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6"/>
  </p:notesMasterIdLst>
  <p:handoutMasterIdLst>
    <p:handoutMasterId r:id="rId17"/>
  </p:handoutMasterIdLst>
  <p:sldIdLst>
    <p:sldId id="256" r:id="rId6"/>
    <p:sldId id="323" r:id="rId7"/>
    <p:sldId id="313" r:id="rId8"/>
    <p:sldId id="324" r:id="rId9"/>
    <p:sldId id="325" r:id="rId10"/>
    <p:sldId id="326" r:id="rId11"/>
    <p:sldId id="327" r:id="rId12"/>
    <p:sldId id="328" r:id="rId13"/>
    <p:sldId id="322" r:id="rId14"/>
    <p:sldId id="32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064"/>
    <a:srgbClr val="8998B2"/>
    <a:srgbClr val="999999"/>
    <a:srgbClr val="DECFE0"/>
    <a:srgbClr val="DEC0E4"/>
    <a:srgbClr val="BEA0C0"/>
    <a:srgbClr val="7C4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DDB4E-C75C-448D-977E-F9034DB9367B}" v="15" dt="2023-06-12T20:33:04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0" autoAdjust="0"/>
    <p:restoredTop sz="74339" autoAdjust="0"/>
  </p:normalViewPr>
  <p:slideViewPr>
    <p:cSldViewPr snapToGrid="0">
      <p:cViewPr varScale="1">
        <p:scale>
          <a:sx n="81" d="100"/>
          <a:sy n="81" d="100"/>
        </p:scale>
        <p:origin x="165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39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Wiegand" userId="S::awiegand@illinoisheartland.org::91d29dce-a4a7-4895-97f4-b4ee725417bd" providerId="AD" clId="Web-{B14D82CB-6723-4DA1-94C2-4525D9907915}"/>
    <pc:docChg chg="addSld modSld">
      <pc:chgData name="Anna Wiegand" userId="S::awiegand@illinoisheartland.org::91d29dce-a4a7-4895-97f4-b4ee725417bd" providerId="AD" clId="Web-{B14D82CB-6723-4DA1-94C2-4525D9907915}" dt="2023-04-06T19:45:42.753" v="1253"/>
      <pc:docMkLst>
        <pc:docMk/>
      </pc:docMkLst>
      <pc:sldChg chg="addSp modSp new modNotes">
        <pc:chgData name="Anna Wiegand" userId="S::awiegand@illinoisheartland.org::91d29dce-a4a7-4895-97f4-b4ee725417bd" providerId="AD" clId="Web-{B14D82CB-6723-4DA1-94C2-4525D9907915}" dt="2023-04-06T19:24:49.795" v="1081"/>
        <pc:sldMkLst>
          <pc:docMk/>
          <pc:sldMk cId="552976624" sldId="270"/>
        </pc:sldMkLst>
        <pc:spChg chg="mod">
          <ac:chgData name="Anna Wiegand" userId="S::awiegand@illinoisheartland.org::91d29dce-a4a7-4895-97f4-b4ee725417bd" providerId="AD" clId="Web-{B14D82CB-6723-4DA1-94C2-4525D9907915}" dt="2023-04-06T18:39:53.902" v="25" actId="20577"/>
          <ac:spMkLst>
            <pc:docMk/>
            <pc:sldMk cId="552976624" sldId="270"/>
            <ac:spMk id="2" creationId="{71E8993D-4296-0212-13D6-34AC3D8BC315}"/>
          </ac:spMkLst>
        </pc:spChg>
        <pc:spChg chg="mod">
          <ac:chgData name="Anna Wiegand" userId="S::awiegand@illinoisheartland.org::91d29dce-a4a7-4895-97f4-b4ee725417bd" providerId="AD" clId="Web-{B14D82CB-6723-4DA1-94C2-4525D9907915}" dt="2023-04-06T19:12:18.686" v="266" actId="20577"/>
          <ac:spMkLst>
            <pc:docMk/>
            <pc:sldMk cId="552976624" sldId="270"/>
            <ac:spMk id="3" creationId="{BFC52D5F-C17A-9980-55AA-5E48E630852D}"/>
          </ac:spMkLst>
        </pc:spChg>
        <pc:picChg chg="add mod">
          <ac:chgData name="Anna Wiegand" userId="S::awiegand@illinoisheartland.org::91d29dce-a4a7-4895-97f4-b4ee725417bd" providerId="AD" clId="Web-{B14D82CB-6723-4DA1-94C2-4525D9907915}" dt="2023-04-06T19:12:31.968" v="267" actId="1076"/>
          <ac:picMkLst>
            <pc:docMk/>
            <pc:sldMk cId="552976624" sldId="270"/>
            <ac:picMk id="4" creationId="{015930DE-27C7-FFD0-61E9-50B6265D1E96}"/>
          </ac:picMkLst>
        </pc:picChg>
      </pc:sldChg>
      <pc:sldChg chg="modSp new modNotes">
        <pc:chgData name="Anna Wiegand" userId="S::awiegand@illinoisheartland.org::91d29dce-a4a7-4895-97f4-b4ee725417bd" providerId="AD" clId="Web-{B14D82CB-6723-4DA1-94C2-4525D9907915}" dt="2023-04-06T19:25:23.641" v="1117"/>
        <pc:sldMkLst>
          <pc:docMk/>
          <pc:sldMk cId="568056863" sldId="271"/>
        </pc:sldMkLst>
        <pc:spChg chg="mod">
          <ac:chgData name="Anna Wiegand" userId="S::awiegand@illinoisheartland.org::91d29dce-a4a7-4895-97f4-b4ee725417bd" providerId="AD" clId="Web-{B14D82CB-6723-4DA1-94C2-4525D9907915}" dt="2023-04-06T18:40:23.356" v="36" actId="20577"/>
          <ac:spMkLst>
            <pc:docMk/>
            <pc:sldMk cId="568056863" sldId="271"/>
            <ac:spMk id="2" creationId="{85BDEE3E-0F50-9F38-0C0A-ACB70C26C481}"/>
          </ac:spMkLst>
        </pc:spChg>
        <pc:spChg chg="mod">
          <ac:chgData name="Anna Wiegand" userId="S::awiegand@illinoisheartland.org::91d29dce-a4a7-4895-97f4-b4ee725417bd" providerId="AD" clId="Web-{B14D82CB-6723-4DA1-94C2-4525D9907915}" dt="2023-04-06T19:08:31.141" v="226" actId="20577"/>
          <ac:spMkLst>
            <pc:docMk/>
            <pc:sldMk cId="568056863" sldId="271"/>
            <ac:spMk id="3" creationId="{C4980144-7E48-3206-378D-82166EB38DB2}"/>
          </ac:spMkLst>
        </pc:spChg>
      </pc:sldChg>
      <pc:sldChg chg="modSp new modNotes">
        <pc:chgData name="Anna Wiegand" userId="S::awiegand@illinoisheartland.org::91d29dce-a4a7-4895-97f4-b4ee725417bd" providerId="AD" clId="Web-{B14D82CB-6723-4DA1-94C2-4525D9907915}" dt="2023-04-06T19:45:42.753" v="1253"/>
        <pc:sldMkLst>
          <pc:docMk/>
          <pc:sldMk cId="4084512008" sldId="272"/>
        </pc:sldMkLst>
        <pc:spChg chg="mod">
          <ac:chgData name="Anna Wiegand" userId="S::awiegand@illinoisheartland.org::91d29dce-a4a7-4895-97f4-b4ee725417bd" providerId="AD" clId="Web-{B14D82CB-6723-4DA1-94C2-4525D9907915}" dt="2023-04-06T19:00:27.690" v="64" actId="20577"/>
          <ac:spMkLst>
            <pc:docMk/>
            <pc:sldMk cId="4084512008" sldId="272"/>
            <ac:spMk id="2" creationId="{67A7DEAB-9460-B9D5-8FF4-32CA074B2278}"/>
          </ac:spMkLst>
        </pc:spChg>
        <pc:spChg chg="mod">
          <ac:chgData name="Anna Wiegand" userId="S::awiegand@illinoisheartland.org::91d29dce-a4a7-4895-97f4-b4ee725417bd" providerId="AD" clId="Web-{B14D82CB-6723-4DA1-94C2-4525D9907915}" dt="2023-04-06T19:18:38.303" v="693" actId="20577"/>
          <ac:spMkLst>
            <pc:docMk/>
            <pc:sldMk cId="4084512008" sldId="272"/>
            <ac:spMk id="3" creationId="{66266D7A-F350-DEAE-B19D-2CD49BDF794D}"/>
          </ac:spMkLst>
        </pc:spChg>
      </pc:sldChg>
    </pc:docChg>
  </pc:docChgLst>
  <pc:docChgLst>
    <pc:chgData name="Josh Zink" userId="e1e6dc06-ccc8-42c4-88bd-9dd9c8672eb6" providerId="ADAL" clId="{C0A34A60-EE62-42D3-B1CD-6BB48201AD33}"/>
    <pc:docChg chg="undo redo custSel addSld delSld modSld">
      <pc:chgData name="Josh Zink" userId="e1e6dc06-ccc8-42c4-88bd-9dd9c8672eb6" providerId="ADAL" clId="{C0A34A60-EE62-42D3-B1CD-6BB48201AD33}" dt="2023-04-11T13:44:10.467" v="2235" actId="2696"/>
      <pc:docMkLst>
        <pc:docMk/>
      </pc:docMkLst>
      <pc:sldChg chg="modSp mod">
        <pc:chgData name="Josh Zink" userId="e1e6dc06-ccc8-42c4-88bd-9dd9c8672eb6" providerId="ADAL" clId="{C0A34A60-EE62-42D3-B1CD-6BB48201AD33}" dt="2023-04-06T17:55:09.544" v="179" actId="20577"/>
        <pc:sldMkLst>
          <pc:docMk/>
          <pc:sldMk cId="1447232744" sldId="256"/>
        </pc:sldMkLst>
        <pc:spChg chg="mod">
          <ac:chgData name="Josh Zink" userId="e1e6dc06-ccc8-42c4-88bd-9dd9c8672eb6" providerId="ADAL" clId="{C0A34A60-EE62-42D3-B1CD-6BB48201AD33}" dt="2023-04-06T15:44:53.280" v="60" actId="20577"/>
          <ac:spMkLst>
            <pc:docMk/>
            <pc:sldMk cId="1447232744" sldId="256"/>
            <ac:spMk id="2" creationId="{D6455ECC-92FE-03CE-0ADD-459912C7128C}"/>
          </ac:spMkLst>
        </pc:spChg>
        <pc:spChg chg="mod">
          <ac:chgData name="Josh Zink" userId="e1e6dc06-ccc8-42c4-88bd-9dd9c8672eb6" providerId="ADAL" clId="{C0A34A60-EE62-42D3-B1CD-6BB48201AD33}" dt="2023-04-06T15:44:58.331" v="77" actId="20577"/>
          <ac:spMkLst>
            <pc:docMk/>
            <pc:sldMk cId="1447232744" sldId="256"/>
            <ac:spMk id="3" creationId="{6EC0F3DA-6F5D-5D50-4B49-C1E984831368}"/>
          </ac:spMkLst>
        </pc:spChg>
        <pc:spChg chg="mod">
          <ac:chgData name="Josh Zink" userId="e1e6dc06-ccc8-42c4-88bd-9dd9c8672eb6" providerId="ADAL" clId="{C0A34A60-EE62-42D3-B1CD-6BB48201AD33}" dt="2023-04-06T17:55:09.544" v="179" actId="20577"/>
          <ac:spMkLst>
            <pc:docMk/>
            <pc:sldMk cId="1447232744" sldId="256"/>
            <ac:spMk id="4" creationId="{7CA541F5-E388-F579-39C0-F71EAD1F3C22}"/>
          </ac:spMkLst>
        </pc:spChg>
      </pc:sldChg>
      <pc:sldChg chg="modSp del mod">
        <pc:chgData name="Josh Zink" userId="e1e6dc06-ccc8-42c4-88bd-9dd9c8672eb6" providerId="ADAL" clId="{C0A34A60-EE62-42D3-B1CD-6BB48201AD33}" dt="2023-04-06T17:54:52.967" v="132" actId="2696"/>
        <pc:sldMkLst>
          <pc:docMk/>
          <pc:sldMk cId="4204397689" sldId="263"/>
        </pc:sldMkLst>
        <pc:spChg chg="mod">
          <ac:chgData name="Josh Zink" userId="e1e6dc06-ccc8-42c4-88bd-9dd9c8672eb6" providerId="ADAL" clId="{C0A34A60-EE62-42D3-B1CD-6BB48201AD33}" dt="2023-04-06T17:54:23.793" v="103" actId="20577"/>
          <ac:spMkLst>
            <pc:docMk/>
            <pc:sldMk cId="4204397689" sldId="263"/>
            <ac:spMk id="2" creationId="{C1BA5B7A-FA74-0BAC-0845-A722C129F63F}"/>
          </ac:spMkLst>
        </pc:spChg>
      </pc:sldChg>
      <pc:sldChg chg="modSp new mod modNotesTx">
        <pc:chgData name="Josh Zink" userId="e1e6dc06-ccc8-42c4-88bd-9dd9c8672eb6" providerId="ADAL" clId="{C0A34A60-EE62-42D3-B1CD-6BB48201AD33}" dt="2023-04-11T12:59:46.847" v="1397" actId="20577"/>
        <pc:sldMkLst>
          <pc:docMk/>
          <pc:sldMk cId="3203050253" sldId="264"/>
        </pc:sldMkLst>
        <pc:spChg chg="mod">
          <ac:chgData name="Josh Zink" userId="e1e6dc06-ccc8-42c4-88bd-9dd9c8672eb6" providerId="ADAL" clId="{C0A34A60-EE62-42D3-B1CD-6BB48201AD33}" dt="2023-04-06T17:54:49.400" v="131" actId="20577"/>
          <ac:spMkLst>
            <pc:docMk/>
            <pc:sldMk cId="3203050253" sldId="264"/>
            <ac:spMk id="2" creationId="{9C53804F-B9CE-86EC-673F-51325221FBC6}"/>
          </ac:spMkLst>
        </pc:spChg>
      </pc:sldChg>
      <pc:sldChg chg="modSp new mod">
        <pc:chgData name="Josh Zink" userId="e1e6dc06-ccc8-42c4-88bd-9dd9c8672eb6" providerId="ADAL" clId="{C0A34A60-EE62-42D3-B1CD-6BB48201AD33}" dt="2023-04-06T17:55:31.866" v="206" actId="20577"/>
        <pc:sldMkLst>
          <pc:docMk/>
          <pc:sldMk cId="125073149" sldId="265"/>
        </pc:sldMkLst>
        <pc:spChg chg="mod">
          <ac:chgData name="Josh Zink" userId="e1e6dc06-ccc8-42c4-88bd-9dd9c8672eb6" providerId="ADAL" clId="{C0A34A60-EE62-42D3-B1CD-6BB48201AD33}" dt="2023-04-06T17:55:31.866" v="206" actId="20577"/>
          <ac:spMkLst>
            <pc:docMk/>
            <pc:sldMk cId="125073149" sldId="265"/>
            <ac:spMk id="2" creationId="{FF161BD5-1D68-9CD1-D149-3C0F31D5529C}"/>
          </ac:spMkLst>
        </pc:spChg>
      </pc:sldChg>
      <pc:sldChg chg="modSp add mod">
        <pc:chgData name="Josh Zink" userId="e1e6dc06-ccc8-42c4-88bd-9dd9c8672eb6" providerId="ADAL" clId="{C0A34A60-EE62-42D3-B1CD-6BB48201AD33}" dt="2023-04-06T17:55:37.326" v="231" actId="20577"/>
        <pc:sldMkLst>
          <pc:docMk/>
          <pc:sldMk cId="2864851194" sldId="266"/>
        </pc:sldMkLst>
        <pc:spChg chg="mod">
          <ac:chgData name="Josh Zink" userId="e1e6dc06-ccc8-42c4-88bd-9dd9c8672eb6" providerId="ADAL" clId="{C0A34A60-EE62-42D3-B1CD-6BB48201AD33}" dt="2023-04-06T17:55:37.326" v="231" actId="20577"/>
          <ac:spMkLst>
            <pc:docMk/>
            <pc:sldMk cId="2864851194" sldId="266"/>
            <ac:spMk id="2" creationId="{FF161BD5-1D68-9CD1-D149-3C0F31D5529C}"/>
          </ac:spMkLst>
        </pc:spChg>
      </pc:sldChg>
      <pc:sldChg chg="modSp add mod">
        <pc:chgData name="Josh Zink" userId="e1e6dc06-ccc8-42c4-88bd-9dd9c8672eb6" providerId="ADAL" clId="{C0A34A60-EE62-42D3-B1CD-6BB48201AD33}" dt="2023-04-06T17:55:50.838" v="293" actId="20577"/>
        <pc:sldMkLst>
          <pc:docMk/>
          <pc:sldMk cId="1838312991" sldId="267"/>
        </pc:sldMkLst>
        <pc:spChg chg="mod">
          <ac:chgData name="Josh Zink" userId="e1e6dc06-ccc8-42c4-88bd-9dd9c8672eb6" providerId="ADAL" clId="{C0A34A60-EE62-42D3-B1CD-6BB48201AD33}" dt="2023-04-06T17:55:50.838" v="293" actId="20577"/>
          <ac:spMkLst>
            <pc:docMk/>
            <pc:sldMk cId="1838312991" sldId="267"/>
            <ac:spMk id="2" creationId="{FF161BD5-1D68-9CD1-D149-3C0F31D5529C}"/>
          </ac:spMkLst>
        </pc:spChg>
      </pc:sldChg>
      <pc:sldChg chg="modSp add mod">
        <pc:chgData name="Josh Zink" userId="e1e6dc06-ccc8-42c4-88bd-9dd9c8672eb6" providerId="ADAL" clId="{C0A34A60-EE62-42D3-B1CD-6BB48201AD33}" dt="2023-04-06T17:55:58.435" v="303" actId="20577"/>
        <pc:sldMkLst>
          <pc:docMk/>
          <pc:sldMk cId="1839809126" sldId="268"/>
        </pc:sldMkLst>
        <pc:spChg chg="mod">
          <ac:chgData name="Josh Zink" userId="e1e6dc06-ccc8-42c4-88bd-9dd9c8672eb6" providerId="ADAL" clId="{C0A34A60-EE62-42D3-B1CD-6BB48201AD33}" dt="2023-04-06T17:55:58.435" v="303" actId="20577"/>
          <ac:spMkLst>
            <pc:docMk/>
            <pc:sldMk cId="1839809126" sldId="268"/>
            <ac:spMk id="2" creationId="{FF161BD5-1D68-9CD1-D149-3C0F31D5529C}"/>
          </ac:spMkLst>
        </pc:spChg>
      </pc:sldChg>
      <pc:sldChg chg="modSp add del mod">
        <pc:chgData name="Josh Zink" userId="e1e6dc06-ccc8-42c4-88bd-9dd9c8672eb6" providerId="ADAL" clId="{C0A34A60-EE62-42D3-B1CD-6BB48201AD33}" dt="2023-04-11T13:44:10.467" v="2235" actId="2696"/>
        <pc:sldMkLst>
          <pc:docMk/>
          <pc:sldMk cId="434512382" sldId="269"/>
        </pc:sldMkLst>
        <pc:spChg chg="mod">
          <ac:chgData name="Josh Zink" userId="e1e6dc06-ccc8-42c4-88bd-9dd9c8672eb6" providerId="ADAL" clId="{C0A34A60-EE62-42D3-B1CD-6BB48201AD33}" dt="2023-04-06T17:56:07.878" v="335" actId="20577"/>
          <ac:spMkLst>
            <pc:docMk/>
            <pc:sldMk cId="434512382" sldId="269"/>
            <ac:spMk id="2" creationId="{FF161BD5-1D68-9CD1-D149-3C0F31D5529C}"/>
          </ac:spMkLst>
        </pc:spChg>
      </pc:sldChg>
      <pc:sldChg chg="modSp mod">
        <pc:chgData name="Josh Zink" userId="e1e6dc06-ccc8-42c4-88bd-9dd9c8672eb6" providerId="ADAL" clId="{C0A34A60-EE62-42D3-B1CD-6BB48201AD33}" dt="2023-04-11T13:42:07.045" v="2234" actId="255"/>
        <pc:sldMkLst>
          <pc:docMk/>
          <pc:sldMk cId="4084512008" sldId="272"/>
        </pc:sldMkLst>
        <pc:spChg chg="mod">
          <ac:chgData name="Josh Zink" userId="e1e6dc06-ccc8-42c4-88bd-9dd9c8672eb6" providerId="ADAL" clId="{C0A34A60-EE62-42D3-B1CD-6BB48201AD33}" dt="2023-04-11T13:42:07.045" v="2234" actId="255"/>
          <ac:spMkLst>
            <pc:docMk/>
            <pc:sldMk cId="4084512008" sldId="272"/>
            <ac:spMk id="3" creationId="{66266D7A-F350-DEAE-B19D-2CD49BDF794D}"/>
          </ac:spMkLst>
        </pc:spChg>
      </pc:sldChg>
      <pc:sldChg chg="modNotesTx">
        <pc:chgData name="Josh Zink" userId="e1e6dc06-ccc8-42c4-88bd-9dd9c8672eb6" providerId="ADAL" clId="{C0A34A60-EE62-42D3-B1CD-6BB48201AD33}" dt="2023-04-11T13:15:38.086" v="2143" actId="20577"/>
        <pc:sldMkLst>
          <pc:docMk/>
          <pc:sldMk cId="2756758703" sldId="297"/>
        </pc:sldMkLst>
      </pc:sldChg>
      <pc:sldChg chg="modNotesTx">
        <pc:chgData name="Josh Zink" userId="e1e6dc06-ccc8-42c4-88bd-9dd9c8672eb6" providerId="ADAL" clId="{C0A34A60-EE62-42D3-B1CD-6BB48201AD33}" dt="2023-04-11T13:17:46.953" v="2214" actId="20577"/>
        <pc:sldMkLst>
          <pc:docMk/>
          <pc:sldMk cId="3208087877" sldId="298"/>
        </pc:sldMkLst>
      </pc:sldChg>
      <pc:sldChg chg="modNotesTx">
        <pc:chgData name="Josh Zink" userId="e1e6dc06-ccc8-42c4-88bd-9dd9c8672eb6" providerId="ADAL" clId="{C0A34A60-EE62-42D3-B1CD-6BB48201AD33}" dt="2023-04-11T13:20:00.117" v="2215" actId="20577"/>
        <pc:sldMkLst>
          <pc:docMk/>
          <pc:sldMk cId="1771577172" sldId="299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601775212" sldId="304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2937163434" sldId="305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1872891038" sldId="306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10750937" sldId="307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2533139469" sldId="308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2029253594" sldId="309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3592035478" sldId="310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2885284473" sldId="311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1424817761" sldId="312"/>
        </pc:sldMkLst>
      </pc:sldChg>
      <pc:sldChg chg="modNotesTx">
        <pc:chgData name="Josh Zink" userId="e1e6dc06-ccc8-42c4-88bd-9dd9c8672eb6" providerId="ADAL" clId="{C0A34A60-EE62-42D3-B1CD-6BB48201AD33}" dt="2023-04-11T13:06:24.197" v="1399" actId="6549"/>
        <pc:sldMkLst>
          <pc:docMk/>
          <pc:sldMk cId="145327353" sldId="313"/>
        </pc:sldMkLst>
      </pc:sldChg>
      <pc:sldChg chg="del">
        <pc:chgData name="Josh Zink" userId="e1e6dc06-ccc8-42c4-88bd-9dd9c8672eb6" providerId="ADAL" clId="{C0A34A60-EE62-42D3-B1CD-6BB48201AD33}" dt="2023-04-11T13:44:10.467" v="2235" actId="2696"/>
        <pc:sldMkLst>
          <pc:docMk/>
          <pc:sldMk cId="3352487399" sldId="315"/>
        </pc:sldMkLst>
      </pc:sldChg>
      <pc:sldChg chg="modNotesTx">
        <pc:chgData name="Josh Zink" userId="e1e6dc06-ccc8-42c4-88bd-9dd9c8672eb6" providerId="ADAL" clId="{C0A34A60-EE62-42D3-B1CD-6BB48201AD33}" dt="2023-04-11T12:54:23.381" v="598" actId="20577"/>
        <pc:sldMkLst>
          <pc:docMk/>
          <pc:sldMk cId="4025149181" sldId="321"/>
        </pc:sldMkLst>
      </pc:sldChg>
      <pc:sldChg chg="modNotesTx">
        <pc:chgData name="Josh Zink" userId="e1e6dc06-ccc8-42c4-88bd-9dd9c8672eb6" providerId="ADAL" clId="{C0A34A60-EE62-42D3-B1CD-6BB48201AD33}" dt="2023-04-11T13:10:53.755" v="1580" actId="20577"/>
        <pc:sldMkLst>
          <pc:docMk/>
          <pc:sldMk cId="36793284" sldId="322"/>
        </pc:sldMkLst>
      </pc:sldChg>
    </pc:docChg>
  </pc:docChgLst>
  <pc:docChgLst>
    <pc:chgData name="Josh Zink" userId="e1e6dc06-ccc8-42c4-88bd-9dd9c8672eb6" providerId="ADAL" clId="{3A3D8ED8-7BEE-4072-B717-A661CC8AD4B8}"/>
    <pc:docChg chg="undo custSel addSld delSld modSld sldOrd">
      <pc:chgData name="Josh Zink" userId="e1e6dc06-ccc8-42c4-88bd-9dd9c8672eb6" providerId="ADAL" clId="{3A3D8ED8-7BEE-4072-B717-A661CC8AD4B8}" dt="2023-04-10T21:13:20.038" v="37691" actId="20577"/>
      <pc:docMkLst>
        <pc:docMk/>
      </pc:docMkLst>
      <pc:sldChg chg="modNotesTx">
        <pc:chgData name="Josh Zink" userId="e1e6dc06-ccc8-42c4-88bd-9dd9c8672eb6" providerId="ADAL" clId="{3A3D8ED8-7BEE-4072-B717-A661CC8AD4B8}" dt="2023-04-10T18:32:16.010" v="27182" actId="20577"/>
        <pc:sldMkLst>
          <pc:docMk/>
          <pc:sldMk cId="1447232744" sldId="256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4204397689" sldId="263"/>
        </pc:sldMkLst>
      </pc:sldChg>
      <pc:sldChg chg="modNotesTx">
        <pc:chgData name="Josh Zink" userId="e1e6dc06-ccc8-42c4-88bd-9dd9c8672eb6" providerId="ADAL" clId="{3A3D8ED8-7BEE-4072-B717-A661CC8AD4B8}" dt="2023-04-10T20:31:51.839" v="34724" actId="20577"/>
        <pc:sldMkLst>
          <pc:docMk/>
          <pc:sldMk cId="3203050253" sldId="264"/>
        </pc:sldMkLst>
      </pc:sldChg>
      <pc:sldChg chg="del">
        <pc:chgData name="Josh Zink" userId="e1e6dc06-ccc8-42c4-88bd-9dd9c8672eb6" providerId="ADAL" clId="{3A3D8ED8-7BEE-4072-B717-A661CC8AD4B8}" dt="2023-04-07T20:19:44.989" v="1" actId="47"/>
        <pc:sldMkLst>
          <pc:docMk/>
          <pc:sldMk cId="125073149" sldId="265"/>
        </pc:sldMkLst>
      </pc:sldChg>
      <pc:sldChg chg="modSp mod modNotesTx">
        <pc:chgData name="Josh Zink" userId="e1e6dc06-ccc8-42c4-88bd-9dd9c8672eb6" providerId="ADAL" clId="{3A3D8ED8-7BEE-4072-B717-A661CC8AD4B8}" dt="2023-04-10T18:29:53.619" v="26740" actId="20577"/>
        <pc:sldMkLst>
          <pc:docMk/>
          <pc:sldMk cId="2864851194" sldId="266"/>
        </pc:sldMkLst>
        <pc:spChg chg="mod">
          <ac:chgData name="Josh Zink" userId="e1e6dc06-ccc8-42c4-88bd-9dd9c8672eb6" providerId="ADAL" clId="{3A3D8ED8-7BEE-4072-B717-A661CC8AD4B8}" dt="2023-04-10T15:19:31.720" v="3216" actId="20577"/>
          <ac:spMkLst>
            <pc:docMk/>
            <pc:sldMk cId="2864851194" sldId="266"/>
            <ac:spMk id="2" creationId="{FF161BD5-1D68-9CD1-D149-3C0F31D5529C}"/>
          </ac:spMkLst>
        </pc:spChg>
      </pc:sldChg>
      <pc:sldChg chg="del ord">
        <pc:chgData name="Josh Zink" userId="e1e6dc06-ccc8-42c4-88bd-9dd9c8672eb6" providerId="ADAL" clId="{3A3D8ED8-7BEE-4072-B717-A661CC8AD4B8}" dt="2023-04-10T15:46:28.372" v="7355" actId="47"/>
        <pc:sldMkLst>
          <pc:docMk/>
          <pc:sldMk cId="1839809126" sldId="268"/>
        </pc:sldMkLst>
      </pc:sldChg>
      <pc:sldChg chg="modSp mod">
        <pc:chgData name="Josh Zink" userId="e1e6dc06-ccc8-42c4-88bd-9dd9c8672eb6" providerId="ADAL" clId="{3A3D8ED8-7BEE-4072-B717-A661CC8AD4B8}" dt="2023-04-10T14:42:10.649" v="2342" actId="255"/>
        <pc:sldMkLst>
          <pc:docMk/>
          <pc:sldMk cId="552976624" sldId="270"/>
        </pc:sldMkLst>
        <pc:spChg chg="mod">
          <ac:chgData name="Josh Zink" userId="e1e6dc06-ccc8-42c4-88bd-9dd9c8672eb6" providerId="ADAL" clId="{3A3D8ED8-7BEE-4072-B717-A661CC8AD4B8}" dt="2023-04-10T14:42:10.649" v="2342" actId="255"/>
          <ac:spMkLst>
            <pc:docMk/>
            <pc:sldMk cId="552976624" sldId="270"/>
            <ac:spMk id="3" creationId="{BFC52D5F-C17A-9980-55AA-5E48E630852D}"/>
          </ac:spMkLst>
        </pc:spChg>
      </pc:sldChg>
      <pc:sldChg chg="modSp mod">
        <pc:chgData name="Josh Zink" userId="e1e6dc06-ccc8-42c4-88bd-9dd9c8672eb6" providerId="ADAL" clId="{3A3D8ED8-7BEE-4072-B717-A661CC8AD4B8}" dt="2023-04-10T14:54:23.746" v="2709"/>
        <pc:sldMkLst>
          <pc:docMk/>
          <pc:sldMk cId="568056863" sldId="271"/>
        </pc:sldMkLst>
        <pc:spChg chg="mod">
          <ac:chgData name="Josh Zink" userId="e1e6dc06-ccc8-42c4-88bd-9dd9c8672eb6" providerId="ADAL" clId="{3A3D8ED8-7BEE-4072-B717-A661CC8AD4B8}" dt="2023-04-10T14:54:23.746" v="2709"/>
          <ac:spMkLst>
            <pc:docMk/>
            <pc:sldMk cId="568056863" sldId="271"/>
            <ac:spMk id="3" creationId="{C4980144-7E48-3206-378D-82166EB38DB2}"/>
          </ac:spMkLst>
        </pc:spChg>
      </pc:sldChg>
      <pc:sldChg chg="modSp mod">
        <pc:chgData name="Josh Zink" userId="e1e6dc06-ccc8-42c4-88bd-9dd9c8672eb6" providerId="ADAL" clId="{3A3D8ED8-7BEE-4072-B717-A661CC8AD4B8}" dt="2023-04-10T14:54:23.746" v="2709"/>
        <pc:sldMkLst>
          <pc:docMk/>
          <pc:sldMk cId="4084512008" sldId="272"/>
        </pc:sldMkLst>
        <pc:spChg chg="mod">
          <ac:chgData name="Josh Zink" userId="e1e6dc06-ccc8-42c4-88bd-9dd9c8672eb6" providerId="ADAL" clId="{3A3D8ED8-7BEE-4072-B717-A661CC8AD4B8}" dt="2023-04-10T14:54:23.746" v="2709"/>
          <ac:spMkLst>
            <pc:docMk/>
            <pc:sldMk cId="4084512008" sldId="272"/>
            <ac:spMk id="3" creationId="{66266D7A-F350-DEAE-B19D-2CD49BDF794D}"/>
          </ac:spMkLst>
        </pc:spChg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903372158" sldId="273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788834357" sldId="274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1004864175" sldId="275"/>
        </pc:sldMkLst>
      </pc:sldChg>
      <pc:sldChg chg="add modNotes">
        <pc:chgData name="Josh Zink" userId="e1e6dc06-ccc8-42c4-88bd-9dd9c8672eb6" providerId="ADAL" clId="{3A3D8ED8-7BEE-4072-B717-A661CC8AD4B8}" dt="2023-04-10T14:54:23.746" v="2709"/>
        <pc:sldMkLst>
          <pc:docMk/>
          <pc:sldMk cId="336965270" sldId="276"/>
        </pc:sldMkLst>
      </pc:sldChg>
      <pc:sldChg chg="add modNotes">
        <pc:chgData name="Josh Zink" userId="e1e6dc06-ccc8-42c4-88bd-9dd9c8672eb6" providerId="ADAL" clId="{3A3D8ED8-7BEE-4072-B717-A661CC8AD4B8}" dt="2023-04-10T14:54:23.746" v="2709"/>
        <pc:sldMkLst>
          <pc:docMk/>
          <pc:sldMk cId="2792263940" sldId="277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404190164" sldId="278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611975183" sldId="279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49844299" sldId="280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3044857942" sldId="281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826092788" sldId="282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591174326" sldId="283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773024933" sldId="284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316327379" sldId="285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847078747" sldId="286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1903876220" sldId="287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1684706259" sldId="288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1651357974" sldId="289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2441629891" sldId="290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4181658576" sldId="291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3753586527" sldId="292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3855533987" sldId="293"/>
        </pc:sldMkLst>
      </pc:sldChg>
      <pc:sldChg chg="add">
        <pc:chgData name="Josh Zink" userId="e1e6dc06-ccc8-42c4-88bd-9dd9c8672eb6" providerId="ADAL" clId="{3A3D8ED8-7BEE-4072-B717-A661CC8AD4B8}" dt="2023-04-07T20:19:39.751" v="0"/>
        <pc:sldMkLst>
          <pc:docMk/>
          <pc:sldMk cId="447512327" sldId="294"/>
        </pc:sldMkLst>
      </pc:sldChg>
      <pc:sldChg chg="new del">
        <pc:chgData name="Josh Zink" userId="e1e6dc06-ccc8-42c4-88bd-9dd9c8672eb6" providerId="ADAL" clId="{3A3D8ED8-7BEE-4072-B717-A661CC8AD4B8}" dt="2023-04-07T20:20:16.649" v="3" actId="47"/>
        <pc:sldMkLst>
          <pc:docMk/>
          <pc:sldMk cId="84171575" sldId="295"/>
        </pc:sldMkLst>
      </pc:sldChg>
      <pc:sldChg chg="new del">
        <pc:chgData name="Josh Zink" userId="e1e6dc06-ccc8-42c4-88bd-9dd9c8672eb6" providerId="ADAL" clId="{3A3D8ED8-7BEE-4072-B717-A661CC8AD4B8}" dt="2023-04-07T20:20:23.015" v="6" actId="47"/>
        <pc:sldMkLst>
          <pc:docMk/>
          <pc:sldMk cId="1938127753" sldId="295"/>
        </pc:sldMkLst>
      </pc:sldChg>
      <pc:sldChg chg="delSp modSp add mod modNotesTx">
        <pc:chgData name="Josh Zink" userId="e1e6dc06-ccc8-42c4-88bd-9dd9c8672eb6" providerId="ADAL" clId="{3A3D8ED8-7BEE-4072-B717-A661CC8AD4B8}" dt="2023-04-10T18:29:27.035" v="26735" actId="20577"/>
        <pc:sldMkLst>
          <pc:docMk/>
          <pc:sldMk cId="3716887815" sldId="296"/>
        </pc:sldMkLst>
        <pc:spChg chg="mod">
          <ac:chgData name="Josh Zink" userId="e1e6dc06-ccc8-42c4-88bd-9dd9c8672eb6" providerId="ADAL" clId="{3A3D8ED8-7BEE-4072-B717-A661CC8AD4B8}" dt="2023-04-10T15:01:32.557" v="2773" actId="6549"/>
          <ac:spMkLst>
            <pc:docMk/>
            <pc:sldMk cId="3716887815" sldId="296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5:15:48.441" v="3165" actId="5793"/>
          <ac:spMkLst>
            <pc:docMk/>
            <pc:sldMk cId="3716887815" sldId="296"/>
            <ac:spMk id="3" creationId="{BFC52D5F-C17A-9980-55AA-5E48E630852D}"/>
          </ac:spMkLst>
        </pc:spChg>
        <pc:picChg chg="del">
          <ac:chgData name="Josh Zink" userId="e1e6dc06-ccc8-42c4-88bd-9dd9c8672eb6" providerId="ADAL" clId="{3A3D8ED8-7BEE-4072-B717-A661CC8AD4B8}" dt="2023-04-07T20:21:27.180" v="200" actId="478"/>
          <ac:picMkLst>
            <pc:docMk/>
            <pc:sldMk cId="3716887815" sldId="296"/>
            <ac:picMk id="4" creationId="{015930DE-27C7-FFD0-61E9-50B6265D1E96}"/>
          </ac:picMkLst>
        </pc:picChg>
      </pc:sldChg>
      <pc:sldChg chg="modSp add mod modNotesTx">
        <pc:chgData name="Josh Zink" userId="e1e6dc06-ccc8-42c4-88bd-9dd9c8672eb6" providerId="ADAL" clId="{3A3D8ED8-7BEE-4072-B717-A661CC8AD4B8}" dt="2023-04-10T20:37:05.392" v="34804" actId="20577"/>
        <pc:sldMkLst>
          <pc:docMk/>
          <pc:sldMk cId="2756758703" sldId="297"/>
        </pc:sldMkLst>
        <pc:spChg chg="mod">
          <ac:chgData name="Josh Zink" userId="e1e6dc06-ccc8-42c4-88bd-9dd9c8672eb6" providerId="ADAL" clId="{3A3D8ED8-7BEE-4072-B717-A661CC8AD4B8}" dt="2023-04-10T14:54:23.746" v="2709"/>
          <ac:spMkLst>
            <pc:docMk/>
            <pc:sldMk cId="2756758703" sldId="297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20:37:01.493" v="34787" actId="27636"/>
          <ac:spMkLst>
            <pc:docMk/>
            <pc:sldMk cId="2756758703" sldId="297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20:39:26.265" v="34843" actId="20577"/>
        <pc:sldMkLst>
          <pc:docMk/>
          <pc:sldMk cId="3208087877" sldId="298"/>
        </pc:sldMkLst>
        <pc:spChg chg="mod">
          <ac:chgData name="Josh Zink" userId="e1e6dc06-ccc8-42c4-88bd-9dd9c8672eb6" providerId="ADAL" clId="{3A3D8ED8-7BEE-4072-B717-A661CC8AD4B8}" dt="2023-04-10T14:54:23.746" v="2709"/>
          <ac:spMkLst>
            <pc:docMk/>
            <pc:sldMk cId="3208087877" sldId="298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6:38:23.574" v="15916" actId="20577"/>
          <ac:spMkLst>
            <pc:docMk/>
            <pc:sldMk cId="3208087877" sldId="298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17:07:36.868" v="20472" actId="20577"/>
        <pc:sldMkLst>
          <pc:docMk/>
          <pc:sldMk cId="1771577172" sldId="299"/>
        </pc:sldMkLst>
        <pc:spChg chg="mod">
          <ac:chgData name="Josh Zink" userId="e1e6dc06-ccc8-42c4-88bd-9dd9c8672eb6" providerId="ADAL" clId="{3A3D8ED8-7BEE-4072-B717-A661CC8AD4B8}" dt="2023-04-10T14:54:23.746" v="2709"/>
          <ac:spMkLst>
            <pc:docMk/>
            <pc:sldMk cId="1771577172" sldId="299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7:07:32.248" v="20470" actId="6549"/>
          <ac:spMkLst>
            <pc:docMk/>
            <pc:sldMk cId="1771577172" sldId="299"/>
            <ac:spMk id="3" creationId="{BFC52D5F-C17A-9980-55AA-5E48E630852D}"/>
          </ac:spMkLst>
        </pc:spChg>
      </pc:sldChg>
      <pc:sldChg chg="new del">
        <pc:chgData name="Josh Zink" userId="e1e6dc06-ccc8-42c4-88bd-9dd9c8672eb6" providerId="ADAL" clId="{3A3D8ED8-7BEE-4072-B717-A661CC8AD4B8}" dt="2023-04-07T20:22:13.679" v="302" actId="47"/>
        <pc:sldMkLst>
          <pc:docMk/>
          <pc:sldMk cId="2136459579" sldId="300"/>
        </pc:sldMkLst>
      </pc:sldChg>
      <pc:sldChg chg="modSp add del mod modNotesTx">
        <pc:chgData name="Josh Zink" userId="e1e6dc06-ccc8-42c4-88bd-9dd9c8672eb6" providerId="ADAL" clId="{3A3D8ED8-7BEE-4072-B717-A661CC8AD4B8}" dt="2023-04-10T18:48:44.668" v="29076" actId="20577"/>
        <pc:sldMkLst>
          <pc:docMk/>
          <pc:sldMk cId="696473518" sldId="301"/>
        </pc:sldMkLst>
        <pc:spChg chg="mod">
          <ac:chgData name="Josh Zink" userId="e1e6dc06-ccc8-42c4-88bd-9dd9c8672eb6" providerId="ADAL" clId="{3A3D8ED8-7BEE-4072-B717-A661CC8AD4B8}" dt="2023-04-10T14:54:23.746" v="2709"/>
          <ac:spMkLst>
            <pc:docMk/>
            <pc:sldMk cId="696473518" sldId="301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8:45:42.173" v="28213" actId="20577"/>
          <ac:spMkLst>
            <pc:docMk/>
            <pc:sldMk cId="696473518" sldId="301"/>
            <ac:spMk id="3" creationId="{BFC52D5F-C17A-9980-55AA-5E48E630852D}"/>
          </ac:spMkLst>
        </pc:spChg>
      </pc:sldChg>
      <pc:sldChg chg="modSp add del mod">
        <pc:chgData name="Josh Zink" userId="e1e6dc06-ccc8-42c4-88bd-9dd9c8672eb6" providerId="ADAL" clId="{3A3D8ED8-7BEE-4072-B717-A661CC8AD4B8}" dt="2023-04-07T21:00:48.969" v="2280" actId="2696"/>
        <pc:sldMkLst>
          <pc:docMk/>
          <pc:sldMk cId="117467246" sldId="302"/>
        </pc:sldMkLst>
        <pc:spChg chg="mod">
          <ac:chgData name="Josh Zink" userId="e1e6dc06-ccc8-42c4-88bd-9dd9c8672eb6" providerId="ADAL" clId="{3A3D8ED8-7BEE-4072-B717-A661CC8AD4B8}" dt="2023-04-07T20:34:25.324" v="904" actId="20577"/>
          <ac:spMkLst>
            <pc:docMk/>
            <pc:sldMk cId="117467246" sldId="302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07T20:37:52.662" v="1006" actId="5793"/>
          <ac:spMkLst>
            <pc:docMk/>
            <pc:sldMk cId="117467246" sldId="302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19:02:46.758" v="31144" actId="20577"/>
        <pc:sldMkLst>
          <pc:docMk/>
          <pc:sldMk cId="920199378" sldId="303"/>
        </pc:sldMkLst>
        <pc:spChg chg="mod">
          <ac:chgData name="Josh Zink" userId="e1e6dc06-ccc8-42c4-88bd-9dd9c8672eb6" providerId="ADAL" clId="{3A3D8ED8-7BEE-4072-B717-A661CC8AD4B8}" dt="2023-04-10T15:20:18.481" v="3325" actId="20577"/>
          <ac:spMkLst>
            <pc:docMk/>
            <pc:sldMk cId="920199378" sldId="303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9:02:46.758" v="31144" actId="20577"/>
          <ac:spMkLst>
            <pc:docMk/>
            <pc:sldMk cId="920199378" sldId="303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15:29:32.387" v="3671" actId="6549"/>
        <pc:sldMkLst>
          <pc:docMk/>
          <pc:sldMk cId="601775212" sldId="304"/>
        </pc:sldMkLst>
        <pc:spChg chg="mod">
          <ac:chgData name="Josh Zink" userId="e1e6dc06-ccc8-42c4-88bd-9dd9c8672eb6" providerId="ADAL" clId="{3A3D8ED8-7BEE-4072-B717-A661CC8AD4B8}" dt="2023-04-10T14:40:41.961" v="2311" actId="20577"/>
          <ac:spMkLst>
            <pc:docMk/>
            <pc:sldMk cId="601775212" sldId="304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51:52.355" v="2673" actId="5793"/>
          <ac:spMkLst>
            <pc:docMk/>
            <pc:sldMk cId="601775212" sldId="304"/>
            <ac:spMk id="3" creationId="{66266D7A-F350-DEAE-B19D-2CD49BDF794D}"/>
          </ac:spMkLst>
        </pc:spChg>
      </pc:sldChg>
      <pc:sldChg chg="modSp add del mod">
        <pc:chgData name="Josh Zink" userId="e1e6dc06-ccc8-42c4-88bd-9dd9c8672eb6" providerId="ADAL" clId="{3A3D8ED8-7BEE-4072-B717-A661CC8AD4B8}" dt="2023-04-07T20:55:13.588" v="2036" actId="2696"/>
        <pc:sldMkLst>
          <pc:docMk/>
          <pc:sldMk cId="3000002576" sldId="304"/>
        </pc:sldMkLst>
        <pc:spChg chg="mod">
          <ac:chgData name="Josh Zink" userId="e1e6dc06-ccc8-42c4-88bd-9dd9c8672eb6" providerId="ADAL" clId="{3A3D8ED8-7BEE-4072-B717-A661CC8AD4B8}" dt="2023-04-07T20:54:46.334" v="2035" actId="20577"/>
          <ac:spMkLst>
            <pc:docMk/>
            <pc:sldMk cId="3000002576" sldId="304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15:29:33.705" v="3672" actId="6549"/>
        <pc:sldMkLst>
          <pc:docMk/>
          <pc:sldMk cId="2937163434" sldId="305"/>
        </pc:sldMkLst>
        <pc:spChg chg="mod">
          <ac:chgData name="Josh Zink" userId="e1e6dc06-ccc8-42c4-88bd-9dd9c8672eb6" providerId="ADAL" clId="{3A3D8ED8-7BEE-4072-B717-A661CC8AD4B8}" dt="2023-04-10T14:41:34.562" v="2338" actId="20577"/>
          <ac:spMkLst>
            <pc:docMk/>
            <pc:sldMk cId="2937163434" sldId="305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47:21.603" v="2363" actId="20577"/>
          <ac:spMkLst>
            <pc:docMk/>
            <pc:sldMk cId="2937163434" sldId="305"/>
            <ac:spMk id="3" creationId="{66266D7A-F350-DEAE-B19D-2CD49BDF794D}"/>
          </ac:spMkLst>
        </pc:spChg>
      </pc:sldChg>
      <pc:sldChg chg="add del">
        <pc:chgData name="Josh Zink" userId="e1e6dc06-ccc8-42c4-88bd-9dd9c8672eb6" providerId="ADAL" clId="{3A3D8ED8-7BEE-4072-B717-A661CC8AD4B8}" dt="2023-04-10T14:47:37.569" v="2364" actId="2696"/>
        <pc:sldMkLst>
          <pc:docMk/>
          <pc:sldMk cId="820156557" sldId="306"/>
        </pc:sldMkLst>
      </pc:sldChg>
      <pc:sldChg chg="modSp add mod modNotesTx">
        <pc:chgData name="Josh Zink" userId="e1e6dc06-ccc8-42c4-88bd-9dd9c8672eb6" providerId="ADAL" clId="{3A3D8ED8-7BEE-4072-B717-A661CC8AD4B8}" dt="2023-04-10T15:29:34.864" v="3673" actId="6549"/>
        <pc:sldMkLst>
          <pc:docMk/>
          <pc:sldMk cId="1872891038" sldId="306"/>
        </pc:sldMkLst>
        <pc:spChg chg="mod">
          <ac:chgData name="Josh Zink" userId="e1e6dc06-ccc8-42c4-88bd-9dd9c8672eb6" providerId="ADAL" clId="{3A3D8ED8-7BEE-4072-B717-A661CC8AD4B8}" dt="2023-04-10T14:47:53.261" v="2416" actId="20577"/>
          <ac:spMkLst>
            <pc:docMk/>
            <pc:sldMk cId="1872891038" sldId="306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52:06.649" v="2693" actId="20577"/>
          <ac:spMkLst>
            <pc:docMk/>
            <pc:sldMk cId="1872891038" sldId="306"/>
            <ac:spMk id="3" creationId="{66266D7A-F350-DEAE-B19D-2CD49BDF794D}"/>
          </ac:spMkLst>
        </pc:spChg>
      </pc:sldChg>
      <pc:sldChg chg="modSp add mod replId modNotesTx">
        <pc:chgData name="Josh Zink" userId="e1e6dc06-ccc8-42c4-88bd-9dd9c8672eb6" providerId="ADAL" clId="{3A3D8ED8-7BEE-4072-B717-A661CC8AD4B8}" dt="2023-04-10T15:29:38.125" v="3674" actId="6549"/>
        <pc:sldMkLst>
          <pc:docMk/>
          <pc:sldMk cId="10750937" sldId="307"/>
        </pc:sldMkLst>
        <pc:spChg chg="mod">
          <ac:chgData name="Josh Zink" userId="e1e6dc06-ccc8-42c4-88bd-9dd9c8672eb6" providerId="ADAL" clId="{3A3D8ED8-7BEE-4072-B717-A661CC8AD4B8}" dt="2023-04-10T14:48:02.100" v="2464" actId="20577"/>
          <ac:spMkLst>
            <pc:docMk/>
            <pc:sldMk cId="10750937" sldId="307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52:42.722" v="2700" actId="20577"/>
          <ac:spMkLst>
            <pc:docMk/>
            <pc:sldMk cId="10750937" sldId="307"/>
            <ac:spMk id="3" creationId="{66266D7A-F350-DEAE-B19D-2CD49BDF794D}"/>
          </ac:spMkLst>
        </pc:spChg>
      </pc:sldChg>
      <pc:sldChg chg="add del">
        <pc:chgData name="Josh Zink" userId="e1e6dc06-ccc8-42c4-88bd-9dd9c8672eb6" providerId="ADAL" clId="{3A3D8ED8-7BEE-4072-B717-A661CC8AD4B8}" dt="2023-04-10T14:47:37.569" v="2364" actId="2696"/>
        <pc:sldMkLst>
          <pc:docMk/>
          <pc:sldMk cId="3982967958" sldId="307"/>
        </pc:sldMkLst>
      </pc:sldChg>
      <pc:sldChg chg="add del">
        <pc:chgData name="Josh Zink" userId="e1e6dc06-ccc8-42c4-88bd-9dd9c8672eb6" providerId="ADAL" clId="{3A3D8ED8-7BEE-4072-B717-A661CC8AD4B8}" dt="2023-04-10T14:47:37.569" v="2364" actId="2696"/>
        <pc:sldMkLst>
          <pc:docMk/>
          <pc:sldMk cId="628356644" sldId="308"/>
        </pc:sldMkLst>
      </pc:sldChg>
      <pc:sldChg chg="addSp delSp modSp add mod modNotesTx">
        <pc:chgData name="Josh Zink" userId="e1e6dc06-ccc8-42c4-88bd-9dd9c8672eb6" providerId="ADAL" clId="{3A3D8ED8-7BEE-4072-B717-A661CC8AD4B8}" dt="2023-04-10T15:29:39.548" v="3675" actId="6549"/>
        <pc:sldMkLst>
          <pc:docMk/>
          <pc:sldMk cId="2533139469" sldId="308"/>
        </pc:sldMkLst>
        <pc:spChg chg="mod">
          <ac:chgData name="Josh Zink" userId="e1e6dc06-ccc8-42c4-88bd-9dd9c8672eb6" providerId="ADAL" clId="{3A3D8ED8-7BEE-4072-B717-A661CC8AD4B8}" dt="2023-04-10T14:48:11.425" v="2505" actId="20577"/>
          <ac:spMkLst>
            <pc:docMk/>
            <pc:sldMk cId="2533139469" sldId="308"/>
            <ac:spMk id="2" creationId="{67A7DEAB-9460-B9D5-8FF4-32CA074B2278}"/>
          </ac:spMkLst>
        </pc:spChg>
        <pc:spChg chg="del mod">
          <ac:chgData name="Josh Zink" userId="e1e6dc06-ccc8-42c4-88bd-9dd9c8672eb6" providerId="ADAL" clId="{3A3D8ED8-7BEE-4072-B717-A661CC8AD4B8}" dt="2023-04-10T14:53:10.242" v="2704"/>
          <ac:spMkLst>
            <pc:docMk/>
            <pc:sldMk cId="2533139469" sldId="308"/>
            <ac:spMk id="3" creationId="{66266D7A-F350-DEAE-B19D-2CD49BDF794D}"/>
          </ac:spMkLst>
        </pc:spChg>
        <pc:graphicFrameChg chg="add mod modGraphic">
          <ac:chgData name="Josh Zink" userId="e1e6dc06-ccc8-42c4-88bd-9dd9c8672eb6" providerId="ADAL" clId="{3A3D8ED8-7BEE-4072-B717-A661CC8AD4B8}" dt="2023-04-10T14:59:55.876" v="2759" actId="113"/>
          <ac:graphicFrameMkLst>
            <pc:docMk/>
            <pc:sldMk cId="2533139469" sldId="308"/>
            <ac:graphicFrameMk id="4" creationId="{6E83C1DE-8FEF-9797-F6FA-5676D702C402}"/>
          </ac:graphicFrameMkLst>
        </pc:graphicFrameChg>
      </pc:sldChg>
      <pc:sldChg chg="modSp add mod replId modNotesTx">
        <pc:chgData name="Josh Zink" userId="e1e6dc06-ccc8-42c4-88bd-9dd9c8672eb6" providerId="ADAL" clId="{3A3D8ED8-7BEE-4072-B717-A661CC8AD4B8}" dt="2023-04-10T15:29:41.288" v="3676" actId="6549"/>
        <pc:sldMkLst>
          <pc:docMk/>
          <pc:sldMk cId="2029253594" sldId="309"/>
        </pc:sldMkLst>
        <pc:spChg chg="mod">
          <ac:chgData name="Josh Zink" userId="e1e6dc06-ccc8-42c4-88bd-9dd9c8672eb6" providerId="ADAL" clId="{3A3D8ED8-7BEE-4072-B717-A661CC8AD4B8}" dt="2023-04-10T14:49:51.008" v="2531" actId="20577"/>
          <ac:spMkLst>
            <pc:docMk/>
            <pc:sldMk cId="2029253594" sldId="309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58:59.460" v="2752" actId="207"/>
          <ac:spMkLst>
            <pc:docMk/>
            <pc:sldMk cId="2029253594" sldId="309"/>
            <ac:spMk id="3" creationId="{66266D7A-F350-DEAE-B19D-2CD49BDF794D}"/>
          </ac:spMkLst>
        </pc:spChg>
      </pc:sldChg>
      <pc:sldChg chg="add del">
        <pc:chgData name="Josh Zink" userId="e1e6dc06-ccc8-42c4-88bd-9dd9c8672eb6" providerId="ADAL" clId="{3A3D8ED8-7BEE-4072-B717-A661CC8AD4B8}" dt="2023-04-10T14:47:37.569" v="2364" actId="2696"/>
        <pc:sldMkLst>
          <pc:docMk/>
          <pc:sldMk cId="3522521334" sldId="309"/>
        </pc:sldMkLst>
      </pc:sldChg>
      <pc:sldChg chg="modSp add mod modNotesTx">
        <pc:chgData name="Josh Zink" userId="e1e6dc06-ccc8-42c4-88bd-9dd9c8672eb6" providerId="ADAL" clId="{3A3D8ED8-7BEE-4072-B717-A661CC8AD4B8}" dt="2023-04-10T15:29:43.155" v="3677" actId="6549"/>
        <pc:sldMkLst>
          <pc:docMk/>
          <pc:sldMk cId="3592035478" sldId="310"/>
        </pc:sldMkLst>
        <pc:spChg chg="mod">
          <ac:chgData name="Josh Zink" userId="e1e6dc06-ccc8-42c4-88bd-9dd9c8672eb6" providerId="ADAL" clId="{3A3D8ED8-7BEE-4072-B717-A661CC8AD4B8}" dt="2023-04-10T14:50:03.841" v="2544" actId="20577"/>
          <ac:spMkLst>
            <pc:docMk/>
            <pc:sldMk cId="3592035478" sldId="310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56:24.905" v="2726" actId="207"/>
          <ac:spMkLst>
            <pc:docMk/>
            <pc:sldMk cId="3592035478" sldId="310"/>
            <ac:spMk id="3" creationId="{66266D7A-F350-DEAE-B19D-2CD49BDF794D}"/>
          </ac:spMkLst>
        </pc:spChg>
      </pc:sldChg>
      <pc:sldChg chg="modSp add mod replId modNotesTx">
        <pc:chgData name="Josh Zink" userId="e1e6dc06-ccc8-42c4-88bd-9dd9c8672eb6" providerId="ADAL" clId="{3A3D8ED8-7BEE-4072-B717-A661CC8AD4B8}" dt="2023-04-10T15:29:44.521" v="3678" actId="6549"/>
        <pc:sldMkLst>
          <pc:docMk/>
          <pc:sldMk cId="2885284473" sldId="311"/>
        </pc:sldMkLst>
        <pc:spChg chg="mod">
          <ac:chgData name="Josh Zink" userId="e1e6dc06-ccc8-42c4-88bd-9dd9c8672eb6" providerId="ADAL" clId="{3A3D8ED8-7BEE-4072-B717-A661CC8AD4B8}" dt="2023-04-10T14:50:15.872" v="2596" actId="20577"/>
          <ac:spMkLst>
            <pc:docMk/>
            <pc:sldMk cId="2885284473" sldId="311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58:51.925" v="2751" actId="20577"/>
          <ac:spMkLst>
            <pc:docMk/>
            <pc:sldMk cId="2885284473" sldId="311"/>
            <ac:spMk id="3" creationId="{66266D7A-F350-DEAE-B19D-2CD49BDF794D}"/>
          </ac:spMkLst>
        </pc:spChg>
      </pc:sldChg>
      <pc:sldChg chg="modSp add mod">
        <pc:chgData name="Josh Zink" userId="e1e6dc06-ccc8-42c4-88bd-9dd9c8672eb6" providerId="ADAL" clId="{3A3D8ED8-7BEE-4072-B717-A661CC8AD4B8}" dt="2023-04-10T14:57:09.133" v="2748" actId="255"/>
        <pc:sldMkLst>
          <pc:docMk/>
          <pc:sldMk cId="1424817761" sldId="312"/>
        </pc:sldMkLst>
        <pc:spChg chg="mod">
          <ac:chgData name="Josh Zink" userId="e1e6dc06-ccc8-42c4-88bd-9dd9c8672eb6" providerId="ADAL" clId="{3A3D8ED8-7BEE-4072-B717-A661CC8AD4B8}" dt="2023-04-10T14:50:29.563" v="2648" actId="20577"/>
          <ac:spMkLst>
            <pc:docMk/>
            <pc:sldMk cId="1424817761" sldId="312"/>
            <ac:spMk id="2" creationId="{67A7DEAB-9460-B9D5-8FF4-32CA074B2278}"/>
          </ac:spMkLst>
        </pc:spChg>
        <pc:spChg chg="mod">
          <ac:chgData name="Josh Zink" userId="e1e6dc06-ccc8-42c4-88bd-9dd9c8672eb6" providerId="ADAL" clId="{3A3D8ED8-7BEE-4072-B717-A661CC8AD4B8}" dt="2023-04-10T14:57:09.133" v="2748" actId="255"/>
          <ac:spMkLst>
            <pc:docMk/>
            <pc:sldMk cId="1424817761" sldId="312"/>
            <ac:spMk id="3" creationId="{66266D7A-F350-DEAE-B19D-2CD49BDF794D}"/>
          </ac:spMkLst>
        </pc:spChg>
      </pc:sldChg>
      <pc:sldChg chg="modSp add mod modNotes modNotesTx">
        <pc:chgData name="Josh Zink" userId="e1e6dc06-ccc8-42c4-88bd-9dd9c8672eb6" providerId="ADAL" clId="{3A3D8ED8-7BEE-4072-B717-A661CC8AD4B8}" dt="2023-04-10T20:56:36.933" v="34982" actId="20577"/>
        <pc:sldMkLst>
          <pc:docMk/>
          <pc:sldMk cId="145327353" sldId="313"/>
        </pc:sldMkLst>
        <pc:spChg chg="mod">
          <ac:chgData name="Josh Zink" userId="e1e6dc06-ccc8-42c4-88bd-9dd9c8672eb6" providerId="ADAL" clId="{3A3D8ED8-7BEE-4072-B717-A661CC8AD4B8}" dt="2023-04-10T18:35:37.825" v="27318" actId="20577"/>
          <ac:spMkLst>
            <pc:docMk/>
            <pc:sldMk cId="145327353" sldId="313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9:02:07.251" v="31124" actId="20577"/>
          <ac:spMkLst>
            <pc:docMk/>
            <pc:sldMk cId="145327353" sldId="313"/>
            <ac:spMk id="3" creationId="{BFC52D5F-C17A-9980-55AA-5E48E630852D}"/>
          </ac:spMkLst>
        </pc:spChg>
      </pc:sldChg>
      <pc:sldChg chg="add del modNotesTx">
        <pc:chgData name="Josh Zink" userId="e1e6dc06-ccc8-42c4-88bd-9dd9c8672eb6" providerId="ADAL" clId="{3A3D8ED8-7BEE-4072-B717-A661CC8AD4B8}" dt="2023-04-10T19:23:13.107" v="33918" actId="2696"/>
        <pc:sldMkLst>
          <pc:docMk/>
          <pc:sldMk cId="1773451503" sldId="314"/>
        </pc:sldMkLst>
      </pc:sldChg>
      <pc:sldChg chg="modSp add mod">
        <pc:chgData name="Josh Zink" userId="e1e6dc06-ccc8-42c4-88bd-9dd9c8672eb6" providerId="ADAL" clId="{3A3D8ED8-7BEE-4072-B717-A661CC8AD4B8}" dt="2023-04-10T15:00:49.212" v="2772" actId="20577"/>
        <pc:sldMkLst>
          <pc:docMk/>
          <pc:sldMk cId="3352487399" sldId="315"/>
        </pc:sldMkLst>
        <pc:spChg chg="mod">
          <ac:chgData name="Josh Zink" userId="e1e6dc06-ccc8-42c4-88bd-9dd9c8672eb6" providerId="ADAL" clId="{3A3D8ED8-7BEE-4072-B717-A661CC8AD4B8}" dt="2023-04-10T15:00:49.212" v="2772" actId="20577"/>
          <ac:spMkLst>
            <pc:docMk/>
            <pc:sldMk cId="3352487399" sldId="315"/>
            <ac:spMk id="2" creationId="{FF161BD5-1D68-9CD1-D149-3C0F31D5529C}"/>
          </ac:spMkLst>
        </pc:spChg>
      </pc:sldChg>
      <pc:sldChg chg="modSp add del mod">
        <pc:chgData name="Josh Zink" userId="e1e6dc06-ccc8-42c4-88bd-9dd9c8672eb6" providerId="ADAL" clId="{3A3D8ED8-7BEE-4072-B717-A661CC8AD4B8}" dt="2023-04-10T15:20:07.072" v="3286" actId="2696"/>
        <pc:sldMkLst>
          <pc:docMk/>
          <pc:sldMk cId="1853678715" sldId="316"/>
        </pc:sldMkLst>
        <pc:spChg chg="mod">
          <ac:chgData name="Josh Zink" userId="e1e6dc06-ccc8-42c4-88bd-9dd9c8672eb6" providerId="ADAL" clId="{3A3D8ED8-7BEE-4072-B717-A661CC8AD4B8}" dt="2023-04-10T15:01:50.890" v="2795" actId="20577"/>
          <ac:spMkLst>
            <pc:docMk/>
            <pc:sldMk cId="1853678715" sldId="316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5:20:03.241" v="3285" actId="20577"/>
          <ac:spMkLst>
            <pc:docMk/>
            <pc:sldMk cId="1853678715" sldId="316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18:18:05.405" v="24112" actId="20577"/>
        <pc:sldMkLst>
          <pc:docMk/>
          <pc:sldMk cId="3660045108" sldId="316"/>
        </pc:sldMkLst>
        <pc:spChg chg="mod">
          <ac:chgData name="Josh Zink" userId="e1e6dc06-ccc8-42c4-88bd-9dd9c8672eb6" providerId="ADAL" clId="{3A3D8ED8-7BEE-4072-B717-A661CC8AD4B8}" dt="2023-04-10T15:46:33.195" v="7368" actId="20577"/>
          <ac:spMkLst>
            <pc:docMk/>
            <pc:sldMk cId="3660045108" sldId="316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5:55:29.152" v="9090" actId="20577"/>
          <ac:spMkLst>
            <pc:docMk/>
            <pc:sldMk cId="3660045108" sldId="316"/>
            <ac:spMk id="3" creationId="{BFC52D5F-C17A-9980-55AA-5E48E630852D}"/>
          </ac:spMkLst>
        </pc:spChg>
      </pc:sldChg>
      <pc:sldChg chg="modSp add del mod">
        <pc:chgData name="Josh Zink" userId="e1e6dc06-ccc8-42c4-88bd-9dd9c8672eb6" providerId="ADAL" clId="{3A3D8ED8-7BEE-4072-B717-A661CC8AD4B8}" dt="2023-04-10T15:19:46.241" v="3217" actId="2696"/>
        <pc:sldMkLst>
          <pc:docMk/>
          <pc:sldMk cId="3113411107" sldId="317"/>
        </pc:sldMkLst>
        <pc:spChg chg="mod">
          <ac:chgData name="Josh Zink" userId="e1e6dc06-ccc8-42c4-88bd-9dd9c8672eb6" providerId="ADAL" clId="{3A3D8ED8-7BEE-4072-B717-A661CC8AD4B8}" dt="2023-04-10T15:15:14.712" v="3082" actId="20577"/>
          <ac:spMkLst>
            <pc:docMk/>
            <pc:sldMk cId="3113411107" sldId="317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5:16:58.328" v="3206" actId="20577"/>
          <ac:spMkLst>
            <pc:docMk/>
            <pc:sldMk cId="3113411107" sldId="317"/>
            <ac:spMk id="3" creationId="{BFC52D5F-C17A-9980-55AA-5E48E630852D}"/>
          </ac:spMkLst>
        </pc:spChg>
      </pc:sldChg>
      <pc:sldChg chg="add del">
        <pc:chgData name="Josh Zink" userId="e1e6dc06-ccc8-42c4-88bd-9dd9c8672eb6" providerId="ADAL" clId="{3A3D8ED8-7BEE-4072-B717-A661CC8AD4B8}" dt="2023-04-10T15:48:59.369" v="7716"/>
        <pc:sldMkLst>
          <pc:docMk/>
          <pc:sldMk cId="3608798139" sldId="317"/>
        </pc:sldMkLst>
      </pc:sldChg>
      <pc:sldChg chg="modSp add mod modNotesTx">
        <pc:chgData name="Josh Zink" userId="e1e6dc06-ccc8-42c4-88bd-9dd9c8672eb6" providerId="ADAL" clId="{3A3D8ED8-7BEE-4072-B717-A661CC8AD4B8}" dt="2023-04-10T16:12:54.242" v="12189" actId="20577"/>
        <pc:sldMkLst>
          <pc:docMk/>
          <pc:sldMk cId="3713024873" sldId="317"/>
        </pc:sldMkLst>
        <pc:spChg chg="mod">
          <ac:chgData name="Josh Zink" userId="e1e6dc06-ccc8-42c4-88bd-9dd9c8672eb6" providerId="ADAL" clId="{3A3D8ED8-7BEE-4072-B717-A661CC8AD4B8}" dt="2023-04-10T16:12:35.578" v="12064" actId="20577"/>
          <ac:spMkLst>
            <pc:docMk/>
            <pc:sldMk cId="3713024873" sldId="317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17:01:29.732" v="19864" actId="20577"/>
        <pc:sldMkLst>
          <pc:docMk/>
          <pc:sldMk cId="3448440762" sldId="318"/>
        </pc:sldMkLst>
        <pc:spChg chg="mod">
          <ac:chgData name="Josh Zink" userId="e1e6dc06-ccc8-42c4-88bd-9dd9c8672eb6" providerId="ADAL" clId="{3A3D8ED8-7BEE-4072-B717-A661CC8AD4B8}" dt="2023-04-10T16:57:51.705" v="18664" actId="20577"/>
          <ac:spMkLst>
            <pc:docMk/>
            <pc:sldMk cId="3448440762" sldId="318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18:49:06.059" v="29088" actId="20577"/>
        <pc:sldMkLst>
          <pc:docMk/>
          <pc:sldMk cId="2423447833" sldId="319"/>
        </pc:sldMkLst>
        <pc:spChg chg="mod">
          <ac:chgData name="Josh Zink" userId="e1e6dc06-ccc8-42c4-88bd-9dd9c8672eb6" providerId="ADAL" clId="{3A3D8ED8-7BEE-4072-B717-A661CC8AD4B8}" dt="2023-04-10T18:12:38.672" v="23329" actId="20577"/>
          <ac:spMkLst>
            <pc:docMk/>
            <pc:sldMk cId="2423447833" sldId="319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20:55:24.118" v="34929" actId="20577"/>
        <pc:sldMkLst>
          <pc:docMk/>
          <pc:sldMk cId="2569121894" sldId="320"/>
        </pc:sldMkLst>
        <pc:spChg chg="mod">
          <ac:chgData name="Josh Zink" userId="e1e6dc06-ccc8-42c4-88bd-9dd9c8672eb6" providerId="ADAL" clId="{3A3D8ED8-7BEE-4072-B717-A661CC8AD4B8}" dt="2023-04-10T18:18:01.832" v="24110" actId="20577"/>
          <ac:spMkLst>
            <pc:docMk/>
            <pc:sldMk cId="2569121894" sldId="320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8:28:32.530" v="26497" actId="6549"/>
          <ac:spMkLst>
            <pc:docMk/>
            <pc:sldMk cId="2569121894" sldId="320"/>
            <ac:spMk id="3" creationId="{BFC52D5F-C17A-9980-55AA-5E48E630852D}"/>
          </ac:spMkLst>
        </pc:spChg>
      </pc:sldChg>
      <pc:sldChg chg="modSp add mod ord modNotesTx">
        <pc:chgData name="Josh Zink" userId="e1e6dc06-ccc8-42c4-88bd-9dd9c8672eb6" providerId="ADAL" clId="{3A3D8ED8-7BEE-4072-B717-A661CC8AD4B8}" dt="2023-04-10T20:32:37.632" v="34727" actId="6549"/>
        <pc:sldMkLst>
          <pc:docMk/>
          <pc:sldMk cId="4025149181" sldId="321"/>
        </pc:sldMkLst>
        <pc:spChg chg="mod">
          <ac:chgData name="Josh Zink" userId="e1e6dc06-ccc8-42c4-88bd-9dd9c8672eb6" providerId="ADAL" clId="{3A3D8ED8-7BEE-4072-B717-A661CC8AD4B8}" dt="2023-04-10T19:12:33.535" v="31805" actId="20577"/>
          <ac:spMkLst>
            <pc:docMk/>
            <pc:sldMk cId="4025149181" sldId="321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19:25:46.648" v="34500" actId="27636"/>
          <ac:spMkLst>
            <pc:docMk/>
            <pc:sldMk cId="4025149181" sldId="321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3A3D8ED8-7BEE-4072-B717-A661CC8AD4B8}" dt="2023-04-10T21:13:20.038" v="37691" actId="20577"/>
        <pc:sldMkLst>
          <pc:docMk/>
          <pc:sldMk cId="36793284" sldId="322"/>
        </pc:sldMkLst>
        <pc:spChg chg="mod">
          <ac:chgData name="Josh Zink" userId="e1e6dc06-ccc8-42c4-88bd-9dd9c8672eb6" providerId="ADAL" clId="{3A3D8ED8-7BEE-4072-B717-A661CC8AD4B8}" dt="2023-04-10T20:56:11.431" v="34970" actId="20577"/>
          <ac:spMkLst>
            <pc:docMk/>
            <pc:sldMk cId="36793284" sldId="322"/>
            <ac:spMk id="2" creationId="{71E8993D-4296-0212-13D6-34AC3D8BC315}"/>
          </ac:spMkLst>
        </pc:spChg>
        <pc:spChg chg="mod">
          <ac:chgData name="Josh Zink" userId="e1e6dc06-ccc8-42c4-88bd-9dd9c8672eb6" providerId="ADAL" clId="{3A3D8ED8-7BEE-4072-B717-A661CC8AD4B8}" dt="2023-04-10T21:13:20.038" v="37691" actId="20577"/>
          <ac:spMkLst>
            <pc:docMk/>
            <pc:sldMk cId="36793284" sldId="322"/>
            <ac:spMk id="3" creationId="{BFC52D5F-C17A-9980-55AA-5E48E630852D}"/>
          </ac:spMkLst>
        </pc:spChg>
      </pc:sldChg>
    </pc:docChg>
  </pc:docChgLst>
  <pc:docChgLst>
    <pc:chgData name="Josh Zink" userId="e1e6dc06-ccc8-42c4-88bd-9dd9c8672eb6" providerId="ADAL" clId="{B3ADDB4E-C75C-448D-977E-F9034DB9367B}"/>
    <pc:docChg chg="undo custSel addSld delSld modSld sldOrd">
      <pc:chgData name="Josh Zink" userId="e1e6dc06-ccc8-42c4-88bd-9dd9c8672eb6" providerId="ADAL" clId="{B3ADDB4E-C75C-448D-977E-F9034DB9367B}" dt="2023-06-13T13:25:30.541" v="2133" actId="20577"/>
      <pc:docMkLst>
        <pc:docMk/>
      </pc:docMkLst>
      <pc:sldChg chg="modSp mod">
        <pc:chgData name="Josh Zink" userId="e1e6dc06-ccc8-42c4-88bd-9dd9c8672eb6" providerId="ADAL" clId="{B3ADDB4E-C75C-448D-977E-F9034DB9367B}" dt="2023-06-12T19:24:35.267" v="155" actId="122"/>
        <pc:sldMkLst>
          <pc:docMk/>
          <pc:sldMk cId="1447232744" sldId="256"/>
        </pc:sldMkLst>
        <pc:spChg chg="mod">
          <ac:chgData name="Josh Zink" userId="e1e6dc06-ccc8-42c4-88bd-9dd9c8672eb6" providerId="ADAL" clId="{B3ADDB4E-C75C-448D-977E-F9034DB9367B}" dt="2023-06-12T19:24:35.267" v="155" actId="122"/>
          <ac:spMkLst>
            <pc:docMk/>
            <pc:sldMk cId="1447232744" sldId="256"/>
            <ac:spMk id="2" creationId="{D6455ECC-92FE-03CE-0ADD-459912C7128C}"/>
          </ac:spMkLst>
        </pc:spChg>
        <pc:spChg chg="mod">
          <ac:chgData name="Josh Zink" userId="e1e6dc06-ccc8-42c4-88bd-9dd9c8672eb6" providerId="ADAL" clId="{B3ADDB4E-C75C-448D-977E-F9034DB9367B}" dt="2023-06-12T19:24:19.347" v="145" actId="1036"/>
          <ac:spMkLst>
            <pc:docMk/>
            <pc:sldMk cId="1447232744" sldId="256"/>
            <ac:spMk id="3" creationId="{6EC0F3DA-6F5D-5D50-4B49-C1E984831368}"/>
          </ac:spMkLst>
        </pc:spChg>
        <pc:spChg chg="mod">
          <ac:chgData name="Josh Zink" userId="e1e6dc06-ccc8-42c4-88bd-9dd9c8672eb6" providerId="ADAL" clId="{B3ADDB4E-C75C-448D-977E-F9034DB9367B}" dt="2023-06-12T19:24:13.512" v="135" actId="1036"/>
          <ac:spMkLst>
            <pc:docMk/>
            <pc:sldMk cId="1447232744" sldId="256"/>
            <ac:spMk id="4" creationId="{7CA541F5-E388-F579-39C0-F71EAD1F3C22}"/>
          </ac:spMkLst>
        </pc:spChg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4204397689" sldId="263"/>
        </pc:sldMkLst>
      </pc:sldChg>
      <pc:sldChg chg="add del modNotesTx">
        <pc:chgData name="Josh Zink" userId="e1e6dc06-ccc8-42c4-88bd-9dd9c8672eb6" providerId="ADAL" clId="{B3ADDB4E-C75C-448D-977E-F9034DB9367B}" dt="2023-06-12T20:29:14.964" v="2073" actId="2696"/>
        <pc:sldMkLst>
          <pc:docMk/>
          <pc:sldMk cId="3203050253" sldId="264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864851194" sldId="266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1838312991" sldId="267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434512382" sldId="269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552976624" sldId="270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568056863" sldId="271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4084512008" sldId="272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903372158" sldId="273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788834357" sldId="274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1004864175" sldId="275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36965270" sldId="276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792263940" sldId="277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404190164" sldId="278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611975183" sldId="279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49844299" sldId="280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044857942" sldId="281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826092788" sldId="282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591174326" sldId="283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773024933" sldId="284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316327379" sldId="285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847078747" sldId="286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1903876220" sldId="287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1684706259" sldId="288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1651357974" sldId="289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441629891" sldId="290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4181658576" sldId="291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753586527" sldId="292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855533987" sldId="293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447512327" sldId="294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716887815" sldId="296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756758703" sldId="297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208087877" sldId="298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1771577172" sldId="299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696473518" sldId="301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920199378" sldId="303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601775212" sldId="304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2937163434" sldId="305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1872891038" sldId="306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10750937" sldId="307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2533139469" sldId="308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2029253594" sldId="309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3592035478" sldId="310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2885284473" sldId="311"/>
        </pc:sldMkLst>
      </pc:sldChg>
      <pc:sldChg chg="del">
        <pc:chgData name="Josh Zink" userId="e1e6dc06-ccc8-42c4-88bd-9dd9c8672eb6" providerId="ADAL" clId="{B3ADDB4E-C75C-448D-977E-F9034DB9367B}" dt="2023-06-12T20:28:39.462" v="2061" actId="2696"/>
        <pc:sldMkLst>
          <pc:docMk/>
          <pc:sldMk cId="1424817761" sldId="312"/>
        </pc:sldMkLst>
      </pc:sldChg>
      <pc:sldChg chg="modSp mod modNotesTx">
        <pc:chgData name="Josh Zink" userId="e1e6dc06-ccc8-42c4-88bd-9dd9c8672eb6" providerId="ADAL" clId="{B3ADDB4E-C75C-448D-977E-F9034DB9367B}" dt="2023-06-12T20:29:04.989" v="2069" actId="20577"/>
        <pc:sldMkLst>
          <pc:docMk/>
          <pc:sldMk cId="145327353" sldId="313"/>
        </pc:sldMkLst>
        <pc:spChg chg="mod">
          <ac:chgData name="Josh Zink" userId="e1e6dc06-ccc8-42c4-88bd-9dd9c8672eb6" providerId="ADAL" clId="{B3ADDB4E-C75C-448D-977E-F9034DB9367B}" dt="2023-06-12T19:36:27.838" v="539"/>
          <ac:spMkLst>
            <pc:docMk/>
            <pc:sldMk cId="145327353" sldId="313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20:26:43.986" v="1971" actId="20577"/>
          <ac:spMkLst>
            <pc:docMk/>
            <pc:sldMk cId="145327353" sldId="313"/>
            <ac:spMk id="3" creationId="{BFC52D5F-C17A-9980-55AA-5E48E630852D}"/>
          </ac:spMkLst>
        </pc:spChg>
      </pc:sldChg>
      <pc:sldChg chg="del">
        <pc:chgData name="Josh Zink" userId="e1e6dc06-ccc8-42c4-88bd-9dd9c8672eb6" providerId="ADAL" clId="{B3ADDB4E-C75C-448D-977E-F9034DB9367B}" dt="2023-06-12T20:28:47.603" v="2062" actId="2696"/>
        <pc:sldMkLst>
          <pc:docMk/>
          <pc:sldMk cId="3352487399" sldId="315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660045108" sldId="316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713024873" sldId="317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3448440762" sldId="318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423447833" sldId="319"/>
        </pc:sldMkLst>
      </pc:sldChg>
      <pc:sldChg chg="del">
        <pc:chgData name="Josh Zink" userId="e1e6dc06-ccc8-42c4-88bd-9dd9c8672eb6" providerId="ADAL" clId="{B3ADDB4E-C75C-448D-977E-F9034DB9367B}" dt="2023-06-12T20:28:26.342" v="2060" actId="2696"/>
        <pc:sldMkLst>
          <pc:docMk/>
          <pc:sldMk cId="2569121894" sldId="320"/>
        </pc:sldMkLst>
      </pc:sldChg>
      <pc:sldChg chg="modSp del mod modNotesTx">
        <pc:chgData name="Josh Zink" userId="e1e6dc06-ccc8-42c4-88bd-9dd9c8672eb6" providerId="ADAL" clId="{B3ADDB4E-C75C-448D-977E-F9034DB9367B}" dt="2023-06-12T20:29:23.387" v="2074" actId="2696"/>
        <pc:sldMkLst>
          <pc:docMk/>
          <pc:sldMk cId="4025149181" sldId="321"/>
        </pc:sldMkLst>
        <pc:spChg chg="mod">
          <ac:chgData name="Josh Zink" userId="e1e6dc06-ccc8-42c4-88bd-9dd9c8672eb6" providerId="ADAL" clId="{B3ADDB4E-C75C-448D-977E-F9034DB9367B}" dt="2023-06-12T19:26:49.677" v="174" actId="20577"/>
          <ac:spMkLst>
            <pc:docMk/>
            <pc:sldMk cId="4025149181" sldId="321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19:27:10.131" v="177" actId="20577"/>
          <ac:spMkLst>
            <pc:docMk/>
            <pc:sldMk cId="4025149181" sldId="321"/>
            <ac:spMk id="3" creationId="{BFC52D5F-C17A-9980-55AA-5E48E630852D}"/>
          </ac:spMkLst>
        </pc:spChg>
      </pc:sldChg>
      <pc:sldChg chg="addSp delSp modSp mod modNotesTx">
        <pc:chgData name="Josh Zink" userId="e1e6dc06-ccc8-42c4-88bd-9dd9c8672eb6" providerId="ADAL" clId="{B3ADDB4E-C75C-448D-977E-F9034DB9367B}" dt="2023-06-12T20:28:49.468" v="2063" actId="20577"/>
        <pc:sldMkLst>
          <pc:docMk/>
          <pc:sldMk cId="36793284" sldId="322"/>
        </pc:sldMkLst>
        <pc:spChg chg="mod">
          <ac:chgData name="Josh Zink" userId="e1e6dc06-ccc8-42c4-88bd-9dd9c8672eb6" providerId="ADAL" clId="{B3ADDB4E-C75C-448D-977E-F9034DB9367B}" dt="2023-06-12T20:24:59.789" v="1801" actId="20577"/>
          <ac:spMkLst>
            <pc:docMk/>
            <pc:sldMk cId="36793284" sldId="322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20:26:09.251" v="1912" actId="20577"/>
          <ac:spMkLst>
            <pc:docMk/>
            <pc:sldMk cId="36793284" sldId="322"/>
            <ac:spMk id="3" creationId="{BFC52D5F-C17A-9980-55AA-5E48E630852D}"/>
          </ac:spMkLst>
        </pc:spChg>
        <pc:spChg chg="add del">
          <ac:chgData name="Josh Zink" userId="e1e6dc06-ccc8-42c4-88bd-9dd9c8672eb6" providerId="ADAL" clId="{B3ADDB4E-C75C-448D-977E-F9034DB9367B}" dt="2023-06-12T20:25:43.503" v="1803"/>
          <ac:spMkLst>
            <pc:docMk/>
            <pc:sldMk cId="36793284" sldId="322"/>
            <ac:spMk id="4" creationId="{4965459B-DA5D-BCCE-8A47-9B66FE1BE490}"/>
          </ac:spMkLst>
        </pc:spChg>
      </pc:sldChg>
      <pc:sldChg chg="modSp add mod modNotesTx">
        <pc:chgData name="Josh Zink" userId="e1e6dc06-ccc8-42c4-88bd-9dd9c8672eb6" providerId="ADAL" clId="{B3ADDB4E-C75C-448D-977E-F9034DB9367B}" dt="2023-06-12T20:29:07.394" v="2070" actId="20577"/>
        <pc:sldMkLst>
          <pc:docMk/>
          <pc:sldMk cId="3691040293" sldId="323"/>
        </pc:sldMkLst>
        <pc:spChg chg="mod">
          <ac:chgData name="Josh Zink" userId="e1e6dc06-ccc8-42c4-88bd-9dd9c8672eb6" providerId="ADAL" clId="{B3ADDB4E-C75C-448D-977E-F9034DB9367B}" dt="2023-06-12T20:26:32.043" v="1926" actId="27636"/>
          <ac:spMkLst>
            <pc:docMk/>
            <pc:sldMk cId="3691040293" sldId="323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B3ADDB4E-C75C-448D-977E-F9034DB9367B}" dt="2023-06-12T20:29:01.383" v="2068" actId="20577"/>
        <pc:sldMkLst>
          <pc:docMk/>
          <pc:sldMk cId="2339299469" sldId="324"/>
        </pc:sldMkLst>
        <pc:spChg chg="mod">
          <ac:chgData name="Josh Zink" userId="e1e6dc06-ccc8-42c4-88bd-9dd9c8672eb6" providerId="ADAL" clId="{B3ADDB4E-C75C-448D-977E-F9034DB9367B}" dt="2023-06-12T19:39:02.021" v="624" actId="20577"/>
          <ac:spMkLst>
            <pc:docMk/>
            <pc:sldMk cId="2339299469" sldId="324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20:26:51.997" v="2011" actId="20577"/>
          <ac:spMkLst>
            <pc:docMk/>
            <pc:sldMk cId="2339299469" sldId="324"/>
            <ac:spMk id="3" creationId="{BFC52D5F-C17A-9980-55AA-5E48E630852D}"/>
          </ac:spMkLst>
        </pc:spChg>
      </pc:sldChg>
      <pc:sldChg chg="modSp add del mod">
        <pc:chgData name="Josh Zink" userId="e1e6dc06-ccc8-42c4-88bd-9dd9c8672eb6" providerId="ADAL" clId="{B3ADDB4E-C75C-448D-977E-F9034DB9367B}" dt="2023-06-12T19:44:28.184" v="988" actId="2696"/>
        <pc:sldMkLst>
          <pc:docMk/>
          <pc:sldMk cId="2011028659" sldId="325"/>
        </pc:sldMkLst>
        <pc:spChg chg="mod">
          <ac:chgData name="Josh Zink" userId="e1e6dc06-ccc8-42c4-88bd-9dd9c8672eb6" providerId="ADAL" clId="{B3ADDB4E-C75C-448D-977E-F9034DB9367B}" dt="2023-06-12T19:43:56.080" v="954" actId="20577"/>
          <ac:spMkLst>
            <pc:docMk/>
            <pc:sldMk cId="2011028659" sldId="325"/>
            <ac:spMk id="2" creationId="{71E8993D-4296-0212-13D6-34AC3D8BC315}"/>
          </ac:spMkLst>
        </pc:spChg>
      </pc:sldChg>
      <pc:sldChg chg="modSp add mod modNotesTx">
        <pc:chgData name="Josh Zink" userId="e1e6dc06-ccc8-42c4-88bd-9dd9c8672eb6" providerId="ADAL" clId="{B3ADDB4E-C75C-448D-977E-F9034DB9367B}" dt="2023-06-12T20:28:58.811" v="2067" actId="20577"/>
        <pc:sldMkLst>
          <pc:docMk/>
          <pc:sldMk cId="2099516487" sldId="325"/>
        </pc:sldMkLst>
        <pc:spChg chg="mod">
          <ac:chgData name="Josh Zink" userId="e1e6dc06-ccc8-42c4-88bd-9dd9c8672eb6" providerId="ADAL" clId="{B3ADDB4E-C75C-448D-977E-F9034DB9367B}" dt="2023-06-12T19:44:46.361" v="1014" actId="20577"/>
          <ac:spMkLst>
            <pc:docMk/>
            <pc:sldMk cId="2099516487" sldId="325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20:26:54.667" v="2013"/>
          <ac:spMkLst>
            <pc:docMk/>
            <pc:sldMk cId="2099516487" sldId="325"/>
            <ac:spMk id="3" creationId="{BFC52D5F-C17A-9980-55AA-5E48E630852D}"/>
          </ac:spMkLst>
        </pc:spChg>
      </pc:sldChg>
      <pc:sldChg chg="modSp add mod ord modNotesTx">
        <pc:chgData name="Josh Zink" userId="e1e6dc06-ccc8-42c4-88bd-9dd9c8672eb6" providerId="ADAL" clId="{B3ADDB4E-C75C-448D-977E-F9034DB9367B}" dt="2023-06-12T20:28:57.194" v="2066" actId="20577"/>
        <pc:sldMkLst>
          <pc:docMk/>
          <pc:sldMk cId="1209831605" sldId="326"/>
        </pc:sldMkLst>
        <pc:spChg chg="mod">
          <ac:chgData name="Josh Zink" userId="e1e6dc06-ccc8-42c4-88bd-9dd9c8672eb6" providerId="ADAL" clId="{B3ADDB4E-C75C-448D-977E-F9034DB9367B}" dt="2023-06-12T19:48:37.323" v="1206" actId="20577"/>
          <ac:spMkLst>
            <pc:docMk/>
            <pc:sldMk cId="1209831605" sldId="326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20:27:02.692" v="2051" actId="20577"/>
          <ac:spMkLst>
            <pc:docMk/>
            <pc:sldMk cId="1209831605" sldId="326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B3ADDB4E-C75C-448D-977E-F9034DB9367B}" dt="2023-06-13T13:25:30.541" v="2133" actId="20577"/>
        <pc:sldMkLst>
          <pc:docMk/>
          <pc:sldMk cId="3959682851" sldId="327"/>
        </pc:sldMkLst>
        <pc:spChg chg="mod">
          <ac:chgData name="Josh Zink" userId="e1e6dc06-ccc8-42c4-88bd-9dd9c8672eb6" providerId="ADAL" clId="{B3ADDB4E-C75C-448D-977E-F9034DB9367B}" dt="2023-06-12T20:16:47.569" v="1430" actId="20577"/>
          <ac:spMkLst>
            <pc:docMk/>
            <pc:sldMk cId="3959682851" sldId="327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3T13:25:30.541" v="2133" actId="20577"/>
          <ac:spMkLst>
            <pc:docMk/>
            <pc:sldMk cId="3959682851" sldId="327"/>
            <ac:spMk id="3" creationId="{BFC52D5F-C17A-9980-55AA-5E48E630852D}"/>
          </ac:spMkLst>
        </pc:spChg>
      </pc:sldChg>
      <pc:sldChg chg="modSp add mod modNotesTx">
        <pc:chgData name="Josh Zink" userId="e1e6dc06-ccc8-42c4-88bd-9dd9c8672eb6" providerId="ADAL" clId="{B3ADDB4E-C75C-448D-977E-F9034DB9367B}" dt="2023-06-12T20:28:51.879" v="2064" actId="20577"/>
        <pc:sldMkLst>
          <pc:docMk/>
          <pc:sldMk cId="432423156" sldId="328"/>
        </pc:sldMkLst>
        <pc:spChg chg="mod">
          <ac:chgData name="Josh Zink" userId="e1e6dc06-ccc8-42c4-88bd-9dd9c8672eb6" providerId="ADAL" clId="{B3ADDB4E-C75C-448D-977E-F9034DB9367B}" dt="2023-06-12T20:19:58.256" v="1619" actId="20577"/>
          <ac:spMkLst>
            <pc:docMk/>
            <pc:sldMk cId="432423156" sldId="328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20:27:14.436" v="2059" actId="20577"/>
          <ac:spMkLst>
            <pc:docMk/>
            <pc:sldMk cId="432423156" sldId="328"/>
            <ac:spMk id="3" creationId="{BFC52D5F-C17A-9980-55AA-5E48E630852D}"/>
          </ac:spMkLst>
        </pc:spChg>
      </pc:sldChg>
      <pc:sldChg chg="addSp delSp modSp add mod">
        <pc:chgData name="Josh Zink" userId="e1e6dc06-ccc8-42c4-88bd-9dd9c8672eb6" providerId="ADAL" clId="{B3ADDB4E-C75C-448D-977E-F9034DB9367B}" dt="2023-06-12T20:33:52.426" v="2119" actId="1076"/>
        <pc:sldMkLst>
          <pc:docMk/>
          <pc:sldMk cId="1695708054" sldId="329"/>
        </pc:sldMkLst>
        <pc:spChg chg="mod">
          <ac:chgData name="Josh Zink" userId="e1e6dc06-ccc8-42c4-88bd-9dd9c8672eb6" providerId="ADAL" clId="{B3ADDB4E-C75C-448D-977E-F9034DB9367B}" dt="2023-06-12T20:29:57.571" v="2076"/>
          <ac:spMkLst>
            <pc:docMk/>
            <pc:sldMk cId="1695708054" sldId="329"/>
            <ac:spMk id="2" creationId="{71E8993D-4296-0212-13D6-34AC3D8BC315}"/>
          </ac:spMkLst>
        </pc:spChg>
        <pc:spChg chg="mod">
          <ac:chgData name="Josh Zink" userId="e1e6dc06-ccc8-42c4-88bd-9dd9c8672eb6" providerId="ADAL" clId="{B3ADDB4E-C75C-448D-977E-F9034DB9367B}" dt="2023-06-12T20:33:49.867" v="2118" actId="20577"/>
          <ac:spMkLst>
            <pc:docMk/>
            <pc:sldMk cId="1695708054" sldId="329"/>
            <ac:spMk id="3" creationId="{BFC52D5F-C17A-9980-55AA-5E48E630852D}"/>
          </ac:spMkLst>
        </pc:spChg>
        <pc:spChg chg="add del">
          <ac:chgData name="Josh Zink" userId="e1e6dc06-ccc8-42c4-88bd-9dd9c8672eb6" providerId="ADAL" clId="{B3ADDB4E-C75C-448D-977E-F9034DB9367B}" dt="2023-06-12T20:30:15.174" v="2078"/>
          <ac:spMkLst>
            <pc:docMk/>
            <pc:sldMk cId="1695708054" sldId="329"/>
            <ac:spMk id="4" creationId="{B6529D85-7211-0DC3-29B4-146C2F836503}"/>
          </ac:spMkLst>
        </pc:spChg>
        <pc:spChg chg="add del">
          <ac:chgData name="Josh Zink" userId="e1e6dc06-ccc8-42c4-88bd-9dd9c8672eb6" providerId="ADAL" clId="{B3ADDB4E-C75C-448D-977E-F9034DB9367B}" dt="2023-06-12T20:30:15.174" v="2078"/>
          <ac:spMkLst>
            <pc:docMk/>
            <pc:sldMk cId="1695708054" sldId="329"/>
            <ac:spMk id="5" creationId="{0B19D460-FDE1-2EB8-90FD-7C269F87CD3B}"/>
          </ac:spMkLst>
        </pc:spChg>
        <pc:spChg chg="add del">
          <ac:chgData name="Josh Zink" userId="e1e6dc06-ccc8-42c4-88bd-9dd9c8672eb6" providerId="ADAL" clId="{B3ADDB4E-C75C-448D-977E-F9034DB9367B}" dt="2023-06-12T20:30:15.174" v="2078"/>
          <ac:spMkLst>
            <pc:docMk/>
            <pc:sldMk cId="1695708054" sldId="329"/>
            <ac:spMk id="6" creationId="{66F4840A-CBEC-5E28-FE86-11CF387B294F}"/>
          </ac:spMkLst>
        </pc:spChg>
        <pc:spChg chg="add del">
          <ac:chgData name="Josh Zink" userId="e1e6dc06-ccc8-42c4-88bd-9dd9c8672eb6" providerId="ADAL" clId="{B3ADDB4E-C75C-448D-977E-F9034DB9367B}" dt="2023-06-12T20:30:15.174" v="2078"/>
          <ac:spMkLst>
            <pc:docMk/>
            <pc:sldMk cId="1695708054" sldId="329"/>
            <ac:spMk id="7" creationId="{CA4D1C9F-DB98-59F8-EDBB-CC52E4888725}"/>
          </ac:spMkLst>
        </pc:spChg>
        <pc:spChg chg="add del">
          <ac:chgData name="Josh Zink" userId="e1e6dc06-ccc8-42c4-88bd-9dd9c8672eb6" providerId="ADAL" clId="{B3ADDB4E-C75C-448D-977E-F9034DB9367B}" dt="2023-06-12T20:30:15.174" v="2078"/>
          <ac:spMkLst>
            <pc:docMk/>
            <pc:sldMk cId="1695708054" sldId="329"/>
            <ac:spMk id="8" creationId="{B7C00656-254A-0A6E-1AEF-C48BC1852136}"/>
          </ac:spMkLst>
        </pc:spChg>
        <pc:spChg chg="add del">
          <ac:chgData name="Josh Zink" userId="e1e6dc06-ccc8-42c4-88bd-9dd9c8672eb6" providerId="ADAL" clId="{B3ADDB4E-C75C-448D-977E-F9034DB9367B}" dt="2023-06-12T20:30:15.174" v="2078"/>
          <ac:spMkLst>
            <pc:docMk/>
            <pc:sldMk cId="1695708054" sldId="329"/>
            <ac:spMk id="9" creationId="{5E241290-B272-6B44-F39F-6637332AF607}"/>
          </ac:spMkLst>
        </pc:spChg>
        <pc:spChg chg="add del">
          <ac:chgData name="Josh Zink" userId="e1e6dc06-ccc8-42c4-88bd-9dd9c8672eb6" providerId="ADAL" clId="{B3ADDB4E-C75C-448D-977E-F9034DB9367B}" dt="2023-06-12T20:30:17.399" v="2080"/>
          <ac:spMkLst>
            <pc:docMk/>
            <pc:sldMk cId="1695708054" sldId="329"/>
            <ac:spMk id="10" creationId="{BE7EAFF7-F082-5A31-68FB-9C017842BC23}"/>
          </ac:spMkLst>
        </pc:spChg>
        <pc:spChg chg="add del">
          <ac:chgData name="Josh Zink" userId="e1e6dc06-ccc8-42c4-88bd-9dd9c8672eb6" providerId="ADAL" clId="{B3ADDB4E-C75C-448D-977E-F9034DB9367B}" dt="2023-06-12T20:30:17.399" v="2080"/>
          <ac:spMkLst>
            <pc:docMk/>
            <pc:sldMk cId="1695708054" sldId="329"/>
            <ac:spMk id="11" creationId="{6A7627DC-C2BB-8586-81E8-8DBED4004454}"/>
          </ac:spMkLst>
        </pc:spChg>
        <pc:spChg chg="add del">
          <ac:chgData name="Josh Zink" userId="e1e6dc06-ccc8-42c4-88bd-9dd9c8672eb6" providerId="ADAL" clId="{B3ADDB4E-C75C-448D-977E-F9034DB9367B}" dt="2023-06-12T20:30:17.399" v="2080"/>
          <ac:spMkLst>
            <pc:docMk/>
            <pc:sldMk cId="1695708054" sldId="329"/>
            <ac:spMk id="12" creationId="{278098C0-0FA3-2B9E-AE3A-ECA0EACFBC76}"/>
          </ac:spMkLst>
        </pc:spChg>
        <pc:spChg chg="add del">
          <ac:chgData name="Josh Zink" userId="e1e6dc06-ccc8-42c4-88bd-9dd9c8672eb6" providerId="ADAL" clId="{B3ADDB4E-C75C-448D-977E-F9034DB9367B}" dt="2023-06-12T20:30:17.399" v="2080"/>
          <ac:spMkLst>
            <pc:docMk/>
            <pc:sldMk cId="1695708054" sldId="329"/>
            <ac:spMk id="13" creationId="{C8360488-4156-06E4-5B5B-07426209210D}"/>
          </ac:spMkLst>
        </pc:spChg>
        <pc:spChg chg="add del">
          <ac:chgData name="Josh Zink" userId="e1e6dc06-ccc8-42c4-88bd-9dd9c8672eb6" providerId="ADAL" clId="{B3ADDB4E-C75C-448D-977E-F9034DB9367B}" dt="2023-06-12T20:30:17.399" v="2080"/>
          <ac:spMkLst>
            <pc:docMk/>
            <pc:sldMk cId="1695708054" sldId="329"/>
            <ac:spMk id="14" creationId="{AB0C38C0-97F5-AD61-9A8E-753FFC103211}"/>
          </ac:spMkLst>
        </pc:spChg>
        <pc:spChg chg="add del">
          <ac:chgData name="Josh Zink" userId="e1e6dc06-ccc8-42c4-88bd-9dd9c8672eb6" providerId="ADAL" clId="{B3ADDB4E-C75C-448D-977E-F9034DB9367B}" dt="2023-06-12T20:30:17.399" v="2080"/>
          <ac:spMkLst>
            <pc:docMk/>
            <pc:sldMk cId="1695708054" sldId="329"/>
            <ac:spMk id="15" creationId="{E4621A11-3CCA-4A20-E9AE-8B8F01217A49}"/>
          </ac:spMkLst>
        </pc:spChg>
        <pc:spChg chg="add del">
          <ac:chgData name="Josh Zink" userId="e1e6dc06-ccc8-42c4-88bd-9dd9c8672eb6" providerId="ADAL" clId="{B3ADDB4E-C75C-448D-977E-F9034DB9367B}" dt="2023-06-12T20:30:33.223" v="2084"/>
          <ac:spMkLst>
            <pc:docMk/>
            <pc:sldMk cId="1695708054" sldId="329"/>
            <ac:spMk id="16" creationId="{F0928D5A-23EC-FF85-69DF-5FEDF9D01C88}"/>
          </ac:spMkLst>
        </pc:spChg>
        <pc:spChg chg="add del">
          <ac:chgData name="Josh Zink" userId="e1e6dc06-ccc8-42c4-88bd-9dd9c8672eb6" providerId="ADAL" clId="{B3ADDB4E-C75C-448D-977E-F9034DB9367B}" dt="2023-06-12T20:30:33.223" v="2084"/>
          <ac:spMkLst>
            <pc:docMk/>
            <pc:sldMk cId="1695708054" sldId="329"/>
            <ac:spMk id="17" creationId="{AE74AC4B-9675-6221-DEA1-1F24F4D789B6}"/>
          </ac:spMkLst>
        </pc:spChg>
        <pc:spChg chg="add del">
          <ac:chgData name="Josh Zink" userId="e1e6dc06-ccc8-42c4-88bd-9dd9c8672eb6" providerId="ADAL" clId="{B3ADDB4E-C75C-448D-977E-F9034DB9367B}" dt="2023-06-12T20:30:33.223" v="2084"/>
          <ac:spMkLst>
            <pc:docMk/>
            <pc:sldMk cId="1695708054" sldId="329"/>
            <ac:spMk id="18" creationId="{73CE4914-78CA-DC6E-E4B3-2012937A4A41}"/>
          </ac:spMkLst>
        </pc:spChg>
        <pc:spChg chg="add del">
          <ac:chgData name="Josh Zink" userId="e1e6dc06-ccc8-42c4-88bd-9dd9c8672eb6" providerId="ADAL" clId="{B3ADDB4E-C75C-448D-977E-F9034DB9367B}" dt="2023-06-12T20:30:33.223" v="2084"/>
          <ac:spMkLst>
            <pc:docMk/>
            <pc:sldMk cId="1695708054" sldId="329"/>
            <ac:spMk id="19" creationId="{5D688817-FEB2-8965-A601-0E69B41B8017}"/>
          </ac:spMkLst>
        </pc:spChg>
        <pc:spChg chg="add del">
          <ac:chgData name="Josh Zink" userId="e1e6dc06-ccc8-42c4-88bd-9dd9c8672eb6" providerId="ADAL" clId="{B3ADDB4E-C75C-448D-977E-F9034DB9367B}" dt="2023-06-12T20:30:33.223" v="2084"/>
          <ac:spMkLst>
            <pc:docMk/>
            <pc:sldMk cId="1695708054" sldId="329"/>
            <ac:spMk id="20" creationId="{E90ACDE3-86E7-A666-CA0A-BEE5E78B1D99}"/>
          </ac:spMkLst>
        </pc:spChg>
        <pc:spChg chg="add del">
          <ac:chgData name="Josh Zink" userId="e1e6dc06-ccc8-42c4-88bd-9dd9c8672eb6" providerId="ADAL" clId="{B3ADDB4E-C75C-448D-977E-F9034DB9367B}" dt="2023-06-12T20:30:33.223" v="2084"/>
          <ac:spMkLst>
            <pc:docMk/>
            <pc:sldMk cId="1695708054" sldId="329"/>
            <ac:spMk id="21" creationId="{4894D436-D5A7-8BCB-3D24-8B6010739D43}"/>
          </ac:spMkLst>
        </pc:spChg>
        <pc:spChg chg="add del mod">
          <ac:chgData name="Josh Zink" userId="e1e6dc06-ccc8-42c4-88bd-9dd9c8672eb6" providerId="ADAL" clId="{B3ADDB4E-C75C-448D-977E-F9034DB9367B}" dt="2023-06-12T20:32:55.167" v="2100" actId="478"/>
          <ac:spMkLst>
            <pc:docMk/>
            <pc:sldMk cId="1695708054" sldId="329"/>
            <ac:spMk id="22" creationId="{0557C673-48A0-BACA-445E-0FB03928FDDA}"/>
          </ac:spMkLst>
        </pc:spChg>
        <pc:picChg chg="add mod">
          <ac:chgData name="Josh Zink" userId="e1e6dc06-ccc8-42c4-88bd-9dd9c8672eb6" providerId="ADAL" clId="{B3ADDB4E-C75C-448D-977E-F9034DB9367B}" dt="2023-06-12T20:33:52.426" v="2119" actId="1076"/>
          <ac:picMkLst>
            <pc:docMk/>
            <pc:sldMk cId="1695708054" sldId="329"/>
            <ac:picMk id="24" creationId="{BD0DB554-C55A-DDB3-3EE2-1F60C9E0CC15}"/>
          </ac:picMkLst>
        </pc:picChg>
      </pc:sldChg>
      <pc:sldMasterChg chg="delSldLayout">
        <pc:chgData name="Josh Zink" userId="e1e6dc06-ccc8-42c4-88bd-9dd9c8672eb6" providerId="ADAL" clId="{B3ADDB4E-C75C-448D-977E-F9034DB9367B}" dt="2023-06-12T20:28:26.342" v="2060" actId="2696"/>
        <pc:sldMasterMkLst>
          <pc:docMk/>
          <pc:sldMasterMk cId="1848081532" sldId="2147483662"/>
        </pc:sldMasterMkLst>
        <pc:sldLayoutChg chg="del">
          <pc:chgData name="Josh Zink" userId="e1e6dc06-ccc8-42c4-88bd-9dd9c8672eb6" providerId="ADAL" clId="{B3ADDB4E-C75C-448D-977E-F9034DB9367B}" dt="2023-06-12T20:28:26.342" v="2060" actId="2696"/>
          <pc:sldLayoutMkLst>
            <pc:docMk/>
            <pc:sldMasterMk cId="1848081532" sldId="2147483662"/>
            <pc:sldLayoutMk cId="1448809081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0A9DA2-CCB5-A522-B796-6F62CB8028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0210A-A0C6-F9F8-47DE-35D947759B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E0B1A-9877-40B7-A7A7-B7BB452B276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45055-B449-EC36-B1D5-F830B4E084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AA59F-C6FC-90D4-7BB4-C5F526EE59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25D6A-F8B4-4DB0-81AF-B6567E3C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62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C2759-52C6-45EA-8D57-8B74252D9245}" type="datetimeFigureOut"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9427D-8BE4-4F0E-A7C6-B62B4DB657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Hello, everyone! Today’s catalogers training session is the first in a series on subject headings; we are still working to decide exactly how many parts it will end up being, but with this title, we’re committing to at least two parts.</a:t>
            </a:r>
          </a:p>
          <a:p>
            <a:endParaRPr lang="en-US" dirty="0"/>
          </a:p>
          <a:p>
            <a:r>
              <a:rPr lang="en-US" dirty="0"/>
              <a:t>I’m going to dive right in with our opening question: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85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8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31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50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04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0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5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74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9427D-8BE4-4F0E-A7C6-B62B4DB657A0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0EEE2-0815-4EF7-37FE-BFDAB5C14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77781"/>
            <a:ext cx="9144000" cy="123218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9CA4D-7DEF-42EC-7DC6-63206D2C76E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562638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i="1" dirty="0"/>
              <a:t>Presenter Name, Title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54ADBAB-EC30-DB7D-0CDA-FA4A2355A384}"/>
              </a:ext>
            </a:extLst>
          </p:cNvPr>
          <p:cNvSpPr txBox="1"/>
          <p:nvPr userDrawn="1"/>
        </p:nvSpPr>
        <p:spPr>
          <a:xfrm>
            <a:off x="6853805" y="6083141"/>
            <a:ext cx="5257329" cy="3744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999999"/>
                </a:solidFill>
                <a:latin typeface="Sansation" panose="02000000000000000000" pitchFamily="2" charset="0"/>
              </a:rPr>
              <a:t>Sharing Heartland’s Available Resources Equally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E7139D-C16F-4E59-73D5-A04D5AC67613}"/>
              </a:ext>
            </a:extLst>
          </p:cNvPr>
          <p:cNvSpPr/>
          <p:nvPr userDrawn="1"/>
        </p:nvSpPr>
        <p:spPr>
          <a:xfrm rot="10800000">
            <a:off x="0" y="0"/>
            <a:ext cx="12192000" cy="713064"/>
          </a:xfrm>
          <a:prstGeom prst="rect">
            <a:avLst/>
          </a:prstGeom>
          <a:gradFill>
            <a:gsLst>
              <a:gs pos="0">
                <a:srgbClr val="7C4081"/>
              </a:gs>
              <a:gs pos="74000">
                <a:srgbClr val="BEA0C0"/>
              </a:gs>
              <a:gs pos="100000">
                <a:srgbClr val="DECFE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1968AA-0F78-12ED-8E9F-A3ECB006FB45}"/>
              </a:ext>
            </a:extLst>
          </p:cNvPr>
          <p:cNvSpPr/>
          <p:nvPr userDrawn="1"/>
        </p:nvSpPr>
        <p:spPr>
          <a:xfrm>
            <a:off x="0" y="6559420"/>
            <a:ext cx="12192000" cy="298580"/>
          </a:xfrm>
          <a:prstGeom prst="rect">
            <a:avLst/>
          </a:prstGeom>
          <a:solidFill>
            <a:srgbClr val="133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gonal Stripe 9">
            <a:extLst>
              <a:ext uri="{FF2B5EF4-FFF2-40B4-BE49-F238E27FC236}">
                <a16:creationId xmlns:a16="http://schemas.microsoft.com/office/drawing/2014/main" id="{C3C2D62B-0C7B-8296-E83B-D13290A9CB38}"/>
              </a:ext>
            </a:extLst>
          </p:cNvPr>
          <p:cNvSpPr/>
          <p:nvPr userDrawn="1"/>
        </p:nvSpPr>
        <p:spPr>
          <a:xfrm rot="10800000" flipH="1">
            <a:off x="-2796" y="6115663"/>
            <a:ext cx="4412209" cy="748946"/>
          </a:xfrm>
          <a:prstGeom prst="diagStripe">
            <a:avLst>
              <a:gd name="adj" fmla="val 50000"/>
            </a:avLst>
          </a:prstGeom>
          <a:solidFill>
            <a:srgbClr val="899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 descr="Icon">
            <a:extLst>
              <a:ext uri="{FF2B5EF4-FFF2-40B4-BE49-F238E27FC236}">
                <a16:creationId xmlns:a16="http://schemas.microsoft.com/office/drawing/2014/main" id="{1BE1D3EA-F313-4A36-CB7C-FB0D0C91086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911" y="851856"/>
            <a:ext cx="4052223" cy="1232181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F976B33-5AD2-9728-87BD-F610EEC1F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193155"/>
            <a:ext cx="5094287" cy="5626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Event – Date </a:t>
            </a:r>
          </a:p>
        </p:txBody>
      </p:sp>
    </p:spTree>
    <p:extLst>
      <p:ext uri="{BB962C8B-B14F-4D97-AF65-F5344CB8AC3E}">
        <p14:creationId xmlns:p14="http://schemas.microsoft.com/office/powerpoint/2010/main" val="331507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80455-771E-55F9-E589-BF407FB1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11114-5A70-E6D1-D64F-E14089EA6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1E2E6-C5F9-2D02-A014-E66AF5C10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72A89-38B4-C8AD-1C70-B114854C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0EF1D-FA10-67A0-2CE8-320077EF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A6B30-7723-62F0-E9F4-5711ED63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72084-DFE1-4850-B95D-4F48E9E2733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">
            <a:extLst>
              <a:ext uri="{FF2B5EF4-FFF2-40B4-BE49-F238E27FC236}">
                <a16:creationId xmlns:a16="http://schemas.microsoft.com/office/drawing/2014/main" id="{687B1201-8931-96A0-7EAD-72C3E10E549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26" y="6118434"/>
            <a:ext cx="1346152" cy="4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0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EE2B4-0C15-B402-0A4B-E875ED85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74" y="526290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DF37E-6C36-47E3-3391-F1C40F7A93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Sharing Heartland’s Available Resources Equally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91C02-478B-8421-BB50-3E8B3AD6B5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9E1569-7197-928E-125F-9BCBA2B809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55738" y="1325563"/>
            <a:ext cx="9358312" cy="360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32DA17-4FAA-3741-19AB-2E1844F9F589}"/>
              </a:ext>
            </a:extLst>
          </p:cNvPr>
          <p:cNvSpPr/>
          <p:nvPr userDrawn="1"/>
        </p:nvSpPr>
        <p:spPr>
          <a:xfrm>
            <a:off x="771698" y="998196"/>
            <a:ext cx="606252" cy="606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BCEEB7-AE57-A9E3-D61B-B89D9EE7FC7C}"/>
              </a:ext>
            </a:extLst>
          </p:cNvPr>
          <p:cNvSpPr/>
          <p:nvPr userDrawn="1"/>
        </p:nvSpPr>
        <p:spPr>
          <a:xfrm>
            <a:off x="10891838" y="4556896"/>
            <a:ext cx="606252" cy="606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3F38E-BC48-DE3B-80E2-4F7B72FF4853}"/>
              </a:ext>
            </a:extLst>
          </p:cNvPr>
          <p:cNvSpPr txBox="1"/>
          <p:nvPr userDrawn="1"/>
        </p:nvSpPr>
        <p:spPr>
          <a:xfrm>
            <a:off x="771698" y="961054"/>
            <a:ext cx="6062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2ACCA-934A-836C-CF08-982C052EEF11}"/>
              </a:ext>
            </a:extLst>
          </p:cNvPr>
          <p:cNvSpPr txBox="1"/>
          <p:nvPr userDrawn="1"/>
        </p:nvSpPr>
        <p:spPr>
          <a:xfrm rot="10800000">
            <a:off x="10898270" y="4154909"/>
            <a:ext cx="6062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8015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EE2B4-0C15-B402-0A4B-E875ED85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74" y="526290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DF37E-6C36-47E3-3391-F1C40F7A93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Sharing Heartland’s Available Resources Equally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91C02-478B-8421-BB50-3E8B3AD6B5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9E1569-7197-928E-125F-9BCBA2B809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55738" y="1325564"/>
            <a:ext cx="9358312" cy="1856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32DA17-4FAA-3741-19AB-2E1844F9F589}"/>
              </a:ext>
            </a:extLst>
          </p:cNvPr>
          <p:cNvSpPr/>
          <p:nvPr userDrawn="1"/>
        </p:nvSpPr>
        <p:spPr>
          <a:xfrm>
            <a:off x="771698" y="998196"/>
            <a:ext cx="606252" cy="606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BCEEB7-AE57-A9E3-D61B-B89D9EE7FC7C}"/>
              </a:ext>
            </a:extLst>
          </p:cNvPr>
          <p:cNvSpPr/>
          <p:nvPr userDrawn="1"/>
        </p:nvSpPr>
        <p:spPr>
          <a:xfrm>
            <a:off x="10814050" y="3070009"/>
            <a:ext cx="606252" cy="606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3F38E-BC48-DE3B-80E2-4F7B72FF4853}"/>
              </a:ext>
            </a:extLst>
          </p:cNvPr>
          <p:cNvSpPr txBox="1"/>
          <p:nvPr userDrawn="1"/>
        </p:nvSpPr>
        <p:spPr>
          <a:xfrm>
            <a:off x="771698" y="961054"/>
            <a:ext cx="6062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2ACCA-934A-836C-CF08-982C052EEF11}"/>
              </a:ext>
            </a:extLst>
          </p:cNvPr>
          <p:cNvSpPr txBox="1"/>
          <p:nvPr userDrawn="1"/>
        </p:nvSpPr>
        <p:spPr>
          <a:xfrm rot="10800000">
            <a:off x="10823380" y="2633581"/>
            <a:ext cx="6062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B558C73-9636-19E9-40B0-77542824CF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55738" y="3181350"/>
            <a:ext cx="9367837" cy="2081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091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B2F2-F2D8-8EE5-894F-0F4F8050FD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65822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2870F-3C57-946C-AF66-6D4F95BBAB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Sharing Heartland’s Available Resources Equally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DEBDA-ACA1-2954-FC23-CE9509DFD0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pPr/>
              <a:t>6/13/2023</a:t>
            </a:fld>
            <a:endParaRPr lang="en-US" dirty="0"/>
          </a:p>
        </p:txBody>
      </p:sp>
      <p:pic>
        <p:nvPicPr>
          <p:cNvPr id="5" name="Picture 4" descr="Icon">
            <a:extLst>
              <a:ext uri="{FF2B5EF4-FFF2-40B4-BE49-F238E27FC236}">
                <a16:creationId xmlns:a16="http://schemas.microsoft.com/office/drawing/2014/main" id="{E7EAE0EF-48ED-8CF8-AB0A-299BCBDA076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911" y="851856"/>
            <a:ext cx="4052223" cy="123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23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B2C5-F6E3-C866-C34E-193C4D5F6C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70870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5467C-42EA-CCAA-938F-AD15D7C78B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950545"/>
            <a:ext cx="9144000" cy="517380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Presenter,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6DF0C0-0F49-BD09-8734-C45FA06561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5468070"/>
            <a:ext cx="9144000" cy="51752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Event – Date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9FC0760-9836-F74A-197B-45FCFE2D7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0"/>
            <a:ext cx="1085850" cy="6858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D711CFA4-6E7B-7C56-A78E-B0E8275BFCF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0"/>
            <a:ext cx="1085850" cy="6858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CBC566-A3CA-2EA5-8E40-3B03047BC81F}"/>
              </a:ext>
            </a:extLst>
          </p:cNvPr>
          <p:cNvCxnSpPr/>
          <p:nvPr userDrawn="1"/>
        </p:nvCxnSpPr>
        <p:spPr>
          <a:xfrm>
            <a:off x="0" y="277091"/>
            <a:ext cx="12192000" cy="0"/>
          </a:xfrm>
          <a:prstGeom prst="line">
            <a:avLst/>
          </a:prstGeom>
          <a:ln w="44450">
            <a:solidFill>
              <a:srgbClr val="133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2A1619-618C-5F64-6089-769BD896128E}"/>
              </a:ext>
            </a:extLst>
          </p:cNvPr>
          <p:cNvCxnSpPr/>
          <p:nvPr userDrawn="1"/>
        </p:nvCxnSpPr>
        <p:spPr>
          <a:xfrm>
            <a:off x="0" y="6539346"/>
            <a:ext cx="12192000" cy="0"/>
          </a:xfrm>
          <a:prstGeom prst="line">
            <a:avLst/>
          </a:prstGeom>
          <a:ln w="44450">
            <a:solidFill>
              <a:srgbClr val="133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7208E1-D886-8009-B650-8B5A8758A3AD}"/>
              </a:ext>
            </a:extLst>
          </p:cNvPr>
          <p:cNvCxnSpPr/>
          <p:nvPr userDrawn="1"/>
        </p:nvCxnSpPr>
        <p:spPr>
          <a:xfrm>
            <a:off x="0" y="6719455"/>
            <a:ext cx="12192000" cy="0"/>
          </a:xfrm>
          <a:prstGeom prst="line">
            <a:avLst/>
          </a:prstGeom>
          <a:ln w="44450">
            <a:solidFill>
              <a:srgbClr val="133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">
            <a:extLst>
              <a:ext uri="{FF2B5EF4-FFF2-40B4-BE49-F238E27FC236}">
                <a16:creationId xmlns:a16="http://schemas.microsoft.com/office/drawing/2014/main" id="{61D3AF1C-B002-AE46-EB15-D53F192D2723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021" y="488672"/>
            <a:ext cx="4052223" cy="123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30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DB732-6D7E-E5BD-5F8F-AF3BC4E9B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F00A-73DB-0B63-BA2B-6AE133F36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39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AE6F-FAB8-6226-251F-710E7069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759" y="167308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D9BD-E5E8-79D4-95E3-96CBEA175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759" y="457099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898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1ACC-A7FC-4CCE-CD58-87B919FD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907" y="392834"/>
            <a:ext cx="100393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DDE19-9603-C6A1-0C3C-252C79866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291" y="184698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680CB-A718-3D9B-DB94-A95548184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1582" y="183168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4916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0A9B-FC11-C498-0D0E-E5AB4DE22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34" y="3556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7327F-30FD-9B82-0B13-EC50B6379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534" y="169242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6135D-C4DB-2750-F85A-69D855C59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1534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D8E134-1792-FF02-3E04-9F0976A61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3946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20C11-6033-759C-2CAD-68CEF0C84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3946" y="2516332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3789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0602A-9CE9-C524-140B-CDDBE36FD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694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03D7-CD4C-F855-B773-FE32A582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2EB45-08F2-EE6B-2F11-9D25E314D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49288-649B-DBAD-D0ED-879B387E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/>
          </a:p>
        </p:txBody>
      </p:sp>
      <p:pic>
        <p:nvPicPr>
          <p:cNvPr id="7" name="Picture 6" descr="Icon">
            <a:extLst>
              <a:ext uri="{FF2B5EF4-FFF2-40B4-BE49-F238E27FC236}">
                <a16:creationId xmlns:a16="http://schemas.microsoft.com/office/drawing/2014/main" id="{FB4001DB-5C14-5092-D2C8-C0DB36E0336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26" y="6118434"/>
            <a:ext cx="1346152" cy="4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60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228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5FA4-01CA-8EE9-7445-6C922FD9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588" y="46181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ACC30-FF8A-999B-BE13-550D81F07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861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E28F4-5536-8D71-2AA1-78E2217C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4588" y="208409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242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D1837-A106-AB0B-28BF-543FF594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86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92A709-D9D0-CD5F-4CED-B840DC17F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4170" y="101297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19288-AF92-D1E5-5C1B-E9C675A38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086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72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84E1-9D1E-D624-6F14-112ACCE3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AA6EF-113B-DB3E-20DF-9DFE9708515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44957-02BA-15D4-355E-CB85FCEC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/>
          </a:p>
        </p:txBody>
      </p:sp>
      <p:pic>
        <p:nvPicPr>
          <p:cNvPr id="8" name="Picture 7" descr="Icon">
            <a:extLst>
              <a:ext uri="{FF2B5EF4-FFF2-40B4-BE49-F238E27FC236}">
                <a16:creationId xmlns:a16="http://schemas.microsoft.com/office/drawing/2014/main" id="{3E4BFBD4-C4BD-AAD8-83C8-122F1F8697D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911" y="851856"/>
            <a:ext cx="4052223" cy="123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5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3515-A754-ADDB-AC9E-C393A1BF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45FF-BEF0-3E12-080C-7293EEDAA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425A1-18D7-4905-30C0-26A4A524C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27721-32D2-BB17-559D-AD7273D0F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 dirty="0"/>
          </a:p>
        </p:txBody>
      </p:sp>
      <p:pic>
        <p:nvPicPr>
          <p:cNvPr id="8" name="Picture 7" descr="Icon">
            <a:extLst>
              <a:ext uri="{FF2B5EF4-FFF2-40B4-BE49-F238E27FC236}">
                <a16:creationId xmlns:a16="http://schemas.microsoft.com/office/drawing/2014/main" id="{705111DB-86B1-88A5-E36E-4F08DE961B0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26" y="6118434"/>
            <a:ext cx="1346152" cy="4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3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68D3-C09D-C24D-8679-DC141A4CC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702F-118F-BB55-540C-93C7FC1E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985BA-0F95-6B03-67B3-6B4EBFC56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15C3D-1465-E4A0-65C3-E7A3A33F5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C64637-B533-2E70-4294-1D691B7FC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FA0E1-B046-F74F-00EF-8AEF9CF9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/>
          </a:p>
        </p:txBody>
      </p:sp>
      <p:pic>
        <p:nvPicPr>
          <p:cNvPr id="10" name="Picture 9" descr="Icon">
            <a:extLst>
              <a:ext uri="{FF2B5EF4-FFF2-40B4-BE49-F238E27FC236}">
                <a16:creationId xmlns:a16="http://schemas.microsoft.com/office/drawing/2014/main" id="{4126C669-9AAE-899E-CA51-FEFE46C97BE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26" y="6118434"/>
            <a:ext cx="1346152" cy="4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1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4FF1-53F9-3759-10D5-84CEE3A44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9"/>
            <a:ext cx="10515600" cy="9491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Sources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D514C-6F93-369A-6810-8F4F5D15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/>
          </a:p>
        </p:txBody>
      </p:sp>
      <p:pic>
        <p:nvPicPr>
          <p:cNvPr id="6" name="Picture 5" descr="Icon">
            <a:extLst>
              <a:ext uri="{FF2B5EF4-FFF2-40B4-BE49-F238E27FC236}">
                <a16:creationId xmlns:a16="http://schemas.microsoft.com/office/drawing/2014/main" id="{08704BA9-5FAA-A6DA-C090-9D883632A64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26" y="6118434"/>
            <a:ext cx="1346152" cy="40933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680104-07C7-D226-67D4-5D8B80D61D4F}"/>
              </a:ext>
            </a:extLst>
          </p:cNvPr>
          <p:cNvCxnSpPr/>
          <p:nvPr userDrawn="1"/>
        </p:nvCxnSpPr>
        <p:spPr>
          <a:xfrm>
            <a:off x="831273" y="1864767"/>
            <a:ext cx="10522527" cy="0"/>
          </a:xfrm>
          <a:prstGeom prst="line">
            <a:avLst/>
          </a:prstGeom>
          <a:ln w="28575">
            <a:solidFill>
              <a:srgbClr val="899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401844-A8D1-CFCE-A1AA-8D55D4473B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099388"/>
            <a:ext cx="10515600" cy="41236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Sources with links</a:t>
            </a:r>
          </a:p>
        </p:txBody>
      </p:sp>
    </p:spTree>
    <p:extLst>
      <p:ext uri="{BB962C8B-B14F-4D97-AF65-F5344CB8AC3E}">
        <p14:creationId xmlns:p14="http://schemas.microsoft.com/office/powerpoint/2010/main" val="211203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214ACF-981C-27F7-E1B4-E794C770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/>
          </a:p>
        </p:txBody>
      </p:sp>
      <p:pic>
        <p:nvPicPr>
          <p:cNvPr id="5" name="Picture 4" descr="Icon">
            <a:extLst>
              <a:ext uri="{FF2B5EF4-FFF2-40B4-BE49-F238E27FC236}">
                <a16:creationId xmlns:a16="http://schemas.microsoft.com/office/drawing/2014/main" id="{A9451FC6-5BC7-63EB-2696-0DA41B54580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26" y="6118434"/>
            <a:ext cx="1346152" cy="4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EC4B39-D63B-2E43-49FD-2AF7C56ABD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Sharing Heartland’s Available Resources Equally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06EB9-1BF0-4434-086E-9016DC4CD35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3F5D1380-85F8-6EC6-489C-18A8DB86CA5B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267618" y="858838"/>
            <a:ext cx="9656763" cy="443162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22E46C-2693-42F9-80B9-5B8915A842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8413" y="5299075"/>
            <a:ext cx="9704387" cy="7842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65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3C178-D1C9-37E5-A1C3-E8DFEF025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0B4A-C119-9559-F436-8F034AA02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4EC94-71DE-D737-A743-E5103868C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2096A-55E4-762F-2DE1-8D60449CD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7CCB-5121-4566-B07A-C5DB44F8DF20}" type="datetimeFigureOut">
              <a:rPr lang="en-US" smtClean="0"/>
              <a:t>6/13/2023</a:t>
            </a:fld>
            <a:endParaRPr lang="en-US"/>
          </a:p>
        </p:txBody>
      </p:sp>
      <p:pic>
        <p:nvPicPr>
          <p:cNvPr id="8" name="Picture 7" descr="Icon">
            <a:extLst>
              <a:ext uri="{FF2B5EF4-FFF2-40B4-BE49-F238E27FC236}">
                <a16:creationId xmlns:a16="http://schemas.microsoft.com/office/drawing/2014/main" id="{AE9D656C-7576-B497-770F-E5B79AB32EF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26" y="6118434"/>
            <a:ext cx="1346152" cy="4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7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1E1F4-18C4-762B-4947-8BB3BE3D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034E9-C235-33C1-EE20-48FBFECE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85999"/>
            <a:ext cx="10515600" cy="3890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D25EC-967A-6B93-FA36-638A4C0F7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20644" y="622334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Sharing Heartland’s Available Resources Equally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F97CC6-1E29-D07B-D4A3-9897C5621E41}"/>
              </a:ext>
            </a:extLst>
          </p:cNvPr>
          <p:cNvSpPr/>
          <p:nvPr userDrawn="1"/>
        </p:nvSpPr>
        <p:spPr>
          <a:xfrm>
            <a:off x="0" y="6555559"/>
            <a:ext cx="12192000" cy="298580"/>
          </a:xfrm>
          <a:prstGeom prst="rect">
            <a:avLst/>
          </a:prstGeom>
          <a:solidFill>
            <a:srgbClr val="133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gonal Stripe 8">
            <a:extLst>
              <a:ext uri="{FF2B5EF4-FFF2-40B4-BE49-F238E27FC236}">
                <a16:creationId xmlns:a16="http://schemas.microsoft.com/office/drawing/2014/main" id="{2E036FD6-578F-D00F-7983-165DFA879CF8}"/>
              </a:ext>
            </a:extLst>
          </p:cNvPr>
          <p:cNvSpPr/>
          <p:nvPr userDrawn="1"/>
        </p:nvSpPr>
        <p:spPr>
          <a:xfrm rot="10800000" flipH="1">
            <a:off x="-2796" y="6115663"/>
            <a:ext cx="4412209" cy="748946"/>
          </a:xfrm>
          <a:prstGeom prst="diagStripe">
            <a:avLst>
              <a:gd name="adj" fmla="val 50000"/>
            </a:avLst>
          </a:prstGeom>
          <a:solidFill>
            <a:srgbClr val="899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3806A-20F0-DA7E-6E51-F38383063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1698" y="6323100"/>
            <a:ext cx="1206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C97CCB-5121-4566-B07A-C5DB44F8DF20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C116E3-26F0-ABFF-C348-67D7D84609D6}"/>
              </a:ext>
            </a:extLst>
          </p:cNvPr>
          <p:cNvSpPr/>
          <p:nvPr userDrawn="1"/>
        </p:nvSpPr>
        <p:spPr>
          <a:xfrm rot="10800000">
            <a:off x="0" y="0"/>
            <a:ext cx="12192000" cy="713064"/>
          </a:xfrm>
          <a:prstGeom prst="rect">
            <a:avLst/>
          </a:prstGeom>
          <a:gradFill>
            <a:gsLst>
              <a:gs pos="0">
                <a:srgbClr val="7C4081"/>
              </a:gs>
              <a:gs pos="74000">
                <a:srgbClr val="BEA0C0"/>
              </a:gs>
              <a:gs pos="100000">
                <a:srgbClr val="DECFE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42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9" r:id="rId11"/>
    <p:sldLayoutId id="2147483660" r:id="rId12"/>
    <p:sldLayoutId id="214748365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794C0-5876-EDE8-17E4-EDDFCAA7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365125"/>
            <a:ext cx="10039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BECBB-B06B-432C-86E1-F86B9B896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4450" y="1825625"/>
            <a:ext cx="10039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306A861-3213-610F-E32B-B972D8343B4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8600" y="0"/>
            <a:ext cx="1085850" cy="6858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F1F7F89-60FA-6438-84D2-F9D8321B10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0"/>
            <a:ext cx="1085850" cy="68580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1D166A-717A-670D-0446-B9DB81DE5679}"/>
              </a:ext>
            </a:extLst>
          </p:cNvPr>
          <p:cNvCxnSpPr/>
          <p:nvPr userDrawn="1"/>
        </p:nvCxnSpPr>
        <p:spPr>
          <a:xfrm>
            <a:off x="0" y="277091"/>
            <a:ext cx="12192000" cy="0"/>
          </a:xfrm>
          <a:prstGeom prst="line">
            <a:avLst/>
          </a:prstGeom>
          <a:ln w="44450">
            <a:solidFill>
              <a:srgbClr val="133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734218-8B70-9288-EB9F-909716E68587}"/>
              </a:ext>
            </a:extLst>
          </p:cNvPr>
          <p:cNvCxnSpPr/>
          <p:nvPr userDrawn="1"/>
        </p:nvCxnSpPr>
        <p:spPr>
          <a:xfrm>
            <a:off x="0" y="6539346"/>
            <a:ext cx="12192000" cy="0"/>
          </a:xfrm>
          <a:prstGeom prst="line">
            <a:avLst/>
          </a:prstGeom>
          <a:ln w="44450">
            <a:solidFill>
              <a:srgbClr val="133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420C0E-FA58-EB75-895A-B9B783032EAA}"/>
              </a:ext>
            </a:extLst>
          </p:cNvPr>
          <p:cNvCxnSpPr/>
          <p:nvPr userDrawn="1"/>
        </p:nvCxnSpPr>
        <p:spPr>
          <a:xfrm>
            <a:off x="0" y="6719455"/>
            <a:ext cx="12192000" cy="0"/>
          </a:xfrm>
          <a:prstGeom prst="line">
            <a:avLst/>
          </a:prstGeom>
          <a:ln w="44450">
            <a:solidFill>
              <a:srgbClr val="133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Icon">
            <a:extLst>
              <a:ext uri="{FF2B5EF4-FFF2-40B4-BE49-F238E27FC236}">
                <a16:creationId xmlns:a16="http://schemas.microsoft.com/office/drawing/2014/main" id="{33E45DDC-1C5C-2C43-16C9-196D04D461AC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65" y="5984533"/>
            <a:ext cx="1528435" cy="46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ansation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CE" panose="04000500000000000000" pitchFamily="8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CE" panose="04000500000000000000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CE" panose="04000500000000000000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CE" panose="04000500000000000000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CE" panose="04000500000000000000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igital.library.unt.edu/ark:/67531/metadc826647/" TargetMode="External"/><Relationship Id="rId3" Type="http://schemas.openxmlformats.org/officeDocument/2006/relationships/hyperlink" Target="https://id.loc.gov/authorities/genreForms.html" TargetMode="External"/><Relationship Id="rId7" Type="http://schemas.openxmlformats.org/officeDocument/2006/relationships/hyperlink" Target="https://cornerstone.lib.mnsu.edu/cgi/viewcontent.cgi?article=1021&amp;context=olac-publica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homosaurus.org/" TargetMode="External"/><Relationship Id="rId5" Type="http://schemas.openxmlformats.org/officeDocument/2006/relationships/hyperlink" Target="https://www.getty.edu/research/tools/vocabularies/aat/" TargetMode="External"/><Relationship Id="rId4" Type="http://schemas.openxmlformats.org/officeDocument/2006/relationships/hyperlink" Target="http://experimental.worldcat.org/gsafd/browseGSAFD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aba/publications/Archived-LCGFT20/GEN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id.loc.gov/authorities/genreForm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perimental.worldcat.org/gsafd/browseGSAFD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ty.edu/research/tools/vocabularies/aa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xperimental.worldcat.org/gsafd/browseGSAFD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rnerstone.lib.mnsu.edu/cgi/viewcontent.cgi?article=1021&amp;context=olac-publicatio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library.unt.edu/ark:/67531/metadc826647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illinoisheartland.org/policies-and-procedures/bibliographic-cataloging-standards/35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5ECC-92FE-03CE-0ADD-459912C71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7539"/>
            <a:ext cx="9144000" cy="2251179"/>
          </a:xfrm>
        </p:spPr>
        <p:txBody>
          <a:bodyPr>
            <a:normAutofit fontScale="90000"/>
          </a:bodyPr>
          <a:lstStyle/>
          <a:p>
            <a:r>
              <a:rPr lang="en-US" dirty="0"/>
              <a:t>Subject Headings (part two)</a:t>
            </a:r>
            <a:br>
              <a:rPr lang="en-US" dirty="0"/>
            </a:br>
            <a:r>
              <a:rPr lang="en-US" dirty="0"/>
              <a:t>-and-</a:t>
            </a:r>
            <a:br>
              <a:rPr lang="en-US" dirty="0"/>
            </a:br>
            <a:r>
              <a:rPr lang="en-US" dirty="0"/>
              <a:t>OCLC Record Creation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0F3DA-6F5D-5D50-4B49-C1E984831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8922"/>
            <a:ext cx="9144000" cy="562638"/>
          </a:xfrm>
        </p:spPr>
        <p:txBody>
          <a:bodyPr/>
          <a:lstStyle/>
          <a:p>
            <a:r>
              <a:rPr lang="en-US" dirty="0"/>
              <a:t>SHARE Catalogers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541F5-E388-F579-39C0-F71EAD1F3C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4501906"/>
            <a:ext cx="5094287" cy="5626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Catalogers Training Session</a:t>
            </a:r>
          </a:p>
          <a:p>
            <a:r>
              <a:rPr lang="en-US" dirty="0"/>
              <a:t>June 13, 2023</a:t>
            </a:r>
          </a:p>
        </p:txBody>
      </p:sp>
    </p:spTree>
    <p:extLst>
      <p:ext uri="{BB962C8B-B14F-4D97-AF65-F5344CB8AC3E}">
        <p14:creationId xmlns:p14="http://schemas.microsoft.com/office/powerpoint/2010/main" val="1447232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nsation"/>
              </a:rPr>
              <a:t>Accessing a record template in OCLC </a:t>
            </a:r>
            <a:r>
              <a:rPr lang="en-US" dirty="0" err="1">
                <a:latin typeface="Sansation"/>
              </a:rPr>
              <a:t>Connexion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Drop-down menu</a:t>
            </a: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Cataloging &gt; Create &gt; Single record &gt; Book</a:t>
            </a:r>
            <a:endParaRPr lang="en-US" sz="18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Keys</a:t>
            </a: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Ctrl + Shift + B</a:t>
            </a:r>
          </a:p>
          <a:p>
            <a:pPr marL="0" indent="0">
              <a:buNone/>
            </a:pPr>
            <a:r>
              <a:rPr lang="en-US" sz="1800" u="sng" dirty="0"/>
              <a:t>Icon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This icon can be added to your toolbar by using the Toolbar Editor located on the drop-down menu at Tools &gt; Toolbar Editor. Highlight then drag and drop onto the toolbar. </a:t>
            </a:r>
          </a:p>
        </p:txBody>
      </p:sp>
      <p:pic>
        <p:nvPicPr>
          <p:cNvPr id="24" name="Picture 23" descr="A purple rectangular object with black text&#10;&#10;Description automatically generated with low confidence">
            <a:extLst>
              <a:ext uri="{FF2B5EF4-FFF2-40B4-BE49-F238E27FC236}">
                <a16:creationId xmlns:a16="http://schemas.microsoft.com/office/drawing/2014/main" id="{BD0DB554-C55A-DDB3-3EE2-1F60C9E0C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807" y="3429000"/>
            <a:ext cx="722897" cy="74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0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thesauri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1690688"/>
            <a:ext cx="10039350" cy="4486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Helvetica CE"/>
              </a:rPr>
              <a:t>Library of Congress Genre and Form Terms (LCGFT) -- $2 </a:t>
            </a:r>
            <a:r>
              <a:rPr lang="en-US" sz="1800" dirty="0" err="1">
                <a:latin typeface="Helvetica CE"/>
              </a:rPr>
              <a:t>lcgft</a:t>
            </a:r>
            <a:endParaRPr lang="en-US" sz="1800" dirty="0">
              <a:latin typeface="Helvetica CE"/>
            </a:endParaRPr>
          </a:p>
          <a:p>
            <a:pPr marL="0" indent="0">
              <a:buNone/>
            </a:pP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https://id.loc.gov/authorities/genreForms.html</a:t>
            </a:r>
            <a:endParaRPr lang="en-US" sz="1800" b="0" i="0" u="sng" strike="noStrike" dirty="0">
              <a:solidFill>
                <a:srgbClr val="0563C1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CE"/>
              </a:rPr>
              <a:t>Guidelines on Subject Access to Individual Works of Fiction, Drama, Etc.-- $2 </a:t>
            </a:r>
            <a:r>
              <a:rPr lang="en-US" sz="1800" dirty="0" err="1">
                <a:latin typeface="Helvetica CE"/>
              </a:rPr>
              <a:t>gsafd</a:t>
            </a:r>
            <a:endParaRPr lang="en-US" sz="1800" dirty="0">
              <a:latin typeface="Helvetica CE"/>
            </a:endParaRPr>
          </a:p>
          <a:p>
            <a:pPr marL="0" indent="0">
              <a:buNone/>
            </a:pP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/>
              </a:rPr>
              <a:t>http://experimental.worldcat.org/gsafd/browseGSAFD.html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800" dirty="0">
                <a:latin typeface="Helvetica CE"/>
              </a:rPr>
              <a:t>Getty Art &amp; Architecture -- $2 </a:t>
            </a:r>
            <a:r>
              <a:rPr lang="en-US" sz="1800" dirty="0" err="1">
                <a:latin typeface="Helvetica CE"/>
              </a:rPr>
              <a:t>aat</a:t>
            </a:r>
            <a:endParaRPr lang="en-US" sz="1800" dirty="0">
              <a:latin typeface="Helvetica CE"/>
            </a:endParaRPr>
          </a:p>
          <a:p>
            <a:pPr marL="0" indent="0">
              <a:buNone/>
            </a:pP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5"/>
              </a:rPr>
              <a:t>https://www.getty.edu/research/tools/vocabularies/aat/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 err="1">
                <a:latin typeface="Helvetica CE"/>
              </a:rPr>
              <a:t>Homosaurus</a:t>
            </a:r>
            <a:r>
              <a:rPr lang="en-US" sz="1800" dirty="0">
                <a:latin typeface="Helvetica CE"/>
              </a:rPr>
              <a:t> -- $2 </a:t>
            </a:r>
            <a:r>
              <a:rPr lang="en-US" sz="1800" dirty="0" err="1">
                <a:latin typeface="Helvetica CE"/>
              </a:rPr>
              <a:t>homoit</a:t>
            </a:r>
            <a:endParaRPr lang="en-US" sz="1800" dirty="0">
              <a:latin typeface="Helvetica CE"/>
            </a:endParaRPr>
          </a:p>
          <a:p>
            <a:pPr marL="0" indent="0">
              <a:buNone/>
            </a:pP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6"/>
              </a:rPr>
              <a:t>https://homosaurus.org/</a:t>
            </a:r>
            <a:r>
              <a:rPr lang="en-US" sz="1200" dirty="0"/>
              <a:t> </a:t>
            </a:r>
            <a:endParaRPr lang="en-US" sz="1800" dirty="0">
              <a:latin typeface="Helvetica CE"/>
            </a:endParaRPr>
          </a:p>
          <a:p>
            <a:pPr marL="0" indent="0">
              <a:buNone/>
            </a:pPr>
            <a:r>
              <a:rPr lang="en-US" sz="1800" dirty="0">
                <a:latin typeface="Helvetica CE"/>
              </a:rPr>
              <a:t>OLAC Video Game Genre Terms -- $2 </a:t>
            </a:r>
            <a:r>
              <a:rPr lang="en-US" sz="1800" dirty="0" err="1">
                <a:latin typeface="Helvetica CE"/>
              </a:rPr>
              <a:t>vggt</a:t>
            </a:r>
            <a:endParaRPr lang="en-US" sz="1800" dirty="0">
              <a:latin typeface="Helvetica CE"/>
            </a:endParaRPr>
          </a:p>
          <a:p>
            <a:pPr marL="0" indent="0">
              <a:buNone/>
            </a:pP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7"/>
              </a:rPr>
              <a:t>https://cornerstone.lib.mnsu.edu/cgi/viewcontent.cgi?article=1021&amp;context=olac-publications</a:t>
            </a:r>
            <a:endParaRPr lang="en-US" sz="1200" b="0" i="0" u="sng" strike="noStrike" dirty="0">
              <a:solidFill>
                <a:srgbClr val="0563C1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CE"/>
              </a:rPr>
              <a:t>Genre Terms for Tabletop Games-- $2 </a:t>
            </a:r>
            <a:r>
              <a:rPr lang="en-US" sz="1800" dirty="0" err="1">
                <a:latin typeface="Helvetica CE"/>
              </a:rPr>
              <a:t>gttg</a:t>
            </a:r>
            <a:endParaRPr lang="en-US" sz="1800" dirty="0">
              <a:latin typeface="Helvetica CE"/>
            </a:endParaRPr>
          </a:p>
          <a:p>
            <a:pPr marL="0" indent="0">
              <a:buNone/>
            </a:pP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8"/>
              </a:rPr>
              <a:t>https://digital.library.unt.edu/ark:/67531/metadc826647/</a:t>
            </a:r>
            <a:r>
              <a:rPr lang="en-US" sz="1200" dirty="0"/>
              <a:t> </a:t>
            </a:r>
            <a:endParaRPr lang="en-US" sz="1800" dirty="0">
              <a:latin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369104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Helvetica CE"/>
              </a:rPr>
              <a:t>Library of Congress Genre and Form Terms (LCGFT)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en-US" sz="1800" dirty="0"/>
              <a:t>The Library of Congress Genre/Form Terms for Library and Archival Materials (LCGFT) is a thesaurus that describes what a work is versus what it is about. Can be used on OCLC records.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/>
              <a:t>Link to the PDF (</a:t>
            </a:r>
            <a:r>
              <a:rPr lang="en-US" sz="1800" dirty="0">
                <a:effectLst/>
                <a:hlinkClick r:id="rId3" tooltip="https://www.loc.gov/aba/publications/archived-lcgft20/genre.pdf"/>
              </a:rPr>
              <a:t>https://www.loc.gov/aba/publications/Archived-LCGFT20/GENRE.pdf</a:t>
            </a:r>
            <a:r>
              <a:rPr lang="en-US" sz="1800" dirty="0"/>
              <a:t>)</a:t>
            </a:r>
          </a:p>
          <a:p>
            <a:pPr marL="0" indent="0" rtl="0">
              <a:buNone/>
            </a:pPr>
            <a:r>
              <a:rPr lang="en-US" sz="1800" dirty="0"/>
              <a:t>Website to search (</a:t>
            </a:r>
            <a:r>
              <a:rPr lang="en-US" sz="1800" dirty="0">
                <a:effectLst/>
                <a:hlinkClick r:id="rId4"/>
              </a:rPr>
              <a:t>https://id.loc.gov/authorities/genreForms.html</a:t>
            </a:r>
            <a:r>
              <a:rPr lang="en-US" sz="1800" dirty="0">
                <a:effectLst/>
              </a:rPr>
              <a:t>)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/>
              <a:t>Example: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>
                <a:solidFill>
                  <a:srgbClr val="0000FF"/>
                </a:solidFill>
                <a:latin typeface="Segoe UI" panose="020B0502040204020203" pitchFamily="34" charset="0"/>
              </a:rPr>
              <a:t>655 </a:t>
            </a:r>
            <a:r>
              <a:rPr lang="en-US" sz="1800" dirty="0">
                <a:solidFill>
                  <a:srgbClr val="FF00FF"/>
                </a:solidFill>
                <a:latin typeface="Segoe UI" panose="020B0502040204020203" pitchFamily="34" charset="0"/>
              </a:rPr>
              <a:t>_7 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</a:t>
            </a:r>
            <a:r>
              <a:rPr lang="en-US" sz="1800" dirty="0" err="1">
                <a:solidFill>
                  <a:srgbClr val="00A000"/>
                </a:solidFill>
                <a:latin typeface="Segoe UI" panose="020B0502040204020203" pitchFamily="34" charset="0"/>
              </a:rPr>
              <a:t>a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</a:rPr>
              <a:t>Detective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 and mystery fiction.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‡2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lcgft</a:t>
            </a:r>
            <a:endParaRPr lang="en-US" sz="1800" dirty="0"/>
          </a:p>
          <a:p>
            <a:pPr marL="0" indent="0" rtl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32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Helvetica CE"/>
              </a:rPr>
              <a:t>Guidelines on Subject Access to Individual Works of Fiction, Drama, Etc. (GSAFD)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en-US" sz="1800" dirty="0"/>
              <a:t>The “</a:t>
            </a:r>
            <a:r>
              <a:rPr lang="en-US" sz="1800" dirty="0">
                <a:latin typeface="Helvetica CE"/>
              </a:rPr>
              <a:t>Guidelines on Subject Access to Individual Works of Fiction, Drama, Etc.” (GSAFD) was a thesaurus published by the American Library Association. It has largely been superseded for SHARE use by other thesauri. Should only be used on local records.</a:t>
            </a:r>
            <a:endParaRPr lang="en-US" sz="1800" dirty="0"/>
          </a:p>
          <a:p>
            <a:pPr marL="0" indent="0" rtl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Website to search (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http://experimental.worldcat.org/gsafd/browseGSAFD.html</a:t>
            </a:r>
            <a:r>
              <a:rPr lang="en-US" sz="1800" dirty="0"/>
              <a:t> )</a:t>
            </a:r>
          </a:p>
          <a:p>
            <a:pPr marL="0" indent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/>
              <a:t>Example: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>
                <a:solidFill>
                  <a:srgbClr val="0000FF"/>
                </a:solidFill>
                <a:latin typeface="Segoe UI" panose="020B0502040204020203" pitchFamily="34" charset="0"/>
              </a:rPr>
              <a:t>655 </a:t>
            </a:r>
            <a:r>
              <a:rPr lang="en-US" sz="1800" dirty="0">
                <a:solidFill>
                  <a:srgbClr val="FF00FF"/>
                </a:solidFill>
                <a:latin typeface="Segoe UI" panose="020B0502040204020203" pitchFamily="34" charset="0"/>
              </a:rPr>
              <a:t>_7 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</a:t>
            </a:r>
            <a:r>
              <a:rPr lang="en-US" sz="1800" dirty="0" err="1">
                <a:solidFill>
                  <a:srgbClr val="00A000"/>
                </a:solidFill>
                <a:latin typeface="Segoe UI" panose="020B0502040204020203" pitchFamily="34" charset="0"/>
              </a:rPr>
              <a:t>a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</a:rPr>
              <a:t>Regency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 fiction.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‡2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gsafd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929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Helvetica CE"/>
              </a:rPr>
              <a:t>Getty Art &amp; Architecture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en-US" sz="1800" dirty="0"/>
              <a:t>The Getty Art &amp; Architecture thesaurus </a:t>
            </a:r>
            <a:r>
              <a:rPr lang="en-US" sz="1800" dirty="0">
                <a:latin typeface="Helvetica CE"/>
              </a:rPr>
              <a:t>contains many terms of particular use for art and architecture-related materials. </a:t>
            </a:r>
            <a:r>
              <a:rPr lang="en-US" sz="1800" dirty="0"/>
              <a:t>Can be used on OCLC records.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Website to search (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https://www.getty.edu/research/tools/vocabularies/aat/</a:t>
            </a:r>
            <a:r>
              <a:rPr lang="en-US" sz="1800" dirty="0"/>
              <a:t> 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951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Helvetica CE"/>
              </a:rPr>
              <a:t>Homosaurus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en-US" sz="1800" dirty="0" err="1"/>
              <a:t>Homosaurus</a:t>
            </a:r>
            <a:r>
              <a:rPr lang="en-US" sz="1800" dirty="0"/>
              <a:t> is a thesaurus with a large number of subject headings and genre terms relating to LGBTQ+ issues. Should only be used on local records.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Website to search (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http://experimental.worldcat.org/gsafd/browseGSAFD.html</a:t>
            </a:r>
            <a:r>
              <a:rPr lang="en-US" sz="1800" dirty="0"/>
              <a:t> )</a:t>
            </a:r>
          </a:p>
          <a:p>
            <a:pPr marL="0" indent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/>
              <a:t>Example: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>
                <a:solidFill>
                  <a:srgbClr val="0000FF"/>
                </a:solidFill>
                <a:latin typeface="Segoe UI" panose="020B0502040204020203" pitchFamily="34" charset="0"/>
              </a:rPr>
              <a:t>650</a:t>
            </a:r>
            <a:r>
              <a:rPr lang="en-US" sz="1800" dirty="0">
                <a:solidFill>
                  <a:srgbClr val="FF00FF"/>
                </a:solidFill>
                <a:latin typeface="Segoe UI" panose="020B0502040204020203" pitchFamily="34" charset="0"/>
              </a:rPr>
              <a:t> _7 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</a:t>
            </a:r>
            <a:r>
              <a:rPr lang="en-US" sz="1800" dirty="0" err="1">
                <a:solidFill>
                  <a:srgbClr val="00A000"/>
                </a:solidFill>
                <a:latin typeface="Segoe UI" panose="020B0502040204020203" pitchFamily="34" charset="0"/>
              </a:rPr>
              <a:t>a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</a:rPr>
              <a:t>Lesbian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 youth.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‡2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homoit</a:t>
            </a:r>
          </a:p>
          <a:p>
            <a:pPr marL="0" indent="0" rtl="0">
              <a:buNone/>
            </a:pPr>
            <a:r>
              <a:rPr lang="en-US" sz="1800" dirty="0">
                <a:solidFill>
                  <a:srgbClr val="0000FF"/>
                </a:solidFill>
                <a:latin typeface="Segoe UI" panose="020B0502040204020203" pitchFamily="34" charset="0"/>
              </a:rPr>
              <a:t>655 </a:t>
            </a:r>
            <a:r>
              <a:rPr lang="en-US" sz="1800" dirty="0">
                <a:solidFill>
                  <a:srgbClr val="FF00FF"/>
                </a:solidFill>
                <a:latin typeface="Segoe UI" panose="020B0502040204020203" pitchFamily="34" charset="0"/>
              </a:rPr>
              <a:t>_7 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</a:t>
            </a:r>
            <a:r>
              <a:rPr lang="en-US" sz="1800" dirty="0" err="1">
                <a:solidFill>
                  <a:srgbClr val="00A000"/>
                </a:solidFill>
                <a:latin typeface="Segoe UI" panose="020B0502040204020203" pitchFamily="34" charset="0"/>
              </a:rPr>
              <a:t>a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</a:rPr>
              <a:t>LGBTQ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+ youth literature.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‡2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homoit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983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Helvetica CE"/>
              </a:rPr>
              <a:t>OLAC Video Game Genre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OLAC’s Video Game Genre Terms is a thesaurus of genre terms for video games. Should only be used on local records.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/>
              <a:t>Link to the PDF (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https://cornerstone.lib.mnsu.edu/cgi/viewcontent.cgi?article=1021&amp;context=olac-publications</a:t>
            </a:r>
            <a:r>
              <a:rPr lang="en-US" sz="1200" dirty="0"/>
              <a:t> 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/>
              <a:t>Example: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>
                <a:solidFill>
                  <a:srgbClr val="0000FF"/>
                </a:solidFill>
                <a:latin typeface="Segoe UI" panose="020B0502040204020203" pitchFamily="34" charset="0"/>
              </a:rPr>
              <a:t>655 </a:t>
            </a:r>
            <a:r>
              <a:rPr lang="en-US" sz="1800" dirty="0">
                <a:solidFill>
                  <a:srgbClr val="FF00FF"/>
                </a:solidFill>
                <a:latin typeface="Segoe UI" panose="020B0502040204020203" pitchFamily="34" charset="0"/>
              </a:rPr>
              <a:t>_7 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</a:t>
            </a:r>
            <a:r>
              <a:rPr lang="en-US" sz="1800" dirty="0" err="1">
                <a:solidFill>
                  <a:srgbClr val="00A000"/>
                </a:solidFill>
                <a:latin typeface="Segoe UI" panose="020B0502040204020203" pitchFamily="34" charset="0"/>
              </a:rPr>
              <a:t>a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</a:rPr>
              <a:t>Fantasy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 video games</a:t>
            </a:r>
            <a:r>
              <a:rPr lang="en-US" sz="1800">
                <a:solidFill>
                  <a:prstClr val="black"/>
                </a:solidFill>
                <a:latin typeface="Segoe UI" panose="020B0502040204020203" pitchFamily="34" charset="0"/>
              </a:rPr>
              <a:t>.</a:t>
            </a:r>
            <a:r>
              <a:rPr lang="en-US" sz="1800">
                <a:solidFill>
                  <a:srgbClr val="00A000"/>
                </a:solidFill>
                <a:latin typeface="Segoe UI" panose="020B0502040204020203" pitchFamily="34" charset="0"/>
              </a:rPr>
              <a:t>‡2</a:t>
            </a:r>
            <a:r>
              <a:rPr lang="en-US" sz="1800">
                <a:solidFill>
                  <a:prstClr val="black"/>
                </a:solidFill>
                <a:latin typeface="Segoe UI" panose="020B0502040204020203" pitchFamily="34" charset="0"/>
              </a:rPr>
              <a:t>olacvggt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968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Helvetica CE"/>
              </a:rPr>
              <a:t>Genre Terms for Tabletop Games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The Genre Terms for Tabletop Games, maintained by the University of North Texas, is a thesaurus covering a wide range of tabletop games. Should only be used on local records.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Website to search (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https://digital.library.unt.edu/ark:/67531/metadc826647/</a:t>
            </a:r>
            <a:r>
              <a:rPr lang="en-US" sz="1200" dirty="0"/>
              <a:t> 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/>
              <a:t>Example:</a:t>
            </a:r>
          </a:p>
          <a:p>
            <a:pPr marL="0" indent="0" rtl="0">
              <a:buNone/>
            </a:pPr>
            <a:endParaRPr lang="en-US" sz="1800" dirty="0"/>
          </a:p>
          <a:p>
            <a:pPr marL="0" indent="0" rtl="0">
              <a:buNone/>
            </a:pPr>
            <a:r>
              <a:rPr lang="en-US" sz="1800" dirty="0">
                <a:solidFill>
                  <a:srgbClr val="0000FF"/>
                </a:solidFill>
                <a:latin typeface="Segoe UI" panose="020B0502040204020203" pitchFamily="34" charset="0"/>
              </a:rPr>
              <a:t>655 </a:t>
            </a:r>
            <a:r>
              <a:rPr lang="en-US" sz="1800" dirty="0">
                <a:solidFill>
                  <a:srgbClr val="FF00FF"/>
                </a:solidFill>
                <a:latin typeface="Segoe UI" panose="020B0502040204020203" pitchFamily="34" charset="0"/>
              </a:rPr>
              <a:t>_7 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</a:t>
            </a:r>
            <a:r>
              <a:rPr lang="en-US" sz="1800" dirty="0" err="1">
                <a:solidFill>
                  <a:srgbClr val="00A000"/>
                </a:solidFill>
                <a:latin typeface="Segoe UI" panose="020B0502040204020203" pitchFamily="34" charset="0"/>
              </a:rPr>
              <a:t>a</a:t>
            </a:r>
            <a:r>
              <a:rPr lang="en-US" sz="1800" dirty="0" err="1">
                <a:solidFill>
                  <a:prstClr val="black"/>
                </a:solidFill>
                <a:latin typeface="Segoe UI" panose="020B0502040204020203" pitchFamily="34" charset="0"/>
              </a:rPr>
              <a:t>Cooperative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 games.</a:t>
            </a:r>
            <a:r>
              <a:rPr lang="en-US" sz="1800" dirty="0">
                <a:solidFill>
                  <a:srgbClr val="00A000"/>
                </a:solidFill>
                <a:latin typeface="Segoe UI" panose="020B0502040204020203" pitchFamily="34" charset="0"/>
              </a:rPr>
              <a:t>‡2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gttg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242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93D-4296-0212-13D6-34AC3D8B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nsation"/>
              </a:rPr>
              <a:t>Local subject headings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2D5F-C17A-9980-55AA-5E48E6308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 sz="2400" dirty="0">
                <a:latin typeface="Helvetica CE"/>
              </a:rPr>
            </a:br>
            <a:r>
              <a:rPr lang="en-US" sz="2400" dirty="0">
                <a:latin typeface="Helvetica CE"/>
              </a:rPr>
              <a:t>A list of approved local subject headings can be found on the SHARE website, at the following link:</a:t>
            </a:r>
          </a:p>
          <a:p>
            <a:pPr marL="0" indent="0">
              <a:buNone/>
            </a:pPr>
            <a:endParaRPr lang="en-US" sz="2400" dirty="0">
              <a:latin typeface="Helvetica CE"/>
            </a:endParaRPr>
          </a:p>
          <a:p>
            <a:pPr marL="0" indent="0">
              <a:buNone/>
            </a:pPr>
            <a:r>
              <a:rPr lang="en-US" sz="2400" dirty="0">
                <a:latin typeface="Helvetica CE"/>
                <a:hlinkClick r:id="rId3"/>
              </a:rPr>
              <a:t>https://share.illinoisheartland.org/policies-and-procedures/bibliographic-cataloging-standards/359</a:t>
            </a:r>
            <a:endParaRPr lang="en-US" sz="2400" dirty="0">
              <a:latin typeface="Helvetica CE"/>
            </a:endParaRPr>
          </a:p>
          <a:p>
            <a:pPr marL="0" indent="0">
              <a:buNone/>
            </a:pPr>
            <a:endParaRPr lang="en-US" sz="2400" dirty="0">
              <a:latin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3679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ARE Colors">
      <a:dk1>
        <a:srgbClr val="000000"/>
      </a:dk1>
      <a:lt1>
        <a:srgbClr val="FFFFFF"/>
      </a:lt1>
      <a:dk2>
        <a:srgbClr val="E4E4E4"/>
      </a:dk2>
      <a:lt2>
        <a:srgbClr val="7C4081"/>
      </a:lt2>
      <a:accent1>
        <a:srgbClr val="BEA0C0"/>
      </a:accent1>
      <a:accent2>
        <a:srgbClr val="8998B2"/>
      </a:accent2>
      <a:accent3>
        <a:srgbClr val="133064"/>
      </a:accent3>
      <a:accent4>
        <a:srgbClr val="DECFE0"/>
      </a:accent4>
      <a:accent5>
        <a:srgbClr val="999999"/>
      </a:accent5>
      <a:accent6>
        <a:srgbClr val="CCCCCC"/>
      </a:accent6>
      <a:hlink>
        <a:srgbClr val="C4CBD8"/>
      </a:hlink>
      <a:folHlink>
        <a:srgbClr val="E6E6E6"/>
      </a:folHlink>
    </a:clrScheme>
    <a:fontScheme name="SHARE Fonts">
      <a:majorFont>
        <a:latin typeface="Sansation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RE Theme 2" id="{2C88257E-2E3C-46C0-A772-71621C2A4679}" vid="{23C1D2CC-E69B-42E3-9033-603076830384}"/>
    </a:ext>
  </a:extLst>
</a:theme>
</file>

<file path=ppt/theme/theme2.xml><?xml version="1.0" encoding="utf-8"?>
<a:theme xmlns:a="http://schemas.openxmlformats.org/drawingml/2006/main" name="SHARE Template 2">
  <a:themeElements>
    <a:clrScheme name="SHARE Colors">
      <a:dk1>
        <a:srgbClr val="000000"/>
      </a:dk1>
      <a:lt1>
        <a:srgbClr val="FFFFFF"/>
      </a:lt1>
      <a:dk2>
        <a:srgbClr val="E4E4E4"/>
      </a:dk2>
      <a:lt2>
        <a:srgbClr val="7C4081"/>
      </a:lt2>
      <a:accent1>
        <a:srgbClr val="BEA0C0"/>
      </a:accent1>
      <a:accent2>
        <a:srgbClr val="8998B2"/>
      </a:accent2>
      <a:accent3>
        <a:srgbClr val="133064"/>
      </a:accent3>
      <a:accent4>
        <a:srgbClr val="DECFE0"/>
      </a:accent4>
      <a:accent5>
        <a:srgbClr val="999999"/>
      </a:accent5>
      <a:accent6>
        <a:srgbClr val="CCCCCC"/>
      </a:accent6>
      <a:hlink>
        <a:srgbClr val="C4CBD8"/>
      </a:hlink>
      <a:folHlink>
        <a:srgbClr val="E6E6E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RE Theme 2" id="{2C88257E-2E3C-46C0-A772-71621C2A4679}" vid="{BE18180C-36C2-4848-B751-55C265B4C57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A0C1C8EEE0440B74CAB231F157A23" ma:contentTypeVersion="17" ma:contentTypeDescription="Create a new document." ma:contentTypeScope="" ma:versionID="28b09f1b93dfdc0b833da8b45a00ceee">
  <xsd:schema xmlns:xsd="http://www.w3.org/2001/XMLSchema" xmlns:xs="http://www.w3.org/2001/XMLSchema" xmlns:p="http://schemas.microsoft.com/office/2006/metadata/properties" xmlns:ns2="84d73e86-90d7-45a1-a792-35a39d6fa55d" xmlns:ns3="491c43ce-54a1-4fda-a61b-10adbb923a01" targetNamespace="http://schemas.microsoft.com/office/2006/metadata/properties" ma:root="true" ma:fieldsID="16b8df8a67a9640948cef4d39f272d72" ns2:_="" ns3:_="">
    <xsd:import namespace="84d73e86-90d7-45a1-a792-35a39d6fa55d"/>
    <xsd:import namespace="491c43ce-54a1-4fda-a61b-10adbb923a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73e86-90d7-45a1-a792-35a39d6fa5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46ab139-beac-4a0c-b3a9-d02764f684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c43ce-54a1-4fda-a61b-10adbb923a0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12104e9-5f9b-4980-8abb-7b4028d8bf83}" ma:internalName="TaxCatchAll" ma:showField="CatchAllData" ma:web="491c43ce-54a1-4fda-a61b-10adbb923a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1c43ce-54a1-4fda-a61b-10adbb923a01" xsi:nil="true"/>
    <lcf76f155ced4ddcb4097134ff3c332f xmlns="84d73e86-90d7-45a1-a792-35a39d6fa55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6F609A-118A-4D54-ABB2-C1E08D653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d73e86-90d7-45a1-a792-35a39d6fa55d"/>
    <ds:schemaRef ds:uri="491c43ce-54a1-4fda-a61b-10adbb923a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DFFB15-FC6A-48A8-A899-D047BB8CE3A0}">
  <ds:schemaRefs>
    <ds:schemaRef ds:uri="491c43ce-54a1-4fda-a61b-10adbb923a01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84d73e86-90d7-45a1-a792-35a39d6fa55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494BB19-6567-473E-AD76-FD73F6C02A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SHARE Presentation Template</Template>
  <TotalTime>656</TotalTime>
  <Words>787</Words>
  <Application>Microsoft Office PowerPoint</Application>
  <PresentationFormat>Widescreen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</vt:lpstr>
      <vt:lpstr>Helvetica CE</vt:lpstr>
      <vt:lpstr>Sansation</vt:lpstr>
      <vt:lpstr>Segoe UI</vt:lpstr>
      <vt:lpstr>Office Theme</vt:lpstr>
      <vt:lpstr>SHARE Template 2</vt:lpstr>
      <vt:lpstr>Subject Headings (part two) -and- OCLC Record Creation </vt:lpstr>
      <vt:lpstr>Approved thesauri</vt:lpstr>
      <vt:lpstr>Library of Congress Genre and Form Terms (LCGFT)</vt:lpstr>
      <vt:lpstr>Guidelines on Subject Access to Individual Works of Fiction, Drama, Etc. (GSAFD)</vt:lpstr>
      <vt:lpstr>Getty Art &amp; Architecture</vt:lpstr>
      <vt:lpstr>Homosaurus</vt:lpstr>
      <vt:lpstr>OLAC Video Game Genre Terms</vt:lpstr>
      <vt:lpstr>Genre Terms for Tabletop Games</vt:lpstr>
      <vt:lpstr>Local subject headings</vt:lpstr>
      <vt:lpstr>Accessing a record template in OCLC Connexion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 Cook</dc:creator>
  <cp:lastModifiedBy>Josh Zink</cp:lastModifiedBy>
  <cp:revision>340</cp:revision>
  <dcterms:created xsi:type="dcterms:W3CDTF">2022-11-30T17:23:40Z</dcterms:created>
  <dcterms:modified xsi:type="dcterms:W3CDTF">2023-06-13T13:25:31Z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0x010100343A0C1C8EEE0440B74CAB231F157A23</vt:lpwstr>
  </property>
  <property fmtid="{D5CDD505-2E9C-101B-9397-08002B2CF9AE}" pid="3" name="MediaServiceImageTags">
    <vt:lpwstr/>
  </property>
</Properties>
</file>