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CA89C2-4BD0-4A51-83F1-DEFFDEB2CCE0}" v="10" dt="2023-12-05T21:22:51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6182-C430-5662-0647-D0EF1478EA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DBFDA-F7D6-57E0-83E3-D44518603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48285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Presenter,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E19C2-E4E5-5A7F-CF95-09F13FF1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CEEC-5B8A-49BF-B4C2-705CC8FF179F}" type="datetimeFigureOut">
              <a:rPr lang="en-US" smtClean="0"/>
              <a:t>12/7/2023</a:t>
            </a:fld>
            <a:endParaRPr lang="en-US"/>
          </a:p>
        </p:txBody>
      </p:sp>
      <p:pic>
        <p:nvPicPr>
          <p:cNvPr id="8" name="Picture 7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F690832D-4F39-0A18-0BA0-8C32AEE32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84" y="956680"/>
            <a:ext cx="3581400" cy="12870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BD5D69-1E85-5FAA-B35D-B7164AC7E0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21884" y="5328752"/>
            <a:ext cx="2150774" cy="114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63DA86-8CDB-79BC-4AE1-21BE2A02B6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170363"/>
            <a:ext cx="9144000" cy="5842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Event – Date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004341D-A49E-38D3-2D19-773FA1B80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4" b="19166"/>
          <a:stretch/>
        </p:blipFill>
        <p:spPr>
          <a:xfrm>
            <a:off x="150620" y="5430725"/>
            <a:ext cx="1562641" cy="9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1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E1D8661-461F-B8F0-2F10-8A1872AC83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4" b="19166"/>
          <a:stretch/>
        </p:blipFill>
        <p:spPr>
          <a:xfrm>
            <a:off x="261456" y="5514108"/>
            <a:ext cx="1562641" cy="941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578796-8DB7-0665-9BDC-150BF9F6D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2253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EEC5C6-901B-A64B-D4B4-6A1295DA4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CEEC-5B8A-49BF-B4C2-705CC8FF179F}" type="datetimeFigureOut">
              <a:rPr lang="en-US" smtClean="0"/>
              <a:pPr/>
              <a:t>12/7/2023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1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15E30-406E-0E0B-0FFC-2F0583861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E104B-152C-91E7-0137-83571999E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68FBA-0C24-8B2A-48B2-EDD195E3B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CEEC-5B8A-49BF-B4C2-705CC8FF179F}" type="datetimeFigureOut">
              <a:rPr lang="en-US" smtClean="0"/>
              <a:t>12/7/2023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0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6403-06E2-82E8-C3FD-D82DADF32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3C471-FC9F-CDC7-5DCE-4486E1FAF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9CB97-F0FC-6BC6-1573-21DFE54FB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CEEC-5B8A-49BF-B4C2-705CC8FF179F}" type="datetimeFigureOut">
              <a:rPr lang="en-US" smtClean="0"/>
              <a:t>12/7/2023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0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7B84A-6FCB-335E-E371-324DB6F46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92ECF-BCFD-351A-78EC-265952AB8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311F8-405D-36C6-616A-5C8247EFE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9337C-31E5-62A6-DA0F-7000ED42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CEEC-5B8A-49BF-B4C2-705CC8FF179F}" type="datetimeFigureOut">
              <a:rPr lang="en-US" smtClean="0"/>
              <a:t>12/7/2023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5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19B89-0F2D-04A8-73C0-38980A95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5430-2FBC-5737-1444-DA72BADCD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4DB5D-9626-AD52-6A8F-96A881A26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9DD38-C47F-003F-A5A6-D21AE4DC4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52EA9-33A9-F73E-C98B-B0843CFE0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F83AE5-B756-55C6-EC2E-67CFD8FC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CEEC-5B8A-49BF-B4C2-705CC8FF179F}" type="datetimeFigureOut">
              <a:rPr lang="en-US" smtClean="0"/>
              <a:t>12/7/2023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0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E041C-0138-510A-732C-A35590FB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12F78-46DA-B4E5-0881-F9467279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CEEC-5B8A-49BF-B4C2-705CC8FF179F}" type="datetimeFigureOut">
              <a:rPr lang="en-US" smtClean="0"/>
              <a:t>12/7/2023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5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9A923-1695-9DD3-0EFC-92703D45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CEEC-5B8A-49BF-B4C2-705CC8FF179F}" type="datetimeFigureOut">
              <a:rPr lang="en-US" smtClean="0"/>
              <a:t>12/7/2023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0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BF0F-84AE-7AFF-1389-4A369082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1CB3A-24B7-C272-1873-A656C9105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95288-CD6D-681C-DF57-33E88E760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24221-02D8-87DE-4A36-6FCF55C3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CEEC-5B8A-49BF-B4C2-705CC8FF179F}" type="datetimeFigureOut">
              <a:rPr lang="en-US" smtClean="0"/>
              <a:t>12/7/2023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1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ED237-BCE0-F5B9-CBCC-2AFCC06C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4CCF5F-EB45-93CB-017B-0B53DB122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16893-E183-EBA9-C415-C1A41ADEF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8F907-360E-3187-9C19-5A743324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CEEC-5B8A-49BF-B4C2-705CC8FF179F}" type="datetimeFigureOut">
              <a:rPr lang="en-US" smtClean="0"/>
              <a:t>12/7/2023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4F8554-69E9-8D46-9A75-121A2AABEFB0}"/>
              </a:ext>
            </a:extLst>
          </p:cNvPr>
          <p:cNvSpPr/>
          <p:nvPr/>
        </p:nvSpPr>
        <p:spPr>
          <a:xfrm>
            <a:off x="0" y="6620920"/>
            <a:ext cx="12192000" cy="237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4F3FB-1646-01AA-A367-055D3B179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B6B5F-0C8F-C74E-DA32-2E7900CC1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E85258B3-6127-A60E-FEC2-97FB8B115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695012"/>
            <a:ext cx="1716594" cy="616888"/>
          </a:xfrm>
          <a:prstGeom prst="rect">
            <a:avLst/>
          </a:prstGeom>
        </p:spPr>
      </p:pic>
      <p:sp>
        <p:nvSpPr>
          <p:cNvPr id="8" name="Flowchart: Data 7">
            <a:extLst>
              <a:ext uri="{FF2B5EF4-FFF2-40B4-BE49-F238E27FC236}">
                <a16:creationId xmlns:a16="http://schemas.microsoft.com/office/drawing/2014/main" id="{7D10107D-49CD-7B75-DC10-92625FDB40F6}"/>
              </a:ext>
            </a:extLst>
          </p:cNvPr>
          <p:cNvSpPr/>
          <p:nvPr/>
        </p:nvSpPr>
        <p:spPr>
          <a:xfrm>
            <a:off x="-43862" y="-9671"/>
            <a:ext cx="4343947" cy="26826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152"/>
              <a:gd name="connsiteY0" fmla="*/ 9320 h 10000"/>
              <a:gd name="connsiteX1" fmla="*/ 152 w 8152"/>
              <a:gd name="connsiteY1" fmla="*/ 0 h 10000"/>
              <a:gd name="connsiteX2" fmla="*/ 8152 w 8152"/>
              <a:gd name="connsiteY2" fmla="*/ 0 h 10000"/>
              <a:gd name="connsiteX3" fmla="*/ 6152 w 8152"/>
              <a:gd name="connsiteY3" fmla="*/ 10000 h 10000"/>
              <a:gd name="connsiteX4" fmla="*/ 0 w 8152"/>
              <a:gd name="connsiteY4" fmla="*/ 9320 h 10000"/>
              <a:gd name="connsiteX0" fmla="*/ 2 w 10002"/>
              <a:gd name="connsiteY0" fmla="*/ 9320 h 10000"/>
              <a:gd name="connsiteX1" fmla="*/ 19 w 10002"/>
              <a:gd name="connsiteY1" fmla="*/ 0 h 10000"/>
              <a:gd name="connsiteX2" fmla="*/ 10002 w 10002"/>
              <a:gd name="connsiteY2" fmla="*/ 0 h 10000"/>
              <a:gd name="connsiteX3" fmla="*/ 7549 w 10002"/>
              <a:gd name="connsiteY3" fmla="*/ 10000 h 10000"/>
              <a:gd name="connsiteX4" fmla="*/ 2 w 10002"/>
              <a:gd name="connsiteY4" fmla="*/ 9320 h 10000"/>
              <a:gd name="connsiteX0" fmla="*/ 101 w 9995"/>
              <a:gd name="connsiteY0" fmla="*/ 8980 h 10000"/>
              <a:gd name="connsiteX1" fmla="*/ 12 w 9995"/>
              <a:gd name="connsiteY1" fmla="*/ 0 h 10000"/>
              <a:gd name="connsiteX2" fmla="*/ 9995 w 9995"/>
              <a:gd name="connsiteY2" fmla="*/ 0 h 10000"/>
              <a:gd name="connsiteX3" fmla="*/ 7542 w 9995"/>
              <a:gd name="connsiteY3" fmla="*/ 10000 h 10000"/>
              <a:gd name="connsiteX4" fmla="*/ 101 w 9995"/>
              <a:gd name="connsiteY4" fmla="*/ 8980 h 10000"/>
              <a:gd name="connsiteX0" fmla="*/ 0 w 9899"/>
              <a:gd name="connsiteY0" fmla="*/ 9320 h 10340"/>
              <a:gd name="connsiteX1" fmla="*/ 187 w 9899"/>
              <a:gd name="connsiteY1" fmla="*/ 0 h 10340"/>
              <a:gd name="connsiteX2" fmla="*/ 9899 w 9899"/>
              <a:gd name="connsiteY2" fmla="*/ 340 h 10340"/>
              <a:gd name="connsiteX3" fmla="*/ 7445 w 9899"/>
              <a:gd name="connsiteY3" fmla="*/ 10340 h 10340"/>
              <a:gd name="connsiteX4" fmla="*/ 0 w 9899"/>
              <a:gd name="connsiteY4" fmla="*/ 9320 h 10340"/>
              <a:gd name="connsiteX0" fmla="*/ 2 w 10002"/>
              <a:gd name="connsiteY0" fmla="*/ 8685 h 9671"/>
              <a:gd name="connsiteX1" fmla="*/ 20 w 10002"/>
              <a:gd name="connsiteY1" fmla="*/ 329 h 9671"/>
              <a:gd name="connsiteX2" fmla="*/ 10002 w 10002"/>
              <a:gd name="connsiteY2" fmla="*/ 0 h 9671"/>
              <a:gd name="connsiteX3" fmla="*/ 7523 w 10002"/>
              <a:gd name="connsiteY3" fmla="*/ 9671 h 9671"/>
              <a:gd name="connsiteX4" fmla="*/ 2 w 10002"/>
              <a:gd name="connsiteY4" fmla="*/ 8685 h 9671"/>
              <a:gd name="connsiteX0" fmla="*/ 0 w 10062"/>
              <a:gd name="connsiteY0" fmla="*/ 8980 h 10000"/>
              <a:gd name="connsiteX1" fmla="*/ 82 w 10062"/>
              <a:gd name="connsiteY1" fmla="*/ 340 h 10000"/>
              <a:gd name="connsiteX2" fmla="*/ 10062 w 10062"/>
              <a:gd name="connsiteY2" fmla="*/ 0 h 10000"/>
              <a:gd name="connsiteX3" fmla="*/ 7583 w 10062"/>
              <a:gd name="connsiteY3" fmla="*/ 10000 h 10000"/>
              <a:gd name="connsiteX4" fmla="*/ 0 w 10062"/>
              <a:gd name="connsiteY4" fmla="*/ 8980 h 10000"/>
              <a:gd name="connsiteX0" fmla="*/ 0 w 10062"/>
              <a:gd name="connsiteY0" fmla="*/ 8980 h 10000"/>
              <a:gd name="connsiteX1" fmla="*/ 39 w 10062"/>
              <a:gd name="connsiteY1" fmla="*/ 340 h 10000"/>
              <a:gd name="connsiteX2" fmla="*/ 10062 w 10062"/>
              <a:gd name="connsiteY2" fmla="*/ 0 h 10000"/>
              <a:gd name="connsiteX3" fmla="*/ 7583 w 10062"/>
              <a:gd name="connsiteY3" fmla="*/ 10000 h 10000"/>
              <a:gd name="connsiteX4" fmla="*/ 0 w 10062"/>
              <a:gd name="connsiteY4" fmla="*/ 8980 h 10000"/>
              <a:gd name="connsiteX0" fmla="*/ 40 w 10102"/>
              <a:gd name="connsiteY0" fmla="*/ 9354 h 10374"/>
              <a:gd name="connsiteX1" fmla="*/ 15 w 10102"/>
              <a:gd name="connsiteY1" fmla="*/ 0 h 10374"/>
              <a:gd name="connsiteX2" fmla="*/ 10102 w 10102"/>
              <a:gd name="connsiteY2" fmla="*/ 374 h 10374"/>
              <a:gd name="connsiteX3" fmla="*/ 7623 w 10102"/>
              <a:gd name="connsiteY3" fmla="*/ 10374 h 10374"/>
              <a:gd name="connsiteX4" fmla="*/ 40 w 10102"/>
              <a:gd name="connsiteY4" fmla="*/ 9354 h 1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2" h="10374">
                <a:moveTo>
                  <a:pt x="40" y="9354"/>
                </a:moveTo>
                <a:cubicBezTo>
                  <a:pt x="104" y="6247"/>
                  <a:pt x="-48" y="3107"/>
                  <a:pt x="15" y="0"/>
                </a:cubicBezTo>
                <a:lnTo>
                  <a:pt x="10102" y="374"/>
                </a:lnTo>
                <a:lnTo>
                  <a:pt x="7623" y="10374"/>
                </a:lnTo>
                <a:lnTo>
                  <a:pt x="40" y="935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>
            <a:extLst>
              <a:ext uri="{FF2B5EF4-FFF2-40B4-BE49-F238E27FC236}">
                <a16:creationId xmlns:a16="http://schemas.microsoft.com/office/drawing/2014/main" id="{D6818977-5372-4697-0484-31C3F978FDD3}"/>
              </a:ext>
            </a:extLst>
          </p:cNvPr>
          <p:cNvSpPr/>
          <p:nvPr/>
        </p:nvSpPr>
        <p:spPr>
          <a:xfrm>
            <a:off x="3104828" y="-18473"/>
            <a:ext cx="6010101" cy="271859"/>
          </a:xfrm>
          <a:prstGeom prst="flowChartInputOutp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ata 9">
            <a:extLst>
              <a:ext uri="{FF2B5EF4-FFF2-40B4-BE49-F238E27FC236}">
                <a16:creationId xmlns:a16="http://schemas.microsoft.com/office/drawing/2014/main" id="{450BC785-DA12-1E90-5CAB-8CCA7613D246}"/>
              </a:ext>
            </a:extLst>
          </p:cNvPr>
          <p:cNvSpPr/>
          <p:nvPr/>
        </p:nvSpPr>
        <p:spPr>
          <a:xfrm>
            <a:off x="7928218" y="-14833"/>
            <a:ext cx="4278270" cy="27144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000"/>
              <a:gd name="connsiteY0" fmla="*/ 10000 h 10000"/>
              <a:gd name="connsiteX1" fmla="*/ 2000 w 8000"/>
              <a:gd name="connsiteY1" fmla="*/ 0 h 10000"/>
              <a:gd name="connsiteX2" fmla="*/ 7997 w 8000"/>
              <a:gd name="connsiteY2" fmla="*/ 340 h 10000"/>
              <a:gd name="connsiteX3" fmla="*/ 8000 w 8000"/>
              <a:gd name="connsiteY3" fmla="*/ 10000 h 10000"/>
              <a:gd name="connsiteX4" fmla="*/ 0 w 8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0" h="10000">
                <a:moveTo>
                  <a:pt x="0" y="10000"/>
                </a:moveTo>
                <a:lnTo>
                  <a:pt x="2000" y="0"/>
                </a:lnTo>
                <a:lnTo>
                  <a:pt x="7997" y="340"/>
                </a:lnTo>
                <a:lnTo>
                  <a:pt x="8000" y="10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7E4B3-FB1E-9576-2679-C0C34C3BE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0620" y="65568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1B7CEEC-5B8A-49BF-B4C2-705CC8FF179F}" type="datetimeFigureOut">
              <a:rPr lang="en-US" smtClean="0"/>
              <a:pPr/>
              <a:t>12/7/2023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FCC3F0-82DD-1060-E95B-590645278A83}"/>
              </a:ext>
            </a:extLst>
          </p:cNvPr>
          <p:cNvCxnSpPr>
            <a:cxnSpLocks/>
            <a:endCxn id="10" idx="3"/>
          </p:cNvCxnSpPr>
          <p:nvPr userDrawn="1"/>
        </p:nvCxnSpPr>
        <p:spPr>
          <a:xfrm flipV="1">
            <a:off x="-18472" y="256615"/>
            <a:ext cx="12224960" cy="6727"/>
          </a:xfrm>
          <a:prstGeom prst="line">
            <a:avLst/>
          </a:prstGeom>
          <a:ln w="635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EFC4E7-D7E1-0D76-4569-C3A80FDE27E3}"/>
              </a:ext>
            </a:extLst>
          </p:cNvPr>
          <p:cNvCxnSpPr>
            <a:cxnSpLocks/>
          </p:cNvCxnSpPr>
          <p:nvPr userDrawn="1"/>
        </p:nvCxnSpPr>
        <p:spPr>
          <a:xfrm>
            <a:off x="-18472" y="6594657"/>
            <a:ext cx="12210472" cy="0"/>
          </a:xfrm>
          <a:prstGeom prst="line">
            <a:avLst/>
          </a:prstGeom>
          <a:ln w="635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49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2FC8E-6527-B95A-6CD4-C40BEA81D4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Place for Everything: </a:t>
            </a:r>
            <a:br>
              <a:rPr lang="en-US" dirty="0"/>
            </a:br>
            <a:r>
              <a:rPr lang="en-US" dirty="0"/>
              <a:t>Digital File Organization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77563-D9E4-A15C-23D2-8DB439AE89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Kat Anderberg, CMC Metadata Cataloger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0CF97-8B4F-3DE7-E205-2430A4A95E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December 14, 2023</a:t>
            </a:r>
          </a:p>
        </p:txBody>
      </p:sp>
    </p:spTree>
    <p:extLst>
      <p:ext uri="{BB962C8B-B14F-4D97-AF65-F5344CB8AC3E}">
        <p14:creationId xmlns:p14="http://schemas.microsoft.com/office/powerpoint/2010/main" val="46490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A36F9-AE5C-F89C-B6FD-D179BF33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Organization &amp; Naming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E0C59-5B4B-8979-1DDC-C05560964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right or wrong way—figure out what works best for your system and workflow</a:t>
            </a:r>
          </a:p>
          <a:p>
            <a:r>
              <a:rPr lang="en-US" dirty="0"/>
              <a:t>Consistency is key!</a:t>
            </a:r>
          </a:p>
        </p:txBody>
      </p:sp>
    </p:spTree>
    <p:extLst>
      <p:ext uri="{BB962C8B-B14F-4D97-AF65-F5344CB8AC3E}">
        <p14:creationId xmlns:p14="http://schemas.microsoft.com/office/powerpoint/2010/main" val="29927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3DBA-2858-5085-DC6A-741C8183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Organization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DCE6F0A-4D20-3B3F-0D2C-0354693E5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4" y="1751764"/>
            <a:ext cx="6906302" cy="420974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84F014-9017-3192-23EE-18CA73462B26}"/>
              </a:ext>
            </a:extLst>
          </p:cNvPr>
          <p:cNvSpPr txBox="1"/>
          <p:nvPr/>
        </p:nvSpPr>
        <p:spPr>
          <a:xfrm>
            <a:off x="7451387" y="1751764"/>
            <a:ext cx="4562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Folders by project/collection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Folders by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Subfolders are your friend!</a:t>
            </a:r>
          </a:p>
        </p:txBody>
      </p:sp>
    </p:spTree>
    <p:extLst>
      <p:ext uri="{BB962C8B-B14F-4D97-AF65-F5344CB8AC3E}">
        <p14:creationId xmlns:p14="http://schemas.microsoft.com/office/powerpoint/2010/main" val="392963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660D4-6696-CA18-675C-F3BFF786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Naming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FF739-6F83-7752-3836-3F4584B94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</p:spPr>
        <p:txBody>
          <a:bodyPr/>
          <a:lstStyle/>
          <a:p>
            <a:r>
              <a:rPr lang="en-US" dirty="0"/>
              <a:t>Be descriptive</a:t>
            </a:r>
          </a:p>
          <a:p>
            <a:r>
              <a:rPr lang="en-US" dirty="0"/>
              <a:t>Don’t make file names too long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D01D8-C367-00E4-A1AF-0044C531F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0" y="3643009"/>
            <a:ext cx="9952040" cy="8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5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8EE9-0676-8229-51F3-967D51C3D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Names: Before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CB3D72C-6FA0-EF6F-75EC-3F7575A30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47" y="1825625"/>
            <a:ext cx="7999513" cy="4351338"/>
          </a:xfrm>
        </p:spPr>
      </p:pic>
    </p:spTree>
    <p:extLst>
      <p:ext uri="{BB962C8B-B14F-4D97-AF65-F5344CB8AC3E}">
        <p14:creationId xmlns:p14="http://schemas.microsoft.com/office/powerpoint/2010/main" val="5732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D6A71-7645-3028-D2B0-B11F4AC5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Names: After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BF46B7-86EC-C5C7-B4A6-F54CFC347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75" y="1776857"/>
            <a:ext cx="8121937" cy="4351338"/>
          </a:xfrm>
        </p:spPr>
      </p:pic>
    </p:spTree>
    <p:extLst>
      <p:ext uri="{BB962C8B-B14F-4D97-AF65-F5344CB8AC3E}">
        <p14:creationId xmlns:p14="http://schemas.microsoft.com/office/powerpoint/2010/main" val="114906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ABAEE-2D3D-4ED5-508C-1C89BFD6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Folder &amp; File Naming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6CD17C-D5FA-9CC8-4A48-468FA6FC7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63041"/>
            <a:ext cx="4495461" cy="4829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70EF59-DC20-3204-B5E6-30C174374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08" y="2722304"/>
            <a:ext cx="5953956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17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4493-AC25-6A51-5991-B6DF90C7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Naming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99D73A-E05F-0FDE-538E-1A309BFF1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09" y="1690688"/>
            <a:ext cx="6203381" cy="470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3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02B8-F9F3-A8BF-084B-6740B9F7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Naming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E281A-D33B-5A4B-FA26-80E048E50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32" y="1492013"/>
            <a:ext cx="6036936" cy="490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993"/>
      </p:ext>
    </p:extLst>
  </p:cSld>
  <p:clrMapOvr>
    <a:masterClrMapping/>
  </p:clrMapOvr>
</p:sld>
</file>

<file path=ppt/theme/theme1.xml><?xml version="1.0" encoding="utf-8"?>
<a:theme xmlns:a="http://schemas.openxmlformats.org/drawingml/2006/main" name="CMC PowerPoint Template">
  <a:themeElements>
    <a:clrScheme name="CMC Colors">
      <a:dk1>
        <a:sysClr val="windowText" lastClr="000000"/>
      </a:dk1>
      <a:lt1>
        <a:sysClr val="window" lastClr="FFFFFF"/>
      </a:lt1>
      <a:dk2>
        <a:srgbClr val="8998B2"/>
      </a:dk2>
      <a:lt2>
        <a:srgbClr val="E3C8C8"/>
      </a:lt2>
      <a:accent1>
        <a:srgbClr val="133064"/>
      </a:accent1>
      <a:accent2>
        <a:srgbClr val="0080B3"/>
      </a:accent2>
      <a:accent3>
        <a:srgbClr val="902124"/>
      </a:accent3>
      <a:accent4>
        <a:srgbClr val="8998B2"/>
      </a:accent4>
      <a:accent5>
        <a:srgbClr val="80C0D9"/>
      </a:accent5>
      <a:accent6>
        <a:srgbClr val="C89092"/>
      </a:accent6>
      <a:hlink>
        <a:srgbClr val="C4CBD8"/>
      </a:hlink>
      <a:folHlink>
        <a:srgbClr val="BFDF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MC PowerPoint Template" id="{251EFE18-3530-4F9F-9EF4-48176FE2278C}" vid="{2D25F345-8924-4E8E-A2C9-7CA65661C6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CMC PowerPoint Template</Template>
  <TotalTime>2129</TotalTime>
  <Words>86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CMC PowerPoint Template</vt:lpstr>
      <vt:lpstr>A Place for Everything:  Digital File Organization</vt:lpstr>
      <vt:lpstr>File Organization &amp; Naming</vt:lpstr>
      <vt:lpstr>File Organization</vt:lpstr>
      <vt:lpstr>File Naming</vt:lpstr>
      <vt:lpstr>File Names: Before</vt:lpstr>
      <vt:lpstr>File Names: After</vt:lpstr>
      <vt:lpstr>Folder &amp; File Naming</vt:lpstr>
      <vt:lpstr>File Naming</vt:lpstr>
      <vt:lpstr>File Naming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Jace Cook</dc:creator>
  <cp:lastModifiedBy>Pamela Thomas</cp:lastModifiedBy>
  <cp:revision>3</cp:revision>
  <dcterms:created xsi:type="dcterms:W3CDTF">2023-02-23T17:11:24Z</dcterms:created>
  <dcterms:modified xsi:type="dcterms:W3CDTF">2023-12-07T16:28:52Z</dcterms:modified>
</cp:coreProperties>
</file>