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xml" ContentType="application/inkml+xml"/>
  <Override PartName="/ppt/notesSlides/notesSlide1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9"/>
  </p:notesMasterIdLst>
  <p:handoutMasterIdLst>
    <p:handoutMasterId r:id="rId30"/>
  </p:handoutMasterIdLst>
  <p:sldIdLst>
    <p:sldId id="256" r:id="rId6"/>
    <p:sldId id="264" r:id="rId7"/>
    <p:sldId id="268" r:id="rId8"/>
    <p:sldId id="265" r:id="rId9"/>
    <p:sldId id="295" r:id="rId10"/>
    <p:sldId id="266" r:id="rId11"/>
    <p:sldId id="286" r:id="rId12"/>
    <p:sldId id="275" r:id="rId13"/>
    <p:sldId id="288" r:id="rId14"/>
    <p:sldId id="277" r:id="rId15"/>
    <p:sldId id="276" r:id="rId16"/>
    <p:sldId id="278" r:id="rId17"/>
    <p:sldId id="279" r:id="rId18"/>
    <p:sldId id="280" r:id="rId19"/>
    <p:sldId id="291" r:id="rId20"/>
    <p:sldId id="274" r:id="rId21"/>
    <p:sldId id="292" r:id="rId22"/>
    <p:sldId id="271" r:id="rId23"/>
    <p:sldId id="294" r:id="rId24"/>
    <p:sldId id="293" r:id="rId25"/>
    <p:sldId id="290"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064"/>
    <a:srgbClr val="8998B2"/>
    <a:srgbClr val="999999"/>
    <a:srgbClr val="DECFE0"/>
    <a:srgbClr val="DEC0E4"/>
    <a:srgbClr val="BEA0C0"/>
    <a:srgbClr val="7C40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5F77E-A7F5-426B-8365-CE99494DF7EC}" v="182" dt="2024-01-02T19:05:01.676"/>
    <p1510:client id="{0B251AB3-A75A-40BF-BB95-9DE438BB6000}" v="602" dt="2024-01-05T19:36:25.458"/>
    <p1510:client id="{16044FB8-BA18-4836-B1A5-3F30E213EFDE}" v="16" dt="2024-01-05T16:08:45.037"/>
    <p1510:client id="{3DD67951-CF03-4B05-B9CC-A7599FE72621}" v="510" dt="2024-01-04T21:27:25.646"/>
    <p1510:client id="{49B0FAEA-6B24-4AA2-929F-C71252D27F7F}" v="74" dt="2024-01-05T14:28:54.758"/>
    <p1510:client id="{5805DC73-40B8-4955-AD5C-5A861EB4FEBC}" v="4" dt="2024-01-05T22:04:22.876"/>
    <p1510:client id="{87464997-8FAF-47F1-97D7-B21A4FE0A4FF}" v="527" dt="2024-01-02T18:53:09.003"/>
    <p1510:client id="{8FBAFC88-6F7F-4EEA-A7F3-DD1721DDAD1B}" v="10" dt="2024-01-08T15:21:33.840"/>
    <p1510:client id="{927FE5D1-0CDF-417F-9437-77EAF13DB675}" v="38" dt="2024-01-05T22:06:32.745"/>
    <p1510:client id="{A84C5D0B-7999-4021-BA07-38304BE86FD9}" v="2" dt="2023-08-23T18:49:35.238"/>
    <p1510:client id="{AA52F790-30FF-4949-9364-DC96318B2FED}" v="19" dt="2024-01-05T15:56:18.169"/>
    <p1510:client id="{BC05F6EA-6729-4FC9-A809-5B65CD220A01}" v="18" dt="2024-01-05T15:48:10.418"/>
    <p1510:client id="{E62A6B88-A4AB-4D50-A80D-8EA5D571A411}" v="9" dt="2024-01-02T19:14:19.873"/>
    <p1510:client id="{F867D3CE-DE98-4BF9-8275-52CD56550033}" v="305" dt="2024-01-05T15:31:19.586"/>
    <p1510:client id="{F9A39B35-AA65-4DFF-903B-E828E69F51DB}" v="116" dt="2024-01-08T14:55:39.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Johnson" userId="S::ljohnson@illinoisheartland.org::d38c96b4-9687-4f5f-8970-b6d0314baf2c" providerId="AD" clId="Web-{AA52F790-30FF-4949-9364-DC96318B2FED}"/>
    <pc:docChg chg="modSld">
      <pc:chgData name="Linda Johnson" userId="S::ljohnson@illinoisheartland.org::d38c96b4-9687-4f5f-8970-b6d0314baf2c" providerId="AD" clId="Web-{AA52F790-30FF-4949-9364-DC96318B2FED}" dt="2024-01-05T15:56:18.169" v="43" actId="20577"/>
      <pc:docMkLst>
        <pc:docMk/>
      </pc:docMkLst>
      <pc:sldChg chg="modSp">
        <pc:chgData name="Linda Johnson" userId="S::ljohnson@illinoisheartland.org::d38c96b4-9687-4f5f-8970-b6d0314baf2c" providerId="AD" clId="Web-{AA52F790-30FF-4949-9364-DC96318B2FED}" dt="2024-01-05T15:56:18.169" v="43" actId="20577"/>
        <pc:sldMkLst>
          <pc:docMk/>
          <pc:sldMk cId="3730805341" sldId="276"/>
        </pc:sldMkLst>
        <pc:spChg chg="mod">
          <ac:chgData name="Linda Johnson" userId="S::ljohnson@illinoisheartland.org::d38c96b4-9687-4f5f-8970-b6d0314baf2c" providerId="AD" clId="Web-{AA52F790-30FF-4949-9364-DC96318B2FED}" dt="2024-01-05T15:56:18.169" v="43" actId="20577"/>
          <ac:spMkLst>
            <pc:docMk/>
            <pc:sldMk cId="3730805341" sldId="276"/>
            <ac:spMk id="3" creationId="{B82FD1F8-33CA-FB45-0794-18771E7933E4}"/>
          </ac:spMkLst>
        </pc:spChg>
      </pc:sldChg>
      <pc:sldChg chg="modSp modNotes">
        <pc:chgData name="Linda Johnson" userId="S::ljohnson@illinoisheartland.org::d38c96b4-9687-4f5f-8970-b6d0314baf2c" providerId="AD" clId="Web-{AA52F790-30FF-4949-9364-DC96318B2FED}" dt="2024-01-05T15:52:23.192" v="28" actId="20577"/>
        <pc:sldMkLst>
          <pc:docMk/>
          <pc:sldMk cId="910529746" sldId="277"/>
        </pc:sldMkLst>
        <pc:spChg chg="mod">
          <ac:chgData name="Linda Johnson" userId="S::ljohnson@illinoisheartland.org::d38c96b4-9687-4f5f-8970-b6d0314baf2c" providerId="AD" clId="Web-{AA52F790-30FF-4949-9364-DC96318B2FED}" dt="2024-01-05T15:52:23.192" v="28" actId="20577"/>
          <ac:spMkLst>
            <pc:docMk/>
            <pc:sldMk cId="910529746" sldId="277"/>
            <ac:spMk id="7" creationId="{54D04437-3CA5-1085-625B-6FE306CBE2C3}"/>
          </ac:spMkLst>
        </pc:spChg>
      </pc:sldChg>
    </pc:docChg>
  </pc:docChgLst>
  <pc:docChgLst>
    <pc:chgData name="Hanan Jaber" userId="S::hjaber@illinoisheartland.org::ad879b5a-9b76-445c-89de-cc5e4b3e1ea9" providerId="AD" clId="Web-{0965F77E-A7F5-426B-8365-CE99494DF7EC}"/>
    <pc:docChg chg="addSld delSld modSld sldOrd">
      <pc:chgData name="Hanan Jaber" userId="S::hjaber@illinoisheartland.org::ad879b5a-9b76-445c-89de-cc5e4b3e1ea9" providerId="AD" clId="Web-{0965F77E-A7F5-426B-8365-CE99494DF7EC}" dt="2024-01-02T19:05:01.676" v="171"/>
      <pc:docMkLst>
        <pc:docMk/>
      </pc:docMkLst>
      <pc:sldChg chg="modSp">
        <pc:chgData name="Hanan Jaber" userId="S::hjaber@illinoisheartland.org::ad879b5a-9b76-445c-89de-cc5e4b3e1ea9" providerId="AD" clId="Web-{0965F77E-A7F5-426B-8365-CE99494DF7EC}" dt="2024-01-02T19:03:08.469" v="103" actId="20577"/>
        <pc:sldMkLst>
          <pc:docMk/>
          <pc:sldMk cId="3958698855" sldId="266"/>
        </pc:sldMkLst>
        <pc:spChg chg="mod">
          <ac:chgData name="Hanan Jaber" userId="S::hjaber@illinoisheartland.org::ad879b5a-9b76-445c-89de-cc5e4b3e1ea9" providerId="AD" clId="Web-{0965F77E-A7F5-426B-8365-CE99494DF7EC}" dt="2024-01-02T19:03:08.469" v="103" actId="20577"/>
          <ac:spMkLst>
            <pc:docMk/>
            <pc:sldMk cId="3958698855" sldId="266"/>
            <ac:spMk id="3" creationId="{21991B8A-7B90-8587-EC89-83E7162014B6}"/>
          </ac:spMkLst>
        </pc:spChg>
      </pc:sldChg>
      <pc:sldChg chg="modSp">
        <pc:chgData name="Hanan Jaber" userId="S::hjaber@illinoisheartland.org::ad879b5a-9b76-445c-89de-cc5e4b3e1ea9" providerId="AD" clId="Web-{0965F77E-A7F5-426B-8365-CE99494DF7EC}" dt="2024-01-02T19:00:57.480" v="45" actId="20577"/>
        <pc:sldMkLst>
          <pc:docMk/>
          <pc:sldMk cId="1407699800" sldId="267"/>
        </pc:sldMkLst>
        <pc:spChg chg="mod">
          <ac:chgData name="Hanan Jaber" userId="S::hjaber@illinoisheartland.org::ad879b5a-9b76-445c-89de-cc5e4b3e1ea9" providerId="AD" clId="Web-{0965F77E-A7F5-426B-8365-CE99494DF7EC}" dt="2024-01-02T19:00:57.480" v="45" actId="20577"/>
          <ac:spMkLst>
            <pc:docMk/>
            <pc:sldMk cId="1407699800" sldId="267"/>
            <ac:spMk id="3" creationId="{3B1C059A-BCAD-1A59-C624-794924AB93AA}"/>
          </ac:spMkLst>
        </pc:spChg>
      </pc:sldChg>
      <pc:sldChg chg="del">
        <pc:chgData name="Hanan Jaber" userId="S::hjaber@illinoisheartland.org::ad879b5a-9b76-445c-89de-cc5e4b3e1ea9" providerId="AD" clId="Web-{0965F77E-A7F5-426B-8365-CE99494DF7EC}" dt="2024-01-02T19:02:23.796" v="81"/>
        <pc:sldMkLst>
          <pc:docMk/>
          <pc:sldMk cId="2920965046" sldId="269"/>
        </pc:sldMkLst>
      </pc:sldChg>
      <pc:sldChg chg="modSp del">
        <pc:chgData name="Hanan Jaber" userId="S::hjaber@illinoisheartland.org::ad879b5a-9b76-445c-89de-cc5e4b3e1ea9" providerId="AD" clId="Web-{0965F77E-A7F5-426B-8365-CE99494DF7EC}" dt="2024-01-02T19:03:15.282" v="104"/>
        <pc:sldMkLst>
          <pc:docMk/>
          <pc:sldMk cId="1700088806" sldId="270"/>
        </pc:sldMkLst>
        <pc:spChg chg="mod">
          <ac:chgData name="Hanan Jaber" userId="S::hjaber@illinoisheartland.org::ad879b5a-9b76-445c-89de-cc5e4b3e1ea9" providerId="AD" clId="Web-{0965F77E-A7F5-426B-8365-CE99494DF7EC}" dt="2024-01-02T19:02:48.734" v="82" actId="20577"/>
          <ac:spMkLst>
            <pc:docMk/>
            <pc:sldMk cId="1700088806" sldId="270"/>
            <ac:spMk id="2" creationId="{C5157FEB-C6E5-4ECE-F0D6-855B5E2F1EC4}"/>
          </ac:spMkLst>
        </pc:spChg>
      </pc:sldChg>
      <pc:sldChg chg="modSp ord">
        <pc:chgData name="Hanan Jaber" userId="S::hjaber@illinoisheartland.org::ad879b5a-9b76-445c-89de-cc5e4b3e1ea9" providerId="AD" clId="Web-{0965F77E-A7F5-426B-8365-CE99494DF7EC}" dt="2024-01-02T19:03:45.017" v="132" actId="20577"/>
        <pc:sldMkLst>
          <pc:docMk/>
          <pc:sldMk cId="2777843300" sldId="272"/>
        </pc:sldMkLst>
        <pc:spChg chg="mod">
          <ac:chgData name="Hanan Jaber" userId="S::hjaber@illinoisheartland.org::ad879b5a-9b76-445c-89de-cc5e4b3e1ea9" providerId="AD" clId="Web-{0965F77E-A7F5-426B-8365-CE99494DF7EC}" dt="2024-01-02T19:03:38.439" v="117" actId="20577"/>
          <ac:spMkLst>
            <pc:docMk/>
            <pc:sldMk cId="2777843300" sldId="272"/>
            <ac:spMk id="2" creationId="{307C388A-C2C3-9468-8EF9-E123C261A3F4}"/>
          </ac:spMkLst>
        </pc:spChg>
        <pc:spChg chg="mod">
          <ac:chgData name="Hanan Jaber" userId="S::hjaber@illinoisheartland.org::ad879b5a-9b76-445c-89de-cc5e4b3e1ea9" providerId="AD" clId="Web-{0965F77E-A7F5-426B-8365-CE99494DF7EC}" dt="2024-01-02T19:03:45.017" v="132" actId="20577"/>
          <ac:spMkLst>
            <pc:docMk/>
            <pc:sldMk cId="2777843300" sldId="272"/>
            <ac:spMk id="3" creationId="{A2B57C2D-5536-34AF-AC58-17E4F13039D2}"/>
          </ac:spMkLst>
        </pc:spChg>
      </pc:sldChg>
      <pc:sldChg chg="del">
        <pc:chgData name="Hanan Jaber" userId="S::hjaber@illinoisheartland.org::ad879b5a-9b76-445c-89de-cc5e4b3e1ea9" providerId="AD" clId="Web-{0965F77E-A7F5-426B-8365-CE99494DF7EC}" dt="2024-01-02T19:05:01.676" v="171"/>
        <pc:sldMkLst>
          <pc:docMk/>
          <pc:sldMk cId="897919738" sldId="273"/>
        </pc:sldMkLst>
      </pc:sldChg>
      <pc:sldChg chg="modSp">
        <pc:chgData name="Hanan Jaber" userId="S::hjaber@illinoisheartland.org::ad879b5a-9b76-445c-89de-cc5e4b3e1ea9" providerId="AD" clId="Web-{0965F77E-A7F5-426B-8365-CE99494DF7EC}" dt="2024-01-02T18:58:16.178" v="11" actId="20577"/>
        <pc:sldMkLst>
          <pc:docMk/>
          <pc:sldMk cId="1605907646" sldId="274"/>
        </pc:sldMkLst>
        <pc:spChg chg="mod">
          <ac:chgData name="Hanan Jaber" userId="S::hjaber@illinoisheartland.org::ad879b5a-9b76-445c-89de-cc5e4b3e1ea9" providerId="AD" clId="Web-{0965F77E-A7F5-426B-8365-CE99494DF7EC}" dt="2024-01-02T18:58:16.178" v="11" actId="20577"/>
          <ac:spMkLst>
            <pc:docMk/>
            <pc:sldMk cId="1605907646" sldId="274"/>
            <ac:spMk id="2" creationId="{F649F034-2C29-3848-76B5-EAB3789F6B8E}"/>
          </ac:spMkLst>
        </pc:spChg>
      </pc:sldChg>
      <pc:sldChg chg="modSp">
        <pc:chgData name="Hanan Jaber" userId="S::hjaber@illinoisheartland.org::ad879b5a-9b76-445c-89de-cc5e4b3e1ea9" providerId="AD" clId="Web-{0965F77E-A7F5-426B-8365-CE99494DF7EC}" dt="2024-01-02T18:58:19.288" v="13" actId="20577"/>
        <pc:sldMkLst>
          <pc:docMk/>
          <pc:sldMk cId="2371666216" sldId="275"/>
        </pc:sldMkLst>
        <pc:spChg chg="mod">
          <ac:chgData name="Hanan Jaber" userId="S::hjaber@illinoisheartland.org::ad879b5a-9b76-445c-89de-cc5e4b3e1ea9" providerId="AD" clId="Web-{0965F77E-A7F5-426B-8365-CE99494DF7EC}" dt="2024-01-02T18:58:19.288" v="13" actId="20577"/>
          <ac:spMkLst>
            <pc:docMk/>
            <pc:sldMk cId="2371666216" sldId="275"/>
            <ac:spMk id="2" creationId="{DDCF08B5-A788-9BDB-6878-744D7CFC8D2C}"/>
          </ac:spMkLst>
        </pc:spChg>
      </pc:sldChg>
      <pc:sldChg chg="modSp new">
        <pc:chgData name="Hanan Jaber" userId="S::hjaber@illinoisheartland.org::ad879b5a-9b76-445c-89de-cc5e4b3e1ea9" providerId="AD" clId="Web-{0965F77E-A7F5-426B-8365-CE99494DF7EC}" dt="2024-01-02T18:58:27.163" v="22" actId="20577"/>
        <pc:sldMkLst>
          <pc:docMk/>
          <pc:sldMk cId="910529746" sldId="277"/>
        </pc:sldMkLst>
        <pc:spChg chg="mod">
          <ac:chgData name="Hanan Jaber" userId="S::hjaber@illinoisheartland.org::ad879b5a-9b76-445c-89de-cc5e4b3e1ea9" providerId="AD" clId="Web-{0965F77E-A7F5-426B-8365-CE99494DF7EC}" dt="2024-01-02T18:58:27.163" v="22" actId="20577"/>
          <ac:spMkLst>
            <pc:docMk/>
            <pc:sldMk cId="910529746" sldId="277"/>
            <ac:spMk id="2" creationId="{8C0E6BA9-1E0F-2633-6639-9E2FBD451AF0}"/>
          </ac:spMkLst>
        </pc:spChg>
      </pc:sldChg>
      <pc:sldChg chg="modSp new">
        <pc:chgData name="Hanan Jaber" userId="S::hjaber@illinoisheartland.org::ad879b5a-9b76-445c-89de-cc5e4b3e1ea9" providerId="AD" clId="Web-{0965F77E-A7F5-426B-8365-CE99494DF7EC}" dt="2024-01-02T18:58:34.022" v="27" actId="20577"/>
        <pc:sldMkLst>
          <pc:docMk/>
          <pc:sldMk cId="3779391953" sldId="278"/>
        </pc:sldMkLst>
        <pc:spChg chg="mod">
          <ac:chgData name="Hanan Jaber" userId="S::hjaber@illinoisheartland.org::ad879b5a-9b76-445c-89de-cc5e4b3e1ea9" providerId="AD" clId="Web-{0965F77E-A7F5-426B-8365-CE99494DF7EC}" dt="2024-01-02T18:58:34.022" v="27" actId="20577"/>
          <ac:spMkLst>
            <pc:docMk/>
            <pc:sldMk cId="3779391953" sldId="278"/>
            <ac:spMk id="2" creationId="{AC47A925-6632-2E0C-B787-FA7593677B39}"/>
          </ac:spMkLst>
        </pc:spChg>
      </pc:sldChg>
      <pc:sldChg chg="modSp new">
        <pc:chgData name="Hanan Jaber" userId="S::hjaber@illinoisheartland.org::ad879b5a-9b76-445c-89de-cc5e4b3e1ea9" providerId="AD" clId="Web-{0965F77E-A7F5-426B-8365-CE99494DF7EC}" dt="2024-01-02T19:01:25.762" v="51" actId="20577"/>
        <pc:sldMkLst>
          <pc:docMk/>
          <pc:sldMk cId="2365325227" sldId="279"/>
        </pc:sldMkLst>
        <pc:spChg chg="mod">
          <ac:chgData name="Hanan Jaber" userId="S::hjaber@illinoisheartland.org::ad879b5a-9b76-445c-89de-cc5e4b3e1ea9" providerId="AD" clId="Web-{0965F77E-A7F5-426B-8365-CE99494DF7EC}" dt="2024-01-02T19:01:25.762" v="51" actId="20577"/>
          <ac:spMkLst>
            <pc:docMk/>
            <pc:sldMk cId="2365325227" sldId="279"/>
            <ac:spMk id="2" creationId="{3BA3BBAC-8F9C-00C0-0845-2A11ABE85AAE}"/>
          </ac:spMkLst>
        </pc:spChg>
      </pc:sldChg>
      <pc:sldChg chg="modSp new">
        <pc:chgData name="Hanan Jaber" userId="S::hjaber@illinoisheartland.org::ad879b5a-9b76-445c-89de-cc5e4b3e1ea9" providerId="AD" clId="Web-{0965F77E-A7F5-426B-8365-CE99494DF7EC}" dt="2024-01-02T19:02:15.155" v="80" actId="20577"/>
        <pc:sldMkLst>
          <pc:docMk/>
          <pc:sldMk cId="1168152445" sldId="280"/>
        </pc:sldMkLst>
        <pc:spChg chg="mod">
          <ac:chgData name="Hanan Jaber" userId="S::hjaber@illinoisheartland.org::ad879b5a-9b76-445c-89de-cc5e4b3e1ea9" providerId="AD" clId="Web-{0965F77E-A7F5-426B-8365-CE99494DF7EC}" dt="2024-01-02T19:01:31.263" v="55" actId="20577"/>
          <ac:spMkLst>
            <pc:docMk/>
            <pc:sldMk cId="1168152445" sldId="280"/>
            <ac:spMk id="2" creationId="{873605D3-066F-8873-9087-66B47216CFC2}"/>
          </ac:spMkLst>
        </pc:spChg>
        <pc:spChg chg="mod">
          <ac:chgData name="Hanan Jaber" userId="S::hjaber@illinoisheartland.org::ad879b5a-9b76-445c-89de-cc5e4b3e1ea9" providerId="AD" clId="Web-{0965F77E-A7F5-426B-8365-CE99494DF7EC}" dt="2024-01-02T19:02:15.155" v="80" actId="20577"/>
          <ac:spMkLst>
            <pc:docMk/>
            <pc:sldMk cId="1168152445" sldId="280"/>
            <ac:spMk id="3" creationId="{8804C409-1C14-6091-E769-104FBB680752}"/>
          </ac:spMkLst>
        </pc:spChg>
      </pc:sldChg>
      <pc:sldChg chg="modSp new">
        <pc:chgData name="Hanan Jaber" userId="S::hjaber@illinoisheartland.org::ad879b5a-9b76-445c-89de-cc5e4b3e1ea9" providerId="AD" clId="Web-{0965F77E-A7F5-426B-8365-CE99494DF7EC}" dt="2024-01-02T19:04:15.456" v="148" actId="20577"/>
        <pc:sldMkLst>
          <pc:docMk/>
          <pc:sldMk cId="3033463068" sldId="281"/>
        </pc:sldMkLst>
        <pc:spChg chg="mod">
          <ac:chgData name="Hanan Jaber" userId="S::hjaber@illinoisheartland.org::ad879b5a-9b76-445c-89de-cc5e4b3e1ea9" providerId="AD" clId="Web-{0965F77E-A7F5-426B-8365-CE99494DF7EC}" dt="2024-01-02T19:04:15.456" v="148" actId="20577"/>
          <ac:spMkLst>
            <pc:docMk/>
            <pc:sldMk cId="3033463068" sldId="281"/>
            <ac:spMk id="2" creationId="{1DF3F817-E9A0-3919-EE3E-61F8B8A5EFC7}"/>
          </ac:spMkLst>
        </pc:spChg>
      </pc:sldChg>
      <pc:sldChg chg="modSp new">
        <pc:chgData name="Hanan Jaber" userId="S::hjaber@illinoisheartland.org::ad879b5a-9b76-445c-89de-cc5e4b3e1ea9" providerId="AD" clId="Web-{0965F77E-A7F5-426B-8365-CE99494DF7EC}" dt="2024-01-02T19:04:28.284" v="158" actId="1076"/>
        <pc:sldMkLst>
          <pc:docMk/>
          <pc:sldMk cId="278347737" sldId="282"/>
        </pc:sldMkLst>
        <pc:spChg chg="mod">
          <ac:chgData name="Hanan Jaber" userId="S::hjaber@illinoisheartland.org::ad879b5a-9b76-445c-89de-cc5e4b3e1ea9" providerId="AD" clId="Web-{0965F77E-A7F5-426B-8365-CE99494DF7EC}" dt="2024-01-02T19:04:28.284" v="158" actId="1076"/>
          <ac:spMkLst>
            <pc:docMk/>
            <pc:sldMk cId="278347737" sldId="282"/>
            <ac:spMk id="2" creationId="{B103F6CA-AAB9-3CA4-C5CD-2668CAA90BC4}"/>
          </ac:spMkLst>
        </pc:spChg>
      </pc:sldChg>
      <pc:sldChg chg="modSp new">
        <pc:chgData name="Hanan Jaber" userId="S::hjaber@illinoisheartland.org::ad879b5a-9b76-445c-89de-cc5e4b3e1ea9" providerId="AD" clId="Web-{0965F77E-A7F5-426B-8365-CE99494DF7EC}" dt="2024-01-02T19:04:57.566" v="170" actId="1076"/>
        <pc:sldMkLst>
          <pc:docMk/>
          <pc:sldMk cId="3058503550" sldId="283"/>
        </pc:sldMkLst>
        <pc:spChg chg="mod">
          <ac:chgData name="Hanan Jaber" userId="S::hjaber@illinoisheartland.org::ad879b5a-9b76-445c-89de-cc5e4b3e1ea9" providerId="AD" clId="Web-{0965F77E-A7F5-426B-8365-CE99494DF7EC}" dt="2024-01-02T19:04:57.566" v="170" actId="1076"/>
          <ac:spMkLst>
            <pc:docMk/>
            <pc:sldMk cId="3058503550" sldId="283"/>
            <ac:spMk id="2" creationId="{3DF16DFF-ECA5-D17F-D5C6-4F74287D6955}"/>
          </ac:spMkLst>
        </pc:spChg>
      </pc:sldChg>
    </pc:docChg>
  </pc:docChgLst>
  <pc:docChgLst>
    <pc:chgData name="Linda Johnson" userId="S::ljohnson@illinoisheartland.org::d38c96b4-9687-4f5f-8970-b6d0314baf2c" providerId="AD" clId="Web-{F9A39B35-AA65-4DFF-903B-E828E69F51DB}"/>
    <pc:docChg chg="modSld">
      <pc:chgData name="Linda Johnson" userId="S::ljohnson@illinoisheartland.org::d38c96b4-9687-4f5f-8970-b6d0314baf2c" providerId="AD" clId="Web-{F9A39B35-AA65-4DFF-903B-E828E69F51DB}" dt="2024-01-08T14:55:39.153" v="118" actId="20577"/>
      <pc:docMkLst>
        <pc:docMk/>
      </pc:docMkLst>
      <pc:sldChg chg="modSp">
        <pc:chgData name="Linda Johnson" userId="S::ljohnson@illinoisheartland.org::d38c96b4-9687-4f5f-8970-b6d0314baf2c" providerId="AD" clId="Web-{F9A39B35-AA65-4DFF-903B-E828E69F51DB}" dt="2024-01-08T14:55:39.153" v="118" actId="20577"/>
        <pc:sldMkLst>
          <pc:docMk/>
          <pc:sldMk cId="697127950" sldId="290"/>
        </pc:sldMkLst>
        <pc:spChg chg="mod">
          <ac:chgData name="Linda Johnson" userId="S::ljohnson@illinoisheartland.org::d38c96b4-9687-4f5f-8970-b6d0314baf2c" providerId="AD" clId="Web-{F9A39B35-AA65-4DFF-903B-E828E69F51DB}" dt="2024-01-08T14:55:39.153" v="118" actId="20577"/>
          <ac:spMkLst>
            <pc:docMk/>
            <pc:sldMk cId="697127950" sldId="290"/>
            <ac:spMk id="3" creationId="{98B625E8-F428-DA8B-7E92-47338987986C}"/>
          </ac:spMkLst>
        </pc:spChg>
      </pc:sldChg>
    </pc:docChg>
  </pc:docChgLst>
  <pc:docChgLst>
    <pc:chgData name="Linda Johnson" userId="S::ljohnson@illinoisheartland.org::d38c96b4-9687-4f5f-8970-b6d0314baf2c" providerId="AD" clId="Web-{927FE5D1-0CDF-417F-9437-77EAF13DB675}"/>
    <pc:docChg chg="modSld">
      <pc:chgData name="Linda Johnson" userId="S::ljohnson@illinoisheartland.org::d38c96b4-9687-4f5f-8970-b6d0314baf2c" providerId="AD" clId="Web-{927FE5D1-0CDF-417F-9437-77EAF13DB675}" dt="2024-01-05T22:06:32.745" v="24" actId="1076"/>
      <pc:docMkLst>
        <pc:docMk/>
      </pc:docMkLst>
      <pc:sldChg chg="addSp modSp">
        <pc:chgData name="Linda Johnson" userId="S::ljohnson@illinoisheartland.org::d38c96b4-9687-4f5f-8970-b6d0314baf2c" providerId="AD" clId="Web-{927FE5D1-0CDF-417F-9437-77EAF13DB675}" dt="2024-01-05T22:06:32.745" v="24" actId="1076"/>
        <pc:sldMkLst>
          <pc:docMk/>
          <pc:sldMk cId="1348149086" sldId="295"/>
        </pc:sldMkLst>
        <pc:spChg chg="add mod">
          <ac:chgData name="Linda Johnson" userId="S::ljohnson@illinoisheartland.org::d38c96b4-9687-4f5f-8970-b6d0314baf2c" providerId="AD" clId="Web-{927FE5D1-0CDF-417F-9437-77EAF13DB675}" dt="2024-01-05T22:06:32.745" v="24" actId="1076"/>
          <ac:spMkLst>
            <pc:docMk/>
            <pc:sldMk cId="1348149086" sldId="295"/>
            <ac:spMk id="3" creationId="{3C5F5304-93ED-2CF4-85EC-AF0AF6B6C8BA}"/>
          </ac:spMkLst>
        </pc:spChg>
        <pc:picChg chg="add mod">
          <ac:chgData name="Linda Johnson" userId="S::ljohnson@illinoisheartland.org::d38c96b4-9687-4f5f-8970-b6d0314baf2c" providerId="AD" clId="Web-{927FE5D1-0CDF-417F-9437-77EAF13DB675}" dt="2024-01-05T22:05:34.915" v="6" actId="1076"/>
          <ac:picMkLst>
            <pc:docMk/>
            <pc:sldMk cId="1348149086" sldId="295"/>
            <ac:picMk id="2" creationId="{4CD0635D-F83E-F66F-A667-A083D630E572}"/>
          </ac:picMkLst>
        </pc:picChg>
      </pc:sldChg>
    </pc:docChg>
  </pc:docChgLst>
  <pc:docChgLst>
    <pc:chgData name="Linda Johnson" userId="S::ljohnson@illinoisheartland.org::d38c96b4-9687-4f5f-8970-b6d0314baf2c" providerId="AD" clId="Web-{3DD67951-CF03-4B05-B9CC-A7599FE72621}"/>
    <pc:docChg chg="addSld delSld modSld sldOrd">
      <pc:chgData name="Linda Johnson" userId="S::ljohnson@illinoisheartland.org::d38c96b4-9687-4f5f-8970-b6d0314baf2c" providerId="AD" clId="Web-{3DD67951-CF03-4B05-B9CC-A7599FE72621}" dt="2024-01-04T21:27:25.646" v="622" actId="20577"/>
      <pc:docMkLst>
        <pc:docMk/>
      </pc:docMkLst>
      <pc:sldChg chg="modSp">
        <pc:chgData name="Linda Johnson" userId="S::ljohnson@illinoisheartland.org::d38c96b4-9687-4f5f-8970-b6d0314baf2c" providerId="AD" clId="Web-{3DD67951-CF03-4B05-B9CC-A7599FE72621}" dt="2024-01-04T21:02:42.995" v="393" actId="20577"/>
        <pc:sldMkLst>
          <pc:docMk/>
          <pc:sldMk cId="123506931" sldId="264"/>
        </pc:sldMkLst>
        <pc:spChg chg="mod">
          <ac:chgData name="Linda Johnson" userId="S::ljohnson@illinoisheartland.org::d38c96b4-9687-4f5f-8970-b6d0314baf2c" providerId="AD" clId="Web-{3DD67951-CF03-4B05-B9CC-A7599FE72621}" dt="2024-01-04T21:02:42.995" v="393" actId="20577"/>
          <ac:spMkLst>
            <pc:docMk/>
            <pc:sldMk cId="123506931" sldId="264"/>
            <ac:spMk id="3" creationId="{1DCDE06C-6C3B-7416-C15D-1CF686A7921C}"/>
          </ac:spMkLst>
        </pc:spChg>
      </pc:sldChg>
      <pc:sldChg chg="modSp">
        <pc:chgData name="Linda Johnson" userId="S::ljohnson@illinoisheartland.org::d38c96b4-9687-4f5f-8970-b6d0314baf2c" providerId="AD" clId="Web-{3DD67951-CF03-4B05-B9CC-A7599FE72621}" dt="2024-01-04T20:59:17.880" v="368" actId="20577"/>
        <pc:sldMkLst>
          <pc:docMk/>
          <pc:sldMk cId="3958698855" sldId="266"/>
        </pc:sldMkLst>
        <pc:spChg chg="mod">
          <ac:chgData name="Linda Johnson" userId="S::ljohnson@illinoisheartland.org::d38c96b4-9687-4f5f-8970-b6d0314baf2c" providerId="AD" clId="Web-{3DD67951-CF03-4B05-B9CC-A7599FE72621}" dt="2024-01-04T20:55:49.405" v="289" actId="20577"/>
          <ac:spMkLst>
            <pc:docMk/>
            <pc:sldMk cId="3958698855" sldId="266"/>
            <ac:spMk id="2" creationId="{391ADC15-9D4E-2692-59D4-36DCF8EF7CDD}"/>
          </ac:spMkLst>
        </pc:spChg>
        <pc:spChg chg="mod">
          <ac:chgData name="Linda Johnson" userId="S::ljohnson@illinoisheartland.org::d38c96b4-9687-4f5f-8970-b6d0314baf2c" providerId="AD" clId="Web-{3DD67951-CF03-4B05-B9CC-A7599FE72621}" dt="2024-01-04T20:59:17.880" v="368" actId="20577"/>
          <ac:spMkLst>
            <pc:docMk/>
            <pc:sldMk cId="3958698855" sldId="266"/>
            <ac:spMk id="3" creationId="{21991B8A-7B90-8587-EC89-83E7162014B6}"/>
          </ac:spMkLst>
        </pc:spChg>
      </pc:sldChg>
      <pc:sldChg chg="addSp delSp modSp">
        <pc:chgData name="Linda Johnson" userId="S::ljohnson@illinoisheartland.org::d38c96b4-9687-4f5f-8970-b6d0314baf2c" providerId="AD" clId="Web-{3DD67951-CF03-4B05-B9CC-A7599FE72621}" dt="2024-01-04T21:10:16.430" v="406"/>
        <pc:sldMkLst>
          <pc:docMk/>
          <pc:sldMk cId="714901426" sldId="268"/>
        </pc:sldMkLst>
        <pc:spChg chg="del">
          <ac:chgData name="Linda Johnson" userId="S::ljohnson@illinoisheartland.org::d38c96b4-9687-4f5f-8970-b6d0314baf2c" providerId="AD" clId="Web-{3DD67951-CF03-4B05-B9CC-A7599FE72621}" dt="2024-01-04T21:07:54.066" v="394"/>
          <ac:spMkLst>
            <pc:docMk/>
            <pc:sldMk cId="714901426" sldId="268"/>
            <ac:spMk id="3" creationId="{B6DF5AC8-336B-8081-06CA-5130E624CF33}"/>
          </ac:spMkLst>
        </pc:spChg>
        <pc:picChg chg="add del mod">
          <ac:chgData name="Linda Johnson" userId="S::ljohnson@illinoisheartland.org::d38c96b4-9687-4f5f-8970-b6d0314baf2c" providerId="AD" clId="Web-{3DD67951-CF03-4B05-B9CC-A7599FE72621}" dt="2024-01-04T21:10:14.476" v="405"/>
          <ac:picMkLst>
            <pc:docMk/>
            <pc:sldMk cId="714901426" sldId="268"/>
            <ac:picMk id="4" creationId="{11C00378-8E92-C943-AF0A-CDF32911EF62}"/>
          </ac:picMkLst>
        </pc:picChg>
        <pc:picChg chg="add del mod">
          <ac:chgData name="Linda Johnson" userId="S::ljohnson@illinoisheartland.org::d38c96b4-9687-4f5f-8970-b6d0314baf2c" providerId="AD" clId="Web-{3DD67951-CF03-4B05-B9CC-A7599FE72621}" dt="2024-01-04T21:10:16.430" v="406"/>
          <ac:picMkLst>
            <pc:docMk/>
            <pc:sldMk cId="714901426" sldId="268"/>
            <ac:picMk id="5" creationId="{6D25D2D7-F354-1632-F5E6-D9BD273AE8CE}"/>
          </ac:picMkLst>
        </pc:picChg>
      </pc:sldChg>
      <pc:sldChg chg="modSp">
        <pc:chgData name="Linda Johnson" userId="S::ljohnson@illinoisheartland.org::d38c96b4-9687-4f5f-8970-b6d0314baf2c" providerId="AD" clId="Web-{3DD67951-CF03-4B05-B9CC-A7599FE72621}" dt="2024-01-04T21:14:47.218" v="437" actId="20577"/>
        <pc:sldMkLst>
          <pc:docMk/>
          <pc:sldMk cId="1605907646" sldId="274"/>
        </pc:sldMkLst>
        <pc:spChg chg="mod">
          <ac:chgData name="Linda Johnson" userId="S::ljohnson@illinoisheartland.org::d38c96b4-9687-4f5f-8970-b6d0314baf2c" providerId="AD" clId="Web-{3DD67951-CF03-4B05-B9CC-A7599FE72621}" dt="2024-01-04T21:14:47.218" v="437" actId="20577"/>
          <ac:spMkLst>
            <pc:docMk/>
            <pc:sldMk cId="1605907646" sldId="274"/>
            <ac:spMk id="3" creationId="{864EE722-88D3-F8ED-7756-200813E955E1}"/>
          </ac:spMkLst>
        </pc:spChg>
      </pc:sldChg>
      <pc:sldChg chg="del">
        <pc:chgData name="Linda Johnson" userId="S::ljohnson@illinoisheartland.org::d38c96b4-9687-4f5f-8970-b6d0314baf2c" providerId="AD" clId="Web-{3DD67951-CF03-4B05-B9CC-A7599FE72621}" dt="2024-01-04T20:40:53.239" v="138"/>
        <pc:sldMkLst>
          <pc:docMk/>
          <pc:sldMk cId="1432196541" sldId="285"/>
        </pc:sldMkLst>
      </pc:sldChg>
      <pc:sldChg chg="modSp new ord">
        <pc:chgData name="Linda Johnson" userId="S::ljohnson@illinoisheartland.org::d38c96b4-9687-4f5f-8970-b6d0314baf2c" providerId="AD" clId="Web-{3DD67951-CF03-4B05-B9CC-A7599FE72621}" dt="2024-01-04T21:27:25.646" v="622" actId="20577"/>
        <pc:sldMkLst>
          <pc:docMk/>
          <pc:sldMk cId="1652886984" sldId="286"/>
        </pc:sldMkLst>
        <pc:spChg chg="mod">
          <ac:chgData name="Linda Johnson" userId="S::ljohnson@illinoisheartland.org::d38c96b4-9687-4f5f-8970-b6d0314baf2c" providerId="AD" clId="Web-{3DD67951-CF03-4B05-B9CC-A7599FE72621}" dt="2024-01-04T20:36:36.747" v="8" actId="20577"/>
          <ac:spMkLst>
            <pc:docMk/>
            <pc:sldMk cId="1652886984" sldId="286"/>
            <ac:spMk id="2" creationId="{80F9A11C-939E-1250-DF66-D52A35995317}"/>
          </ac:spMkLst>
        </pc:spChg>
        <pc:spChg chg="mod">
          <ac:chgData name="Linda Johnson" userId="S::ljohnson@illinoisheartland.org::d38c96b4-9687-4f5f-8970-b6d0314baf2c" providerId="AD" clId="Web-{3DD67951-CF03-4B05-B9CC-A7599FE72621}" dt="2024-01-04T21:27:25.646" v="622" actId="20577"/>
          <ac:spMkLst>
            <pc:docMk/>
            <pc:sldMk cId="1652886984" sldId="286"/>
            <ac:spMk id="3" creationId="{61B851BA-CB14-0340-111A-199C07580F07}"/>
          </ac:spMkLst>
        </pc:spChg>
      </pc:sldChg>
      <pc:sldChg chg="modSp new del">
        <pc:chgData name="Linda Johnson" userId="S::ljohnson@illinoisheartland.org::d38c96b4-9687-4f5f-8970-b6d0314baf2c" providerId="AD" clId="Web-{3DD67951-CF03-4B05-B9CC-A7599FE72621}" dt="2024-01-04T20:40:57.364" v="139"/>
        <pc:sldMkLst>
          <pc:docMk/>
          <pc:sldMk cId="294656594" sldId="287"/>
        </pc:sldMkLst>
        <pc:spChg chg="mod">
          <ac:chgData name="Linda Johnson" userId="S::ljohnson@illinoisheartland.org::d38c96b4-9687-4f5f-8970-b6d0314baf2c" providerId="AD" clId="Web-{3DD67951-CF03-4B05-B9CC-A7599FE72621}" dt="2024-01-04T20:40:22.191" v="136" actId="20577"/>
          <ac:spMkLst>
            <pc:docMk/>
            <pc:sldMk cId="294656594" sldId="287"/>
            <ac:spMk id="2" creationId="{21966B9B-0165-AE54-BD44-F7C400FEB560}"/>
          </ac:spMkLst>
        </pc:spChg>
      </pc:sldChg>
      <pc:sldChg chg="addSp delSp modSp new ord modNotes">
        <pc:chgData name="Linda Johnson" userId="S::ljohnson@illinoisheartland.org::d38c96b4-9687-4f5f-8970-b6d0314baf2c" providerId="AD" clId="Web-{3DD67951-CF03-4B05-B9CC-A7599FE72621}" dt="2024-01-04T21:26:43.879" v="616"/>
        <pc:sldMkLst>
          <pc:docMk/>
          <pc:sldMk cId="3064473962" sldId="288"/>
        </pc:sldMkLst>
        <pc:spChg chg="mod">
          <ac:chgData name="Linda Johnson" userId="S::ljohnson@illinoisheartland.org::d38c96b4-9687-4f5f-8970-b6d0314baf2c" providerId="AD" clId="Web-{3DD67951-CF03-4B05-B9CC-A7599FE72621}" dt="2024-01-04T20:41:37.693" v="145" actId="20577"/>
          <ac:spMkLst>
            <pc:docMk/>
            <pc:sldMk cId="3064473962" sldId="288"/>
            <ac:spMk id="2" creationId="{6C8C3556-AF7B-BEF2-8213-93A8865CDF30}"/>
          </ac:spMkLst>
        </pc:spChg>
        <pc:spChg chg="del">
          <ac:chgData name="Linda Johnson" userId="S::ljohnson@illinoisheartland.org::d38c96b4-9687-4f5f-8970-b6d0314baf2c" providerId="AD" clId="Web-{3DD67951-CF03-4B05-B9CC-A7599FE72621}" dt="2024-01-04T20:49:58.020" v="156"/>
          <ac:spMkLst>
            <pc:docMk/>
            <pc:sldMk cId="3064473962" sldId="288"/>
            <ac:spMk id="3" creationId="{B14FE38F-DBFA-76B2-512F-1D01E8788015}"/>
          </ac:spMkLst>
        </pc:spChg>
        <pc:spChg chg="del">
          <ac:chgData name="Linda Johnson" userId="S::ljohnson@illinoisheartland.org::d38c96b4-9687-4f5f-8970-b6d0314baf2c" providerId="AD" clId="Web-{3DD67951-CF03-4B05-B9CC-A7599FE72621}" dt="2024-01-04T20:44:57.560" v="146"/>
          <ac:spMkLst>
            <pc:docMk/>
            <pc:sldMk cId="3064473962" sldId="288"/>
            <ac:spMk id="4" creationId="{B68A42AD-1171-678A-5443-23166F9F046A}"/>
          </ac:spMkLst>
        </pc:spChg>
        <pc:spChg chg="add del mod">
          <ac:chgData name="Linda Johnson" userId="S::ljohnson@illinoisheartland.org::d38c96b4-9687-4f5f-8970-b6d0314baf2c" providerId="AD" clId="Web-{3DD67951-CF03-4B05-B9CC-A7599FE72621}" dt="2024-01-04T20:49:02.128" v="152"/>
          <ac:spMkLst>
            <pc:docMk/>
            <pc:sldMk cId="3064473962" sldId="288"/>
            <ac:spMk id="7" creationId="{AC0E0507-CF13-A77F-E24D-73956CE8E5D9}"/>
          </ac:spMkLst>
        </pc:spChg>
        <pc:spChg chg="add del mod">
          <ac:chgData name="Linda Johnson" userId="S::ljohnson@illinoisheartland.org::d38c96b4-9687-4f5f-8970-b6d0314baf2c" providerId="AD" clId="Web-{3DD67951-CF03-4B05-B9CC-A7599FE72621}" dt="2024-01-04T21:16:24.241" v="440"/>
          <ac:spMkLst>
            <pc:docMk/>
            <pc:sldMk cId="3064473962" sldId="288"/>
            <ac:spMk id="10" creationId="{D12FABB5-3049-9D25-2EC2-42097C097493}"/>
          </ac:spMkLst>
        </pc:spChg>
        <pc:spChg chg="add mod">
          <ac:chgData name="Linda Johnson" userId="S::ljohnson@illinoisheartland.org::d38c96b4-9687-4f5f-8970-b6d0314baf2c" providerId="AD" clId="Web-{3DD67951-CF03-4B05-B9CC-A7599FE72621}" dt="2024-01-04T21:23:14.686" v="497" actId="14100"/>
          <ac:spMkLst>
            <pc:docMk/>
            <pc:sldMk cId="3064473962" sldId="288"/>
            <ac:spMk id="13" creationId="{3C788D0A-DFF9-8771-1263-F67BF0B76D4E}"/>
          </ac:spMkLst>
        </pc:spChg>
        <pc:picChg chg="add del mod ord">
          <ac:chgData name="Linda Johnson" userId="S::ljohnson@illinoisheartland.org::d38c96b4-9687-4f5f-8970-b6d0314baf2c" providerId="AD" clId="Web-{3DD67951-CF03-4B05-B9CC-A7599FE72621}" dt="2024-01-04T20:45:27.044" v="151"/>
          <ac:picMkLst>
            <pc:docMk/>
            <pc:sldMk cId="3064473962" sldId="288"/>
            <ac:picMk id="5" creationId="{310C93A3-B2AB-9631-51ED-06EE06F4E5B5}"/>
          </ac:picMkLst>
        </pc:picChg>
        <pc:picChg chg="add del mod ord">
          <ac:chgData name="Linda Johnson" userId="S::ljohnson@illinoisheartland.org::d38c96b4-9687-4f5f-8970-b6d0314baf2c" providerId="AD" clId="Web-{3DD67951-CF03-4B05-B9CC-A7599FE72621}" dt="2024-01-04T20:49:36.894" v="155"/>
          <ac:picMkLst>
            <pc:docMk/>
            <pc:sldMk cId="3064473962" sldId="288"/>
            <ac:picMk id="8" creationId="{4DC9EEF7-B070-4224-2BC7-D1B98D025930}"/>
          </ac:picMkLst>
        </pc:picChg>
        <pc:picChg chg="add mod ord">
          <ac:chgData name="Linda Johnson" userId="S::ljohnson@illinoisheartland.org::d38c96b4-9687-4f5f-8970-b6d0314baf2c" providerId="AD" clId="Web-{3DD67951-CF03-4B05-B9CC-A7599FE72621}" dt="2024-01-04T20:53:34.995" v="285" actId="14100"/>
          <ac:picMkLst>
            <pc:docMk/>
            <pc:sldMk cId="3064473962" sldId="288"/>
            <ac:picMk id="11" creationId="{EBBB7699-B929-9B60-9BCF-8A159E6CEA37}"/>
          </ac:picMkLst>
        </pc:picChg>
      </pc:sldChg>
    </pc:docChg>
  </pc:docChgLst>
  <pc:docChgLst>
    <pc:chgData name="Hanan Jaber" userId="S::hjaber@illinoisheartland.org::ad879b5a-9b76-445c-89de-cc5e4b3e1ea9" providerId="AD" clId="Web-{87464997-8FAF-47F1-97D7-B21A4FE0A4FF}"/>
    <pc:docChg chg="addSld delSld modSld">
      <pc:chgData name="Hanan Jaber" userId="S::hjaber@illinoisheartland.org::ad879b5a-9b76-445c-89de-cc5e4b3e1ea9" providerId="AD" clId="Web-{87464997-8FAF-47F1-97D7-B21A4FE0A4FF}" dt="2024-01-02T18:53:09.003" v="510" actId="20577"/>
      <pc:docMkLst>
        <pc:docMk/>
      </pc:docMkLst>
      <pc:sldChg chg="modSp">
        <pc:chgData name="Hanan Jaber" userId="S::hjaber@illinoisheartland.org::ad879b5a-9b76-445c-89de-cc5e4b3e1ea9" providerId="AD" clId="Web-{87464997-8FAF-47F1-97D7-B21A4FE0A4FF}" dt="2024-01-02T18:32:14.861" v="60" actId="20577"/>
        <pc:sldMkLst>
          <pc:docMk/>
          <pc:sldMk cId="1447232744" sldId="256"/>
        </pc:sldMkLst>
        <pc:spChg chg="mod">
          <ac:chgData name="Hanan Jaber" userId="S::hjaber@illinoisheartland.org::ad879b5a-9b76-445c-89de-cc5e4b3e1ea9" providerId="AD" clId="Web-{87464997-8FAF-47F1-97D7-B21A4FE0A4FF}" dt="2024-01-02T18:31:53.892" v="49" actId="20577"/>
          <ac:spMkLst>
            <pc:docMk/>
            <pc:sldMk cId="1447232744" sldId="256"/>
            <ac:spMk id="2" creationId="{D6455ECC-92FE-03CE-0ADD-459912C7128C}"/>
          </ac:spMkLst>
        </pc:spChg>
        <pc:spChg chg="mod">
          <ac:chgData name="Hanan Jaber" userId="S::hjaber@illinoisheartland.org::ad879b5a-9b76-445c-89de-cc5e4b3e1ea9" providerId="AD" clId="Web-{87464997-8FAF-47F1-97D7-B21A4FE0A4FF}" dt="2024-01-02T18:31:05.953" v="19" actId="20577"/>
          <ac:spMkLst>
            <pc:docMk/>
            <pc:sldMk cId="1447232744" sldId="256"/>
            <ac:spMk id="3" creationId="{6EC0F3DA-6F5D-5D50-4B49-C1E984831368}"/>
          </ac:spMkLst>
        </pc:spChg>
        <pc:spChg chg="mod">
          <ac:chgData name="Hanan Jaber" userId="S::hjaber@illinoisheartland.org::ad879b5a-9b76-445c-89de-cc5e4b3e1ea9" providerId="AD" clId="Web-{87464997-8FAF-47F1-97D7-B21A4FE0A4FF}" dt="2024-01-02T18:32:14.861" v="60" actId="20577"/>
          <ac:spMkLst>
            <pc:docMk/>
            <pc:sldMk cId="1447232744" sldId="256"/>
            <ac:spMk id="4" creationId="{7CA541F5-E388-F579-39C0-F71EAD1F3C22}"/>
          </ac:spMkLst>
        </pc:spChg>
      </pc:sldChg>
      <pc:sldChg chg="modSp del">
        <pc:chgData name="Hanan Jaber" userId="S::hjaber@illinoisheartland.org::ad879b5a-9b76-445c-89de-cc5e4b3e1ea9" providerId="AD" clId="Web-{87464997-8FAF-47F1-97D7-B21A4FE0A4FF}" dt="2024-01-02T18:33:01.206" v="66"/>
        <pc:sldMkLst>
          <pc:docMk/>
          <pc:sldMk cId="4204397689" sldId="263"/>
        </pc:sldMkLst>
        <pc:spChg chg="mod">
          <ac:chgData name="Hanan Jaber" userId="S::hjaber@illinoisheartland.org::ad879b5a-9b76-445c-89de-cc5e4b3e1ea9" providerId="AD" clId="Web-{87464997-8FAF-47F1-97D7-B21A4FE0A4FF}" dt="2024-01-02T18:32:45.362" v="64" actId="20577"/>
          <ac:spMkLst>
            <pc:docMk/>
            <pc:sldMk cId="4204397689" sldId="263"/>
            <ac:spMk id="2" creationId="{C1BA5B7A-FA74-0BAC-0845-A722C129F63F}"/>
          </ac:spMkLst>
        </pc:spChg>
      </pc:sldChg>
      <pc:sldChg chg="modSp new">
        <pc:chgData name="Hanan Jaber" userId="S::hjaber@illinoisheartland.org::ad879b5a-9b76-445c-89de-cc5e4b3e1ea9" providerId="AD" clId="Web-{87464997-8FAF-47F1-97D7-B21A4FE0A4FF}" dt="2024-01-02T18:33:55.598" v="75" actId="20577"/>
        <pc:sldMkLst>
          <pc:docMk/>
          <pc:sldMk cId="123506931" sldId="264"/>
        </pc:sldMkLst>
        <pc:spChg chg="mod">
          <ac:chgData name="Hanan Jaber" userId="S::hjaber@illinoisheartland.org::ad879b5a-9b76-445c-89de-cc5e4b3e1ea9" providerId="AD" clId="Web-{87464997-8FAF-47F1-97D7-B21A4FE0A4FF}" dt="2024-01-02T18:33:55.598" v="75" actId="20577"/>
          <ac:spMkLst>
            <pc:docMk/>
            <pc:sldMk cId="123506931" sldId="264"/>
            <ac:spMk id="2" creationId="{F3BB0EA0-CB66-013C-67DE-799D317957CF}"/>
          </ac:spMkLst>
        </pc:spChg>
      </pc:sldChg>
      <pc:sldChg chg="modSp new">
        <pc:chgData name="Hanan Jaber" userId="S::hjaber@illinoisheartland.org::ad879b5a-9b76-445c-89de-cc5e4b3e1ea9" providerId="AD" clId="Web-{87464997-8FAF-47F1-97D7-B21A4FE0A4FF}" dt="2024-01-02T18:45:12.491" v="173" actId="20577"/>
        <pc:sldMkLst>
          <pc:docMk/>
          <pc:sldMk cId="1770534413" sldId="265"/>
        </pc:sldMkLst>
        <pc:spChg chg="mod">
          <ac:chgData name="Hanan Jaber" userId="S::hjaber@illinoisheartland.org::ad879b5a-9b76-445c-89de-cc5e4b3e1ea9" providerId="AD" clId="Web-{87464997-8FAF-47F1-97D7-B21A4FE0A4FF}" dt="2024-01-02T18:45:12.491" v="173" actId="20577"/>
          <ac:spMkLst>
            <pc:docMk/>
            <pc:sldMk cId="1770534413" sldId="265"/>
            <ac:spMk id="2" creationId="{E48F0697-527A-E1E3-8669-472C43E95339}"/>
          </ac:spMkLst>
        </pc:spChg>
      </pc:sldChg>
      <pc:sldChg chg="modSp new">
        <pc:chgData name="Hanan Jaber" userId="S::hjaber@illinoisheartland.org::ad879b5a-9b76-445c-89de-cc5e4b3e1ea9" providerId="AD" clId="Web-{87464997-8FAF-47F1-97D7-B21A4FE0A4FF}" dt="2024-01-02T18:46:16.711" v="229" actId="20577"/>
        <pc:sldMkLst>
          <pc:docMk/>
          <pc:sldMk cId="3958698855" sldId="266"/>
        </pc:sldMkLst>
        <pc:spChg chg="mod">
          <ac:chgData name="Hanan Jaber" userId="S::hjaber@illinoisheartland.org::ad879b5a-9b76-445c-89de-cc5e4b3e1ea9" providerId="AD" clId="Web-{87464997-8FAF-47F1-97D7-B21A4FE0A4FF}" dt="2024-01-02T18:46:16.711" v="229" actId="20577"/>
          <ac:spMkLst>
            <pc:docMk/>
            <pc:sldMk cId="3958698855" sldId="266"/>
            <ac:spMk id="2" creationId="{391ADC15-9D4E-2692-59D4-36DCF8EF7CDD}"/>
          </ac:spMkLst>
        </pc:spChg>
      </pc:sldChg>
      <pc:sldChg chg="modSp new">
        <pc:chgData name="Hanan Jaber" userId="S::hjaber@illinoisheartland.org::ad879b5a-9b76-445c-89de-cc5e4b3e1ea9" providerId="AD" clId="Web-{87464997-8FAF-47F1-97D7-B21A4FE0A4FF}" dt="2024-01-02T18:52:39.034" v="463" actId="20577"/>
        <pc:sldMkLst>
          <pc:docMk/>
          <pc:sldMk cId="1407699800" sldId="267"/>
        </pc:sldMkLst>
        <pc:spChg chg="mod">
          <ac:chgData name="Hanan Jaber" userId="S::hjaber@illinoisheartland.org::ad879b5a-9b76-445c-89de-cc5e4b3e1ea9" providerId="AD" clId="Web-{87464997-8FAF-47F1-97D7-B21A4FE0A4FF}" dt="2024-01-02T18:51:58.455" v="455" actId="20577"/>
          <ac:spMkLst>
            <pc:docMk/>
            <pc:sldMk cId="1407699800" sldId="267"/>
            <ac:spMk id="2" creationId="{B719D9C2-E590-6487-E726-C32E61267555}"/>
          </ac:spMkLst>
        </pc:spChg>
        <pc:spChg chg="mod">
          <ac:chgData name="Hanan Jaber" userId="S::hjaber@illinoisheartland.org::ad879b5a-9b76-445c-89de-cc5e4b3e1ea9" providerId="AD" clId="Web-{87464997-8FAF-47F1-97D7-B21A4FE0A4FF}" dt="2024-01-02T18:52:39.034" v="463" actId="20577"/>
          <ac:spMkLst>
            <pc:docMk/>
            <pc:sldMk cId="1407699800" sldId="267"/>
            <ac:spMk id="3" creationId="{3B1C059A-BCAD-1A59-C624-794924AB93AA}"/>
          </ac:spMkLst>
        </pc:spChg>
      </pc:sldChg>
      <pc:sldChg chg="modSp new">
        <pc:chgData name="Hanan Jaber" userId="S::hjaber@illinoisheartland.org::ad879b5a-9b76-445c-89de-cc5e4b3e1ea9" providerId="AD" clId="Web-{87464997-8FAF-47F1-97D7-B21A4FE0A4FF}" dt="2024-01-02T18:44:52.053" v="164" actId="20577"/>
        <pc:sldMkLst>
          <pc:docMk/>
          <pc:sldMk cId="714901426" sldId="268"/>
        </pc:sldMkLst>
        <pc:spChg chg="mod">
          <ac:chgData name="Hanan Jaber" userId="S::hjaber@illinoisheartland.org::ad879b5a-9b76-445c-89de-cc5e4b3e1ea9" providerId="AD" clId="Web-{87464997-8FAF-47F1-97D7-B21A4FE0A4FF}" dt="2024-01-02T18:44:52.053" v="164" actId="20577"/>
          <ac:spMkLst>
            <pc:docMk/>
            <pc:sldMk cId="714901426" sldId="268"/>
            <ac:spMk id="2" creationId="{58C32157-D6E6-1635-6833-A3C5F80A39C1}"/>
          </ac:spMkLst>
        </pc:spChg>
      </pc:sldChg>
      <pc:sldChg chg="modSp new">
        <pc:chgData name="Hanan Jaber" userId="S::hjaber@illinoisheartland.org::ad879b5a-9b76-445c-89de-cc5e4b3e1ea9" providerId="AD" clId="Web-{87464997-8FAF-47F1-97D7-B21A4FE0A4FF}" dt="2024-01-02T18:51:49.751" v="448" actId="20577"/>
        <pc:sldMkLst>
          <pc:docMk/>
          <pc:sldMk cId="2920965046" sldId="269"/>
        </pc:sldMkLst>
        <pc:spChg chg="mod">
          <ac:chgData name="Hanan Jaber" userId="S::hjaber@illinoisheartland.org::ad879b5a-9b76-445c-89de-cc5e4b3e1ea9" providerId="AD" clId="Web-{87464997-8FAF-47F1-97D7-B21A4FE0A4FF}" dt="2024-01-02T18:46:45.681" v="284" actId="20577"/>
          <ac:spMkLst>
            <pc:docMk/>
            <pc:sldMk cId="2920965046" sldId="269"/>
            <ac:spMk id="2" creationId="{7DF45F51-AA8D-5197-668B-CAF5865F241C}"/>
          </ac:spMkLst>
        </pc:spChg>
        <pc:spChg chg="mod">
          <ac:chgData name="Hanan Jaber" userId="S::hjaber@illinoisheartland.org::ad879b5a-9b76-445c-89de-cc5e4b3e1ea9" providerId="AD" clId="Web-{87464997-8FAF-47F1-97D7-B21A4FE0A4FF}" dt="2024-01-02T18:51:49.751" v="448" actId="20577"/>
          <ac:spMkLst>
            <pc:docMk/>
            <pc:sldMk cId="2920965046" sldId="269"/>
            <ac:spMk id="3" creationId="{2A3A6542-72C5-EA35-B67C-636305931C3B}"/>
          </ac:spMkLst>
        </pc:spChg>
      </pc:sldChg>
      <pc:sldChg chg="modSp new">
        <pc:chgData name="Hanan Jaber" userId="S::hjaber@illinoisheartland.org::ad879b5a-9b76-445c-89de-cc5e4b3e1ea9" providerId="AD" clId="Web-{87464997-8FAF-47F1-97D7-B21A4FE0A4FF}" dt="2024-01-02T18:47:05.822" v="304" actId="20577"/>
        <pc:sldMkLst>
          <pc:docMk/>
          <pc:sldMk cId="1700088806" sldId="270"/>
        </pc:sldMkLst>
        <pc:spChg chg="mod">
          <ac:chgData name="Hanan Jaber" userId="S::hjaber@illinoisheartland.org::ad879b5a-9b76-445c-89de-cc5e4b3e1ea9" providerId="AD" clId="Web-{87464997-8FAF-47F1-97D7-B21A4FE0A4FF}" dt="2024-01-02T18:47:05.822" v="304" actId="20577"/>
          <ac:spMkLst>
            <pc:docMk/>
            <pc:sldMk cId="1700088806" sldId="270"/>
            <ac:spMk id="2" creationId="{C5157FEB-C6E5-4ECE-F0D6-855B5E2F1EC4}"/>
          </ac:spMkLst>
        </pc:spChg>
      </pc:sldChg>
      <pc:sldChg chg="modSp new">
        <pc:chgData name="Hanan Jaber" userId="S::hjaber@illinoisheartland.org::ad879b5a-9b76-445c-89de-cc5e4b3e1ea9" providerId="AD" clId="Web-{87464997-8FAF-47F1-97D7-B21A4FE0A4FF}" dt="2024-01-02T18:50:21.749" v="371" actId="20577"/>
        <pc:sldMkLst>
          <pc:docMk/>
          <pc:sldMk cId="435080928" sldId="271"/>
        </pc:sldMkLst>
        <pc:spChg chg="mod">
          <ac:chgData name="Hanan Jaber" userId="S::hjaber@illinoisheartland.org::ad879b5a-9b76-445c-89de-cc5e4b3e1ea9" providerId="AD" clId="Web-{87464997-8FAF-47F1-97D7-B21A4FE0A4FF}" dt="2024-01-02T18:48:37.152" v="329" actId="1076"/>
          <ac:spMkLst>
            <pc:docMk/>
            <pc:sldMk cId="435080928" sldId="271"/>
            <ac:spMk id="2" creationId="{19739D98-AABA-343C-9566-2E8F9F28D521}"/>
          </ac:spMkLst>
        </pc:spChg>
        <pc:spChg chg="mod">
          <ac:chgData name="Hanan Jaber" userId="S::hjaber@illinoisheartland.org::ad879b5a-9b76-445c-89de-cc5e4b3e1ea9" providerId="AD" clId="Web-{87464997-8FAF-47F1-97D7-B21A4FE0A4FF}" dt="2024-01-02T18:50:21.749" v="371" actId="20577"/>
          <ac:spMkLst>
            <pc:docMk/>
            <pc:sldMk cId="435080928" sldId="271"/>
            <ac:spMk id="3" creationId="{099C9149-F819-91F3-A989-F357F3DA892E}"/>
          </ac:spMkLst>
        </pc:spChg>
      </pc:sldChg>
      <pc:sldChg chg="modSp new">
        <pc:chgData name="Hanan Jaber" userId="S::hjaber@illinoisheartland.org::ad879b5a-9b76-445c-89de-cc5e4b3e1ea9" providerId="AD" clId="Web-{87464997-8FAF-47F1-97D7-B21A4FE0A4FF}" dt="2024-01-02T18:50:52.625" v="431" actId="20577"/>
        <pc:sldMkLst>
          <pc:docMk/>
          <pc:sldMk cId="2777843300" sldId="272"/>
        </pc:sldMkLst>
        <pc:spChg chg="mod">
          <ac:chgData name="Hanan Jaber" userId="S::hjaber@illinoisheartland.org::ad879b5a-9b76-445c-89de-cc5e4b3e1ea9" providerId="AD" clId="Web-{87464997-8FAF-47F1-97D7-B21A4FE0A4FF}" dt="2024-01-02T18:50:52.625" v="431" actId="20577"/>
          <ac:spMkLst>
            <pc:docMk/>
            <pc:sldMk cId="2777843300" sldId="272"/>
            <ac:spMk id="2" creationId="{307C388A-C2C3-9468-8EF9-E123C261A3F4}"/>
          </ac:spMkLst>
        </pc:spChg>
      </pc:sldChg>
      <pc:sldChg chg="modSp new">
        <pc:chgData name="Hanan Jaber" userId="S::hjaber@illinoisheartland.org::ad879b5a-9b76-445c-89de-cc5e4b3e1ea9" providerId="AD" clId="Web-{87464997-8FAF-47F1-97D7-B21A4FE0A4FF}" dt="2024-01-02T18:51:05.313" v="440" actId="1076"/>
        <pc:sldMkLst>
          <pc:docMk/>
          <pc:sldMk cId="897919738" sldId="273"/>
        </pc:sldMkLst>
        <pc:spChg chg="mod">
          <ac:chgData name="Hanan Jaber" userId="S::hjaber@illinoisheartland.org::ad879b5a-9b76-445c-89de-cc5e4b3e1ea9" providerId="AD" clId="Web-{87464997-8FAF-47F1-97D7-B21A4FE0A4FF}" dt="2024-01-02T18:50:59.781" v="439" actId="1076"/>
          <ac:spMkLst>
            <pc:docMk/>
            <pc:sldMk cId="897919738" sldId="273"/>
            <ac:spMk id="2" creationId="{5DE0F673-1087-6493-0C40-4AEA5EE45E1E}"/>
          </ac:spMkLst>
        </pc:spChg>
        <pc:spChg chg="mod">
          <ac:chgData name="Hanan Jaber" userId="S::hjaber@illinoisheartland.org::ad879b5a-9b76-445c-89de-cc5e4b3e1ea9" providerId="AD" clId="Web-{87464997-8FAF-47F1-97D7-B21A4FE0A4FF}" dt="2024-01-02T18:51:05.313" v="440" actId="1076"/>
          <ac:spMkLst>
            <pc:docMk/>
            <pc:sldMk cId="897919738" sldId="273"/>
            <ac:spMk id="3" creationId="{88328675-E718-F528-68AA-05212F55E135}"/>
          </ac:spMkLst>
        </pc:spChg>
      </pc:sldChg>
      <pc:sldChg chg="modSp new">
        <pc:chgData name="Hanan Jaber" userId="S::hjaber@illinoisheartland.org::ad879b5a-9b76-445c-89de-cc5e4b3e1ea9" providerId="AD" clId="Web-{87464997-8FAF-47F1-97D7-B21A4FE0A4FF}" dt="2024-01-02T18:52:58.675" v="501" actId="20577"/>
        <pc:sldMkLst>
          <pc:docMk/>
          <pc:sldMk cId="1605907646" sldId="274"/>
        </pc:sldMkLst>
        <pc:spChg chg="mod">
          <ac:chgData name="Hanan Jaber" userId="S::hjaber@illinoisheartland.org::ad879b5a-9b76-445c-89de-cc5e4b3e1ea9" providerId="AD" clId="Web-{87464997-8FAF-47F1-97D7-B21A4FE0A4FF}" dt="2024-01-02T18:52:58.675" v="501" actId="20577"/>
          <ac:spMkLst>
            <pc:docMk/>
            <pc:sldMk cId="1605907646" sldId="274"/>
            <ac:spMk id="2" creationId="{F649F034-2C29-3848-76B5-EAB3789F6B8E}"/>
          </ac:spMkLst>
        </pc:spChg>
      </pc:sldChg>
      <pc:sldChg chg="modSp new">
        <pc:chgData name="Hanan Jaber" userId="S::hjaber@illinoisheartland.org::ad879b5a-9b76-445c-89de-cc5e4b3e1ea9" providerId="AD" clId="Web-{87464997-8FAF-47F1-97D7-B21A4FE0A4FF}" dt="2024-01-02T18:52:50.487" v="478" actId="20577"/>
        <pc:sldMkLst>
          <pc:docMk/>
          <pc:sldMk cId="2371666216" sldId="275"/>
        </pc:sldMkLst>
        <pc:spChg chg="mod">
          <ac:chgData name="Hanan Jaber" userId="S::hjaber@illinoisheartland.org::ad879b5a-9b76-445c-89de-cc5e4b3e1ea9" providerId="AD" clId="Web-{87464997-8FAF-47F1-97D7-B21A4FE0A4FF}" dt="2024-01-02T18:52:50.487" v="478" actId="20577"/>
          <ac:spMkLst>
            <pc:docMk/>
            <pc:sldMk cId="2371666216" sldId="275"/>
            <ac:spMk id="2" creationId="{DDCF08B5-A788-9BDB-6878-744D7CFC8D2C}"/>
          </ac:spMkLst>
        </pc:spChg>
      </pc:sldChg>
      <pc:sldChg chg="modSp new">
        <pc:chgData name="Hanan Jaber" userId="S::hjaber@illinoisheartland.org::ad879b5a-9b76-445c-89de-cc5e4b3e1ea9" providerId="AD" clId="Web-{87464997-8FAF-47F1-97D7-B21A4FE0A4FF}" dt="2024-01-02T18:53:09.003" v="510" actId="20577"/>
        <pc:sldMkLst>
          <pc:docMk/>
          <pc:sldMk cId="3730805341" sldId="276"/>
        </pc:sldMkLst>
        <pc:spChg chg="mod">
          <ac:chgData name="Hanan Jaber" userId="S::hjaber@illinoisheartland.org::ad879b5a-9b76-445c-89de-cc5e4b3e1ea9" providerId="AD" clId="Web-{87464997-8FAF-47F1-97D7-B21A4FE0A4FF}" dt="2024-01-02T18:53:09.003" v="510" actId="20577"/>
          <ac:spMkLst>
            <pc:docMk/>
            <pc:sldMk cId="3730805341" sldId="276"/>
            <ac:spMk id="2" creationId="{876D57EA-8A8A-CCAD-52A9-4851FD0E7D51}"/>
          </ac:spMkLst>
        </pc:spChg>
      </pc:sldChg>
    </pc:docChg>
  </pc:docChgLst>
  <pc:docChgLst>
    <pc:chgData name="Linda Johnson" userId="S::ljohnson@illinoisheartland.org::d38c96b4-9687-4f5f-8970-b6d0314baf2c" providerId="AD" clId="Web-{8FBAFC88-6F7F-4EEA-A7F3-DD1721DDAD1B}"/>
    <pc:docChg chg="delSld modSld">
      <pc:chgData name="Linda Johnson" userId="S::ljohnson@illinoisheartland.org::d38c96b4-9687-4f5f-8970-b6d0314baf2c" providerId="AD" clId="Web-{8FBAFC88-6F7F-4EEA-A7F3-DD1721DDAD1B}" dt="2024-01-08T15:21:33.840" v="31"/>
      <pc:docMkLst>
        <pc:docMk/>
      </pc:docMkLst>
      <pc:sldChg chg="modSp modNotes">
        <pc:chgData name="Linda Johnson" userId="S::ljohnson@illinoisheartland.org::d38c96b4-9687-4f5f-8970-b6d0314baf2c" providerId="AD" clId="Web-{8FBAFC88-6F7F-4EEA-A7F3-DD1721DDAD1B}" dt="2024-01-08T15:10:22.868" v="9"/>
        <pc:sldMkLst>
          <pc:docMk/>
          <pc:sldMk cId="123506931" sldId="264"/>
        </pc:sldMkLst>
        <pc:spChg chg="mod">
          <ac:chgData name="Linda Johnson" userId="S::ljohnson@illinoisheartland.org::d38c96b4-9687-4f5f-8970-b6d0314baf2c" providerId="AD" clId="Web-{8FBAFC88-6F7F-4EEA-A7F3-DD1721DDAD1B}" dt="2024-01-08T15:09:47.961" v="6" actId="20577"/>
          <ac:spMkLst>
            <pc:docMk/>
            <pc:sldMk cId="123506931" sldId="264"/>
            <ac:spMk id="3" creationId="{1DCDE06C-6C3B-7416-C15D-1CF686A7921C}"/>
          </ac:spMkLst>
        </pc:spChg>
      </pc:sldChg>
      <pc:sldChg chg="del">
        <pc:chgData name="Linda Johnson" userId="S::ljohnson@illinoisheartland.org::d38c96b4-9687-4f5f-8970-b6d0314baf2c" providerId="AD" clId="Web-{8FBAFC88-6F7F-4EEA-A7F3-DD1721DDAD1B}" dt="2024-01-08T15:21:33.840" v="31"/>
        <pc:sldMkLst>
          <pc:docMk/>
          <pc:sldMk cId="3033463068" sldId="281"/>
        </pc:sldMkLst>
      </pc:sldChg>
      <pc:sldChg chg="modNotes">
        <pc:chgData name="Linda Johnson" userId="S::ljohnson@illinoisheartland.org::d38c96b4-9687-4f5f-8970-b6d0314baf2c" providerId="AD" clId="Web-{8FBAFC88-6F7F-4EEA-A7F3-DD1721DDAD1B}" dt="2024-01-08T15:20:17.760" v="30"/>
        <pc:sldMkLst>
          <pc:docMk/>
          <pc:sldMk cId="1053903865" sldId="292"/>
        </pc:sldMkLst>
      </pc:sldChg>
    </pc:docChg>
  </pc:docChgLst>
  <pc:docChgLst>
    <pc:chgData name="Linda Johnson" userId="S::ljohnson@illinoisheartland.org::d38c96b4-9687-4f5f-8970-b6d0314baf2c" providerId="AD" clId="Web-{BC05F6EA-6729-4FC9-A809-5B65CD220A01}"/>
    <pc:docChg chg="modSld sldOrd">
      <pc:chgData name="Linda Johnson" userId="S::ljohnson@illinoisheartland.org::d38c96b4-9687-4f5f-8970-b6d0314baf2c" providerId="AD" clId="Web-{BC05F6EA-6729-4FC9-A809-5B65CD220A01}" dt="2024-01-05T15:49:30.624" v="59"/>
      <pc:docMkLst>
        <pc:docMk/>
      </pc:docMkLst>
      <pc:sldChg chg="modSp">
        <pc:chgData name="Linda Johnson" userId="S::ljohnson@illinoisheartland.org::d38c96b4-9687-4f5f-8970-b6d0314baf2c" providerId="AD" clId="Web-{BC05F6EA-6729-4FC9-A809-5B65CD220A01}" dt="2024-01-05T15:39:41.088" v="2" actId="20577"/>
        <pc:sldMkLst>
          <pc:docMk/>
          <pc:sldMk cId="3958698855" sldId="266"/>
        </pc:sldMkLst>
        <pc:spChg chg="mod">
          <ac:chgData name="Linda Johnson" userId="S::ljohnson@illinoisheartland.org::d38c96b4-9687-4f5f-8970-b6d0314baf2c" providerId="AD" clId="Web-{BC05F6EA-6729-4FC9-A809-5B65CD220A01}" dt="2024-01-05T15:39:41.088" v="2" actId="20577"/>
          <ac:spMkLst>
            <pc:docMk/>
            <pc:sldMk cId="3958698855" sldId="266"/>
            <ac:spMk id="3" creationId="{21991B8A-7B90-8587-EC89-83E7162014B6}"/>
          </ac:spMkLst>
        </pc:spChg>
      </pc:sldChg>
      <pc:sldChg chg="ord">
        <pc:chgData name="Linda Johnson" userId="S::ljohnson@illinoisheartland.org::d38c96b4-9687-4f5f-8970-b6d0314baf2c" providerId="AD" clId="Web-{BC05F6EA-6729-4FC9-A809-5B65CD220A01}" dt="2024-01-05T15:41:35.482" v="3"/>
        <pc:sldMkLst>
          <pc:docMk/>
          <pc:sldMk cId="1605907646" sldId="274"/>
        </pc:sldMkLst>
      </pc:sldChg>
      <pc:sldChg chg="addSp delSp modSp modNotes">
        <pc:chgData name="Linda Johnson" userId="S::ljohnson@illinoisheartland.org::d38c96b4-9687-4f5f-8970-b6d0314baf2c" providerId="AD" clId="Web-{BC05F6EA-6729-4FC9-A809-5B65CD220A01}" dt="2024-01-05T15:49:30.624" v="59"/>
        <pc:sldMkLst>
          <pc:docMk/>
          <pc:sldMk cId="910529746" sldId="277"/>
        </pc:sldMkLst>
        <pc:spChg chg="del mod">
          <ac:chgData name="Linda Johnson" userId="S::ljohnson@illinoisheartland.org::d38c96b4-9687-4f5f-8970-b6d0314baf2c" providerId="AD" clId="Web-{BC05F6EA-6729-4FC9-A809-5B65CD220A01}" dt="2024-01-05T15:47:18.682" v="11"/>
          <ac:spMkLst>
            <pc:docMk/>
            <pc:sldMk cId="910529746" sldId="277"/>
            <ac:spMk id="3" creationId="{17F5B35B-9852-8987-8CFF-8E8A60D01C0F}"/>
          </ac:spMkLst>
        </pc:spChg>
        <pc:spChg chg="add mod">
          <ac:chgData name="Linda Johnson" userId="S::ljohnson@illinoisheartland.org::d38c96b4-9687-4f5f-8970-b6d0314baf2c" providerId="AD" clId="Web-{BC05F6EA-6729-4FC9-A809-5B65CD220A01}" dt="2024-01-05T15:48:10.418" v="17" actId="20577"/>
          <ac:spMkLst>
            <pc:docMk/>
            <pc:sldMk cId="910529746" sldId="277"/>
            <ac:spMk id="7" creationId="{54D04437-3CA5-1085-625B-6FE306CBE2C3}"/>
          </ac:spMkLst>
        </pc:spChg>
        <pc:graphicFrameChg chg="add del mod ord modGraphic">
          <ac:chgData name="Linda Johnson" userId="S::ljohnson@illinoisheartland.org::d38c96b4-9687-4f5f-8970-b6d0314baf2c" providerId="AD" clId="Web-{BC05F6EA-6729-4FC9-A809-5B65CD220A01}" dt="2024-01-05T15:47:40.073" v="14"/>
          <ac:graphicFrameMkLst>
            <pc:docMk/>
            <pc:sldMk cId="910529746" sldId="277"/>
            <ac:graphicFrameMk id="5" creationId="{5CB9204B-4620-5D8A-B11D-1DA43EF09164}"/>
          </ac:graphicFrameMkLst>
        </pc:graphicFrameChg>
      </pc:sldChg>
      <pc:sldChg chg="ord">
        <pc:chgData name="Linda Johnson" userId="S::ljohnson@illinoisheartland.org::d38c96b4-9687-4f5f-8970-b6d0314baf2c" providerId="AD" clId="Web-{BC05F6EA-6729-4FC9-A809-5B65CD220A01}" dt="2024-01-05T15:43:21.955" v="9"/>
        <pc:sldMkLst>
          <pc:docMk/>
          <pc:sldMk cId="278347737" sldId="282"/>
        </pc:sldMkLst>
      </pc:sldChg>
      <pc:sldChg chg="modSp ord">
        <pc:chgData name="Linda Johnson" userId="S::ljohnson@illinoisheartland.org::d38c96b4-9687-4f5f-8970-b6d0314baf2c" providerId="AD" clId="Web-{BC05F6EA-6729-4FC9-A809-5B65CD220A01}" dt="2024-01-05T15:39:06.712" v="1" actId="20577"/>
        <pc:sldMkLst>
          <pc:docMk/>
          <pc:sldMk cId="1652886984" sldId="286"/>
        </pc:sldMkLst>
        <pc:spChg chg="mod">
          <ac:chgData name="Linda Johnson" userId="S::ljohnson@illinoisheartland.org::d38c96b4-9687-4f5f-8970-b6d0314baf2c" providerId="AD" clId="Web-{BC05F6EA-6729-4FC9-A809-5B65CD220A01}" dt="2024-01-05T15:39:06.712" v="1" actId="20577"/>
          <ac:spMkLst>
            <pc:docMk/>
            <pc:sldMk cId="1652886984" sldId="286"/>
            <ac:spMk id="3" creationId="{61B851BA-CB14-0340-111A-199C07580F07}"/>
          </ac:spMkLst>
        </pc:spChg>
      </pc:sldChg>
      <pc:sldChg chg="modSp ord">
        <pc:chgData name="Linda Johnson" userId="S::ljohnson@illinoisheartland.org::d38c96b4-9687-4f5f-8970-b6d0314baf2c" providerId="AD" clId="Web-{BC05F6EA-6729-4FC9-A809-5B65CD220A01}" dt="2024-01-05T15:42:17.296" v="8" actId="20577"/>
        <pc:sldMkLst>
          <pc:docMk/>
          <pc:sldMk cId="3064473962" sldId="288"/>
        </pc:sldMkLst>
        <pc:spChg chg="mod">
          <ac:chgData name="Linda Johnson" userId="S::ljohnson@illinoisheartland.org::d38c96b4-9687-4f5f-8970-b6d0314baf2c" providerId="AD" clId="Web-{BC05F6EA-6729-4FC9-A809-5B65CD220A01}" dt="2024-01-05T15:42:17.296" v="8" actId="20577"/>
          <ac:spMkLst>
            <pc:docMk/>
            <pc:sldMk cId="3064473962" sldId="288"/>
            <ac:spMk id="13" creationId="{3C788D0A-DFF9-8771-1263-F67BF0B76D4E}"/>
          </ac:spMkLst>
        </pc:spChg>
      </pc:sldChg>
    </pc:docChg>
  </pc:docChgLst>
  <pc:docChgLst>
    <pc:chgData name="Linda Johnson" userId="S::ljohnson@illinoisheartland.org::d38c96b4-9687-4f5f-8970-b6d0314baf2c" providerId="AD" clId="Web-{5805DC73-40B8-4955-AD5C-5A861EB4FEBC}"/>
    <pc:docChg chg="addSld modSld">
      <pc:chgData name="Linda Johnson" userId="S::ljohnson@illinoisheartland.org::d38c96b4-9687-4f5f-8970-b6d0314baf2c" providerId="AD" clId="Web-{5805DC73-40B8-4955-AD5C-5A861EB4FEBC}" dt="2024-01-05T22:04:22.876" v="3"/>
      <pc:docMkLst>
        <pc:docMk/>
      </pc:docMkLst>
      <pc:sldChg chg="addSp delSp modSp new">
        <pc:chgData name="Linda Johnson" userId="S::ljohnson@illinoisheartland.org::d38c96b4-9687-4f5f-8970-b6d0314baf2c" providerId="AD" clId="Web-{5805DC73-40B8-4955-AD5C-5A861EB4FEBC}" dt="2024-01-05T22:04:22.876" v="3"/>
        <pc:sldMkLst>
          <pc:docMk/>
          <pc:sldMk cId="1348149086" sldId="295"/>
        </pc:sldMkLst>
        <pc:spChg chg="add del mod">
          <ac:chgData name="Linda Johnson" userId="S::ljohnson@illinoisheartland.org::d38c96b4-9687-4f5f-8970-b6d0314baf2c" providerId="AD" clId="Web-{5805DC73-40B8-4955-AD5C-5A861EB4FEBC}" dt="2024-01-05T22:04:22.876" v="3"/>
          <ac:spMkLst>
            <pc:docMk/>
            <pc:sldMk cId="1348149086" sldId="295"/>
            <ac:spMk id="2" creationId="{8E3582AC-53A0-1462-A1EA-5101BC254128}"/>
          </ac:spMkLst>
        </pc:spChg>
      </pc:sldChg>
    </pc:docChg>
  </pc:docChgLst>
  <pc:docChgLst>
    <pc:chgData name="Linda Johnson" userId="S::ljohnson@illinoisheartland.org::d38c96b4-9687-4f5f-8970-b6d0314baf2c" providerId="AD" clId="Web-{E62A6B88-A4AB-4D50-A80D-8EA5D571A411}"/>
    <pc:docChg chg="addSld delSld modSld">
      <pc:chgData name="Linda Johnson" userId="S::ljohnson@illinoisheartland.org::d38c96b4-9687-4f5f-8970-b6d0314baf2c" providerId="AD" clId="Web-{E62A6B88-A4AB-4D50-A80D-8EA5D571A411}" dt="2024-01-02T19:14:19.873" v="7"/>
      <pc:docMkLst>
        <pc:docMk/>
      </pc:docMkLst>
      <pc:sldChg chg="new del">
        <pc:chgData name="Linda Johnson" userId="S::ljohnson@illinoisheartland.org::d38c96b4-9687-4f5f-8970-b6d0314baf2c" providerId="AD" clId="Web-{E62A6B88-A4AB-4D50-A80D-8EA5D571A411}" dt="2024-01-02T19:14:19.873" v="7"/>
        <pc:sldMkLst>
          <pc:docMk/>
          <pc:sldMk cId="2537258374" sldId="284"/>
        </pc:sldMkLst>
      </pc:sldChg>
      <pc:sldChg chg="modSp new">
        <pc:chgData name="Linda Johnson" userId="S::ljohnson@illinoisheartland.org::d38c96b4-9687-4f5f-8970-b6d0314baf2c" providerId="AD" clId="Web-{E62A6B88-A4AB-4D50-A80D-8EA5D571A411}" dt="2024-01-02T19:14:14.544" v="6" actId="20577"/>
        <pc:sldMkLst>
          <pc:docMk/>
          <pc:sldMk cId="1432196541" sldId="285"/>
        </pc:sldMkLst>
        <pc:spChg chg="mod">
          <ac:chgData name="Linda Johnson" userId="S::ljohnson@illinoisheartland.org::d38c96b4-9687-4f5f-8970-b6d0314baf2c" providerId="AD" clId="Web-{E62A6B88-A4AB-4D50-A80D-8EA5D571A411}" dt="2024-01-02T19:14:14.544" v="6" actId="20577"/>
          <ac:spMkLst>
            <pc:docMk/>
            <pc:sldMk cId="1432196541" sldId="285"/>
            <ac:spMk id="2" creationId="{9DEAE784-52FE-89C3-687F-DD3A66D71146}"/>
          </ac:spMkLst>
        </pc:spChg>
      </pc:sldChg>
    </pc:docChg>
  </pc:docChgLst>
  <pc:docChgLst>
    <pc:chgData name="Linda Johnson" userId="S::ljohnson@illinoisheartland.org::d38c96b4-9687-4f5f-8970-b6d0314baf2c" providerId="AD" clId="Web-{F867D3CE-DE98-4BF9-8275-52CD56550033}"/>
    <pc:docChg chg="addSld delSld modSld sldOrd">
      <pc:chgData name="Linda Johnson" userId="S::ljohnson@illinoisheartland.org::d38c96b4-9687-4f5f-8970-b6d0314baf2c" providerId="AD" clId="Web-{F867D3CE-DE98-4BF9-8275-52CD56550033}" dt="2024-01-05T15:35:39.936" v="284"/>
      <pc:docMkLst>
        <pc:docMk/>
      </pc:docMkLst>
      <pc:sldChg chg="ord">
        <pc:chgData name="Linda Johnson" userId="S::ljohnson@illinoisheartland.org::d38c96b4-9687-4f5f-8970-b6d0314baf2c" providerId="AD" clId="Web-{F867D3CE-DE98-4BF9-8275-52CD56550033}" dt="2024-01-05T15:28:36.910" v="181"/>
        <pc:sldMkLst>
          <pc:docMk/>
          <pc:sldMk cId="1407699800" sldId="267"/>
        </pc:sldMkLst>
      </pc:sldChg>
      <pc:sldChg chg="addSp modSp">
        <pc:chgData name="Linda Johnson" userId="S::ljohnson@illinoisheartland.org::d38c96b4-9687-4f5f-8970-b6d0314baf2c" providerId="AD" clId="Web-{F867D3CE-DE98-4BF9-8275-52CD56550033}" dt="2024-01-05T15:09:18.866" v="16" actId="1076"/>
        <pc:sldMkLst>
          <pc:docMk/>
          <pc:sldMk cId="1605907646" sldId="274"/>
        </pc:sldMkLst>
        <pc:spChg chg="add mod">
          <ac:chgData name="Linda Johnson" userId="S::ljohnson@illinoisheartland.org::d38c96b4-9687-4f5f-8970-b6d0314baf2c" providerId="AD" clId="Web-{F867D3CE-DE98-4BF9-8275-52CD56550033}" dt="2024-01-05T15:07:52.927" v="7"/>
          <ac:spMkLst>
            <pc:docMk/>
            <pc:sldMk cId="1605907646" sldId="274"/>
            <ac:spMk id="5" creationId="{EFDD8C2B-8646-EF50-555A-1B93E0D5C8E6}"/>
          </ac:spMkLst>
        </pc:spChg>
        <pc:spChg chg="add mod">
          <ac:chgData name="Linda Johnson" userId="S::ljohnson@illinoisheartland.org::d38c96b4-9687-4f5f-8970-b6d0314baf2c" providerId="AD" clId="Web-{F867D3CE-DE98-4BF9-8275-52CD56550033}" dt="2024-01-05T15:09:18.866" v="16" actId="1076"/>
          <ac:spMkLst>
            <pc:docMk/>
            <pc:sldMk cId="1605907646" sldId="274"/>
            <ac:spMk id="7" creationId="{41289FA7-C47D-C62C-E464-B34913D40A25}"/>
          </ac:spMkLst>
        </pc:spChg>
        <pc:picChg chg="add mod">
          <ac:chgData name="Linda Johnson" userId="S::ljohnson@illinoisheartland.org::d38c96b4-9687-4f5f-8970-b6d0314baf2c" providerId="AD" clId="Web-{F867D3CE-DE98-4BF9-8275-52CD56550033}" dt="2024-01-05T15:07:32.317" v="4" actId="1076"/>
          <ac:picMkLst>
            <pc:docMk/>
            <pc:sldMk cId="1605907646" sldId="274"/>
            <ac:picMk id="4" creationId="{DD49CAD9-8DF6-4F0A-AC0A-287DFC8D9C0A}"/>
          </ac:picMkLst>
        </pc:picChg>
        <pc:picChg chg="add mod">
          <ac:chgData name="Linda Johnson" userId="S::ljohnson@illinoisheartland.org::d38c96b4-9687-4f5f-8970-b6d0314baf2c" providerId="AD" clId="Web-{F867D3CE-DE98-4BF9-8275-52CD56550033}" dt="2024-01-05T15:09:12.882" v="15" actId="1076"/>
          <ac:picMkLst>
            <pc:docMk/>
            <pc:sldMk cId="1605907646" sldId="274"/>
            <ac:picMk id="6" creationId="{A9D26068-5E05-636A-A43A-D35727081B77}"/>
          </ac:picMkLst>
        </pc:picChg>
      </pc:sldChg>
      <pc:sldChg chg="addSp delSp modSp modNotes">
        <pc:chgData name="Linda Johnson" userId="S::ljohnson@illinoisheartland.org::d38c96b4-9687-4f5f-8970-b6d0314baf2c" providerId="AD" clId="Web-{F867D3CE-DE98-4BF9-8275-52CD56550033}" dt="2024-01-05T15:35:39.936" v="284"/>
        <pc:sldMkLst>
          <pc:docMk/>
          <pc:sldMk cId="2371666216" sldId="275"/>
        </pc:sldMkLst>
        <pc:spChg chg="mod">
          <ac:chgData name="Linda Johnson" userId="S::ljohnson@illinoisheartland.org::d38c96b4-9687-4f5f-8970-b6d0314baf2c" providerId="AD" clId="Web-{F867D3CE-DE98-4BF9-8275-52CD56550033}" dt="2024-01-05T15:31:19.586" v="193" actId="20577"/>
          <ac:spMkLst>
            <pc:docMk/>
            <pc:sldMk cId="2371666216" sldId="275"/>
            <ac:spMk id="2" creationId="{DDCF08B5-A788-9BDB-6878-744D7CFC8D2C}"/>
          </ac:spMkLst>
        </pc:spChg>
        <pc:spChg chg="del">
          <ac:chgData name="Linda Johnson" userId="S::ljohnson@illinoisheartland.org::d38c96b4-9687-4f5f-8970-b6d0314baf2c" providerId="AD" clId="Web-{F867D3CE-DE98-4BF9-8275-52CD56550033}" dt="2024-01-05T15:10:53.775" v="17"/>
          <ac:spMkLst>
            <pc:docMk/>
            <pc:sldMk cId="2371666216" sldId="275"/>
            <ac:spMk id="3" creationId="{33632735-5967-445A-2ACB-106298F4F2C8}"/>
          </ac:spMkLst>
        </pc:spChg>
        <pc:spChg chg="add mod">
          <ac:chgData name="Linda Johnson" userId="S::ljohnson@illinoisheartland.org::d38c96b4-9687-4f5f-8970-b6d0314baf2c" providerId="AD" clId="Web-{F867D3CE-DE98-4BF9-8275-52CD56550033}" dt="2024-01-05T15:25:39.843" v="170" actId="20577"/>
          <ac:spMkLst>
            <pc:docMk/>
            <pc:sldMk cId="2371666216" sldId="275"/>
            <ac:spMk id="4" creationId="{3C51CB6D-6052-29F4-7481-06426ECF9390}"/>
          </ac:spMkLst>
        </pc:spChg>
        <pc:spChg chg="add del mod">
          <ac:chgData name="Linda Johnson" userId="S::ljohnson@illinoisheartland.org::d38c96b4-9687-4f5f-8970-b6d0314baf2c" providerId="AD" clId="Web-{F867D3CE-DE98-4BF9-8275-52CD56550033}" dt="2024-01-05T15:12:08.433" v="25"/>
          <ac:spMkLst>
            <pc:docMk/>
            <pc:sldMk cId="2371666216" sldId="275"/>
            <ac:spMk id="5" creationId="{9F473244-133E-1493-3332-0F01BCB1143C}"/>
          </ac:spMkLst>
        </pc:spChg>
        <pc:spChg chg="add del mod">
          <ac:chgData name="Linda Johnson" userId="S::ljohnson@illinoisheartland.org::d38c96b4-9687-4f5f-8970-b6d0314baf2c" providerId="AD" clId="Web-{F867D3CE-DE98-4BF9-8275-52CD56550033}" dt="2024-01-05T15:13:47.795" v="30"/>
          <ac:spMkLst>
            <pc:docMk/>
            <pc:sldMk cId="2371666216" sldId="275"/>
            <ac:spMk id="6" creationId="{3D7DDEA0-A64B-D563-7841-A19171F1F89E}"/>
          </ac:spMkLst>
        </pc:spChg>
        <pc:spChg chg="add mod">
          <ac:chgData name="Linda Johnson" userId="S::ljohnson@illinoisheartland.org::d38c96b4-9687-4f5f-8970-b6d0314baf2c" providerId="AD" clId="Web-{F867D3CE-DE98-4BF9-8275-52CD56550033}" dt="2024-01-05T15:21:18.665" v="118" actId="1076"/>
          <ac:spMkLst>
            <pc:docMk/>
            <pc:sldMk cId="2371666216" sldId="275"/>
            <ac:spMk id="7" creationId="{EE344999-1055-FC56-4055-E8CB153994EA}"/>
          </ac:spMkLst>
        </pc:spChg>
      </pc:sldChg>
      <pc:sldChg chg="modSp new del">
        <pc:chgData name="Linda Johnson" userId="S::ljohnson@illinoisheartland.org::d38c96b4-9687-4f5f-8970-b6d0314baf2c" providerId="AD" clId="Web-{F867D3CE-DE98-4BF9-8275-52CD56550033}" dt="2024-01-05T15:26:57.204" v="180"/>
        <pc:sldMkLst>
          <pc:docMk/>
          <pc:sldMk cId="1958289394" sldId="289"/>
        </pc:sldMkLst>
        <pc:spChg chg="mod">
          <ac:chgData name="Linda Johnson" userId="S::ljohnson@illinoisheartland.org::d38c96b4-9687-4f5f-8970-b6d0314baf2c" providerId="AD" clId="Web-{F867D3CE-DE98-4BF9-8275-52CD56550033}" dt="2024-01-05T15:25:51.828" v="173" actId="20577"/>
          <ac:spMkLst>
            <pc:docMk/>
            <pc:sldMk cId="1958289394" sldId="289"/>
            <ac:spMk id="2" creationId="{883DC745-FAA3-6BF1-6935-3314D3D0BC5D}"/>
          </ac:spMkLst>
        </pc:spChg>
      </pc:sldChg>
      <pc:sldChg chg="modSp new">
        <pc:chgData name="Linda Johnson" userId="S::ljohnson@illinoisheartland.org::d38c96b4-9687-4f5f-8970-b6d0314baf2c" providerId="AD" clId="Web-{F867D3CE-DE98-4BF9-8275-52CD56550033}" dt="2024-01-05T15:26:28.532" v="179" actId="20577"/>
        <pc:sldMkLst>
          <pc:docMk/>
          <pc:sldMk cId="697127950" sldId="290"/>
        </pc:sldMkLst>
        <pc:spChg chg="mod">
          <ac:chgData name="Linda Johnson" userId="S::ljohnson@illinoisheartland.org::d38c96b4-9687-4f5f-8970-b6d0314baf2c" providerId="AD" clId="Web-{F867D3CE-DE98-4BF9-8275-52CD56550033}" dt="2024-01-05T15:26:12.797" v="176" actId="20577"/>
          <ac:spMkLst>
            <pc:docMk/>
            <pc:sldMk cId="697127950" sldId="290"/>
            <ac:spMk id="2" creationId="{B428D52F-33BA-82D9-3832-D610B83574DD}"/>
          </ac:spMkLst>
        </pc:spChg>
        <pc:spChg chg="mod">
          <ac:chgData name="Linda Johnson" userId="S::ljohnson@illinoisheartland.org::d38c96b4-9687-4f5f-8970-b6d0314baf2c" providerId="AD" clId="Web-{F867D3CE-DE98-4BF9-8275-52CD56550033}" dt="2024-01-05T15:26:28.532" v="179" actId="20577"/>
          <ac:spMkLst>
            <pc:docMk/>
            <pc:sldMk cId="697127950" sldId="290"/>
            <ac:spMk id="3" creationId="{98B625E8-F428-DA8B-7E92-47338987986C}"/>
          </ac:spMkLst>
        </pc:spChg>
      </pc:sldChg>
    </pc:docChg>
  </pc:docChgLst>
  <pc:docChgLst>
    <pc:chgData name="Linda Johnson" userId="S::ljohnson@illinoisheartland.org::d38c96b4-9687-4f5f-8970-b6d0314baf2c" providerId="AD" clId="Web-{16044FB8-BA18-4836-B1A5-3F30E213EFDE}"/>
    <pc:docChg chg="delSld modSld">
      <pc:chgData name="Linda Johnson" userId="S::ljohnson@illinoisheartland.org::d38c96b4-9687-4f5f-8970-b6d0314baf2c" providerId="AD" clId="Web-{16044FB8-BA18-4836-B1A5-3F30E213EFDE}" dt="2024-01-05T16:08:45.037" v="13" actId="20577"/>
      <pc:docMkLst>
        <pc:docMk/>
      </pc:docMkLst>
      <pc:sldChg chg="modSp">
        <pc:chgData name="Linda Johnson" userId="S::ljohnson@illinoisheartland.org::d38c96b4-9687-4f5f-8970-b6d0314baf2c" providerId="AD" clId="Web-{16044FB8-BA18-4836-B1A5-3F30E213EFDE}" dt="2024-01-05T16:05:51.532" v="2" actId="20577"/>
        <pc:sldMkLst>
          <pc:docMk/>
          <pc:sldMk cId="123506931" sldId="264"/>
        </pc:sldMkLst>
        <pc:spChg chg="mod">
          <ac:chgData name="Linda Johnson" userId="S::ljohnson@illinoisheartland.org::d38c96b4-9687-4f5f-8970-b6d0314baf2c" providerId="AD" clId="Web-{16044FB8-BA18-4836-B1A5-3F30E213EFDE}" dt="2024-01-05T16:05:51.532" v="2" actId="20577"/>
          <ac:spMkLst>
            <pc:docMk/>
            <pc:sldMk cId="123506931" sldId="264"/>
            <ac:spMk id="3" creationId="{1DCDE06C-6C3B-7416-C15D-1CF686A7921C}"/>
          </ac:spMkLst>
        </pc:spChg>
      </pc:sldChg>
      <pc:sldChg chg="del">
        <pc:chgData name="Linda Johnson" userId="S::ljohnson@illinoisheartland.org::d38c96b4-9687-4f5f-8970-b6d0314baf2c" providerId="AD" clId="Web-{16044FB8-BA18-4836-B1A5-3F30E213EFDE}" dt="2024-01-05T16:07:53.316" v="11"/>
        <pc:sldMkLst>
          <pc:docMk/>
          <pc:sldMk cId="1407699800" sldId="267"/>
        </pc:sldMkLst>
      </pc:sldChg>
      <pc:sldChg chg="modSp">
        <pc:chgData name="Linda Johnson" userId="S::ljohnson@illinoisheartland.org::d38c96b4-9687-4f5f-8970-b6d0314baf2c" providerId="AD" clId="Web-{16044FB8-BA18-4836-B1A5-3F30E213EFDE}" dt="2024-01-05T16:08:45.037" v="13" actId="20577"/>
        <pc:sldMkLst>
          <pc:docMk/>
          <pc:sldMk cId="697127950" sldId="290"/>
        </pc:sldMkLst>
        <pc:spChg chg="mod">
          <ac:chgData name="Linda Johnson" userId="S::ljohnson@illinoisheartland.org::d38c96b4-9687-4f5f-8970-b6d0314baf2c" providerId="AD" clId="Web-{16044FB8-BA18-4836-B1A5-3F30E213EFDE}" dt="2024-01-05T16:08:45.037" v="13" actId="20577"/>
          <ac:spMkLst>
            <pc:docMk/>
            <pc:sldMk cId="697127950" sldId="290"/>
            <ac:spMk id="3" creationId="{98B625E8-F428-DA8B-7E92-47338987986C}"/>
          </ac:spMkLst>
        </pc:spChg>
      </pc:sldChg>
    </pc:docChg>
  </pc:docChgLst>
  <pc:docChgLst>
    <pc:chgData name="Linda Johnson" userId="S::ljohnson@illinoisheartland.org::d38c96b4-9687-4f5f-8970-b6d0314baf2c" providerId="AD" clId="Web-{49B0FAEA-6B24-4AA2-929F-C71252D27F7F}"/>
    <pc:docChg chg="modSld">
      <pc:chgData name="Linda Johnson" userId="S::ljohnson@illinoisheartland.org::d38c96b4-9687-4f5f-8970-b6d0314baf2c" providerId="AD" clId="Web-{49B0FAEA-6B24-4AA2-929F-C71252D27F7F}" dt="2024-01-05T14:28:54.758" v="68" actId="14100"/>
      <pc:docMkLst>
        <pc:docMk/>
      </pc:docMkLst>
      <pc:sldChg chg="addSp delSp modSp">
        <pc:chgData name="Linda Johnson" userId="S::ljohnson@illinoisheartland.org::d38c96b4-9687-4f5f-8970-b6d0314baf2c" providerId="AD" clId="Web-{49B0FAEA-6B24-4AA2-929F-C71252D27F7F}" dt="2024-01-05T14:24:25.329" v="46" actId="14100"/>
        <pc:sldMkLst>
          <pc:docMk/>
          <pc:sldMk cId="1770534413" sldId="265"/>
        </pc:sldMkLst>
        <pc:spChg chg="del">
          <ac:chgData name="Linda Johnson" userId="S::ljohnson@illinoisheartland.org::d38c96b4-9687-4f5f-8970-b6d0314baf2c" providerId="AD" clId="Web-{49B0FAEA-6B24-4AA2-929F-C71252D27F7F}" dt="2024-01-05T14:19:20.463" v="13"/>
          <ac:spMkLst>
            <pc:docMk/>
            <pc:sldMk cId="1770534413" sldId="265"/>
            <ac:spMk id="3" creationId="{BA8406D5-E8D0-AB8E-B1B5-C271F3A8583B}"/>
          </ac:spMkLst>
        </pc:spChg>
        <pc:picChg chg="add mod modCrop">
          <ac:chgData name="Linda Johnson" userId="S::ljohnson@illinoisheartland.org::d38c96b4-9687-4f5f-8970-b6d0314baf2c" providerId="AD" clId="Web-{49B0FAEA-6B24-4AA2-929F-C71252D27F7F}" dt="2024-01-05T14:24:25.329" v="46" actId="14100"/>
          <ac:picMkLst>
            <pc:docMk/>
            <pc:sldMk cId="1770534413" sldId="265"/>
            <ac:picMk id="4" creationId="{B7CBDD50-9657-1451-CD18-80032D3304BB}"/>
          </ac:picMkLst>
        </pc:picChg>
        <pc:picChg chg="add mod modCrop">
          <ac:chgData name="Linda Johnson" userId="S::ljohnson@illinoisheartland.org::d38c96b4-9687-4f5f-8970-b6d0314baf2c" providerId="AD" clId="Web-{49B0FAEA-6B24-4AA2-929F-C71252D27F7F}" dt="2024-01-05T14:24:15.251" v="44" actId="1076"/>
          <ac:picMkLst>
            <pc:docMk/>
            <pc:sldMk cId="1770534413" sldId="265"/>
            <ac:picMk id="5" creationId="{4527EA32-2C39-5743-6306-B8F62C9EBBEE}"/>
          </ac:picMkLst>
        </pc:picChg>
      </pc:sldChg>
      <pc:sldChg chg="modSp">
        <pc:chgData name="Linda Johnson" userId="S::ljohnson@illinoisheartland.org::d38c96b4-9687-4f5f-8970-b6d0314baf2c" providerId="AD" clId="Web-{49B0FAEA-6B24-4AA2-929F-C71252D27F7F}" dt="2024-01-05T14:25:10.987" v="59" actId="20577"/>
        <pc:sldMkLst>
          <pc:docMk/>
          <pc:sldMk cId="3958698855" sldId="266"/>
        </pc:sldMkLst>
        <pc:spChg chg="mod">
          <ac:chgData name="Linda Johnson" userId="S::ljohnson@illinoisheartland.org::d38c96b4-9687-4f5f-8970-b6d0314baf2c" providerId="AD" clId="Web-{49B0FAEA-6B24-4AA2-929F-C71252D27F7F}" dt="2024-01-05T14:24:47.111" v="52" actId="20577"/>
          <ac:spMkLst>
            <pc:docMk/>
            <pc:sldMk cId="3958698855" sldId="266"/>
            <ac:spMk id="2" creationId="{391ADC15-9D4E-2692-59D4-36DCF8EF7CDD}"/>
          </ac:spMkLst>
        </pc:spChg>
        <pc:spChg chg="mod">
          <ac:chgData name="Linda Johnson" userId="S::ljohnson@illinoisheartland.org::d38c96b4-9687-4f5f-8970-b6d0314baf2c" providerId="AD" clId="Web-{49B0FAEA-6B24-4AA2-929F-C71252D27F7F}" dt="2024-01-05T14:25:10.987" v="59" actId="20577"/>
          <ac:spMkLst>
            <pc:docMk/>
            <pc:sldMk cId="3958698855" sldId="266"/>
            <ac:spMk id="3" creationId="{21991B8A-7B90-8587-EC89-83E7162014B6}"/>
          </ac:spMkLst>
        </pc:spChg>
      </pc:sldChg>
      <pc:sldChg chg="addSp modSp">
        <pc:chgData name="Linda Johnson" userId="S::ljohnson@illinoisheartland.org::d38c96b4-9687-4f5f-8970-b6d0314baf2c" providerId="AD" clId="Web-{49B0FAEA-6B24-4AA2-929F-C71252D27F7F}" dt="2024-01-05T14:22:43.015" v="28" actId="1076"/>
        <pc:sldMkLst>
          <pc:docMk/>
          <pc:sldMk cId="714901426" sldId="268"/>
        </pc:sldMkLst>
        <pc:picChg chg="add mod modCrop">
          <ac:chgData name="Linda Johnson" userId="S::ljohnson@illinoisheartland.org::d38c96b4-9687-4f5f-8970-b6d0314baf2c" providerId="AD" clId="Web-{49B0FAEA-6B24-4AA2-929F-C71252D27F7F}" dt="2024-01-05T14:22:13.764" v="24" actId="14100"/>
          <ac:picMkLst>
            <pc:docMk/>
            <pc:sldMk cId="714901426" sldId="268"/>
            <ac:picMk id="3" creationId="{AFBEC5D8-409E-2EFA-67E8-14C39F4F2FC1}"/>
          </ac:picMkLst>
        </pc:picChg>
        <pc:picChg chg="add mod modCrop">
          <ac:chgData name="Linda Johnson" userId="S::ljohnson@illinoisheartland.org::d38c96b4-9687-4f5f-8970-b6d0314baf2c" providerId="AD" clId="Web-{49B0FAEA-6B24-4AA2-929F-C71252D27F7F}" dt="2024-01-05T14:22:43.015" v="28" actId="1076"/>
          <ac:picMkLst>
            <pc:docMk/>
            <pc:sldMk cId="714901426" sldId="268"/>
            <ac:picMk id="4" creationId="{1903BAF8-94A7-B9B2-6769-EB35CA2A1870}"/>
          </ac:picMkLst>
        </pc:picChg>
      </pc:sldChg>
      <pc:sldChg chg="modSp">
        <pc:chgData name="Linda Johnson" userId="S::ljohnson@illinoisheartland.org::d38c96b4-9687-4f5f-8970-b6d0314baf2c" providerId="AD" clId="Web-{49B0FAEA-6B24-4AA2-929F-C71252D27F7F}" dt="2024-01-05T14:28:54.758" v="68" actId="14100"/>
        <pc:sldMkLst>
          <pc:docMk/>
          <pc:sldMk cId="1605907646" sldId="274"/>
        </pc:sldMkLst>
        <pc:spChg chg="mod">
          <ac:chgData name="Linda Johnson" userId="S::ljohnson@illinoisheartland.org::d38c96b4-9687-4f5f-8970-b6d0314baf2c" providerId="AD" clId="Web-{49B0FAEA-6B24-4AA2-929F-C71252D27F7F}" dt="2024-01-05T14:28:54.758" v="68" actId="14100"/>
          <ac:spMkLst>
            <pc:docMk/>
            <pc:sldMk cId="1605907646" sldId="274"/>
            <ac:spMk id="3" creationId="{864EE722-88D3-F8ED-7756-200813E955E1}"/>
          </ac:spMkLst>
        </pc:spChg>
      </pc:sldChg>
    </pc:docChg>
  </pc:docChgLst>
  <pc:docChgLst>
    <pc:chgData name="Linda Johnson" userId="S::ljohnson@illinoisheartland.org::d38c96b4-9687-4f5f-8970-b6d0314baf2c" providerId="AD" clId="Web-{0B251AB3-A75A-40BF-BB95-9DE438BB6000}"/>
    <pc:docChg chg="addSld delSld modSld sldOrd">
      <pc:chgData name="Linda Johnson" userId="S::ljohnson@illinoisheartland.org::d38c96b4-9687-4f5f-8970-b6d0314baf2c" providerId="AD" clId="Web-{0B251AB3-A75A-40BF-BB95-9DE438BB6000}" dt="2024-01-05T19:37:29.351" v="1204"/>
      <pc:docMkLst>
        <pc:docMk/>
      </pc:docMkLst>
      <pc:sldChg chg="modSp">
        <pc:chgData name="Linda Johnson" userId="S::ljohnson@illinoisheartland.org::d38c96b4-9687-4f5f-8970-b6d0314baf2c" providerId="AD" clId="Web-{0B251AB3-A75A-40BF-BB95-9DE438BB6000}" dt="2024-01-05T19:32:15.089" v="1191" actId="20577"/>
        <pc:sldMkLst>
          <pc:docMk/>
          <pc:sldMk cId="123506931" sldId="264"/>
        </pc:sldMkLst>
        <pc:spChg chg="mod">
          <ac:chgData name="Linda Johnson" userId="S::ljohnson@illinoisheartland.org::d38c96b4-9687-4f5f-8970-b6d0314baf2c" providerId="AD" clId="Web-{0B251AB3-A75A-40BF-BB95-9DE438BB6000}" dt="2024-01-05T19:32:15.089" v="1191" actId="20577"/>
          <ac:spMkLst>
            <pc:docMk/>
            <pc:sldMk cId="123506931" sldId="264"/>
            <ac:spMk id="3" creationId="{1DCDE06C-6C3B-7416-C15D-1CF686A7921C}"/>
          </ac:spMkLst>
        </pc:spChg>
      </pc:sldChg>
      <pc:sldChg chg="modSp">
        <pc:chgData name="Linda Johnson" userId="S::ljohnson@illinoisheartland.org::d38c96b4-9687-4f5f-8970-b6d0314baf2c" providerId="AD" clId="Web-{0B251AB3-A75A-40BF-BB95-9DE438BB6000}" dt="2024-01-05T16:17:31.184" v="61" actId="20577"/>
        <pc:sldMkLst>
          <pc:docMk/>
          <pc:sldMk cId="3958698855" sldId="266"/>
        </pc:sldMkLst>
        <pc:spChg chg="mod">
          <ac:chgData name="Linda Johnson" userId="S::ljohnson@illinoisheartland.org::d38c96b4-9687-4f5f-8970-b6d0314baf2c" providerId="AD" clId="Web-{0B251AB3-A75A-40BF-BB95-9DE438BB6000}" dt="2024-01-05T16:17:31.184" v="61" actId="20577"/>
          <ac:spMkLst>
            <pc:docMk/>
            <pc:sldMk cId="3958698855" sldId="266"/>
            <ac:spMk id="3" creationId="{21991B8A-7B90-8587-EC89-83E7162014B6}"/>
          </ac:spMkLst>
        </pc:spChg>
      </pc:sldChg>
      <pc:sldChg chg="delSp modSp modNotes">
        <pc:chgData name="Linda Johnson" userId="S::ljohnson@illinoisheartland.org::d38c96b4-9687-4f5f-8970-b6d0314baf2c" providerId="AD" clId="Web-{0B251AB3-A75A-40BF-BB95-9DE438BB6000}" dt="2024-01-05T19:31:13.024" v="1168"/>
        <pc:sldMkLst>
          <pc:docMk/>
          <pc:sldMk cId="435080928" sldId="271"/>
        </pc:sldMkLst>
        <pc:spChg chg="mod">
          <ac:chgData name="Linda Johnson" userId="S::ljohnson@illinoisheartland.org::d38c96b4-9687-4f5f-8970-b6d0314baf2c" providerId="AD" clId="Web-{0B251AB3-A75A-40BF-BB95-9DE438BB6000}" dt="2024-01-05T19:26:38.701" v="1028" actId="20577"/>
          <ac:spMkLst>
            <pc:docMk/>
            <pc:sldMk cId="435080928" sldId="271"/>
            <ac:spMk id="2" creationId="{19739D98-AABA-343C-9566-2E8F9F28D521}"/>
          </ac:spMkLst>
        </pc:spChg>
        <pc:spChg chg="del mod">
          <ac:chgData name="Linda Johnson" userId="S::ljohnson@illinoisheartland.org::d38c96b4-9687-4f5f-8970-b6d0314baf2c" providerId="AD" clId="Web-{0B251AB3-A75A-40BF-BB95-9DE438BB6000}" dt="2024-01-05T19:24:32.509" v="982"/>
          <ac:spMkLst>
            <pc:docMk/>
            <pc:sldMk cId="435080928" sldId="271"/>
            <ac:spMk id="3" creationId="{099C9149-F819-91F3-A989-F357F3DA892E}"/>
          </ac:spMkLst>
        </pc:spChg>
      </pc:sldChg>
      <pc:sldChg chg="addSp delSp modSp del ord modNotes">
        <pc:chgData name="Linda Johnson" userId="S::ljohnson@illinoisheartland.org::d38c96b4-9687-4f5f-8970-b6d0314baf2c" providerId="AD" clId="Web-{0B251AB3-A75A-40BF-BB95-9DE438BB6000}" dt="2024-01-05T17:47:49.612" v="614"/>
        <pc:sldMkLst>
          <pc:docMk/>
          <pc:sldMk cId="2777843300" sldId="272"/>
        </pc:sldMkLst>
        <pc:spChg chg="mod">
          <ac:chgData name="Linda Johnson" userId="S::ljohnson@illinoisheartland.org::d38c96b4-9687-4f5f-8970-b6d0314baf2c" providerId="AD" clId="Web-{0B251AB3-A75A-40BF-BB95-9DE438BB6000}" dt="2024-01-05T17:45:08.590" v="587" actId="1076"/>
          <ac:spMkLst>
            <pc:docMk/>
            <pc:sldMk cId="2777843300" sldId="272"/>
            <ac:spMk id="2" creationId="{307C388A-C2C3-9468-8EF9-E123C261A3F4}"/>
          </ac:spMkLst>
        </pc:spChg>
        <pc:spChg chg="del mod">
          <ac:chgData name="Linda Johnson" userId="S::ljohnson@illinoisheartland.org::d38c96b4-9687-4f5f-8970-b6d0314baf2c" providerId="AD" clId="Web-{0B251AB3-A75A-40BF-BB95-9DE438BB6000}" dt="2024-01-05T17:33:42.642" v="523"/>
          <ac:spMkLst>
            <pc:docMk/>
            <pc:sldMk cId="2777843300" sldId="272"/>
            <ac:spMk id="3" creationId="{A2B57C2D-5536-34AF-AC58-17E4F13039D2}"/>
          </ac:spMkLst>
        </pc:spChg>
        <pc:picChg chg="add del mod">
          <ac:chgData name="Linda Johnson" userId="S::ljohnson@illinoisheartland.org::d38c96b4-9687-4f5f-8970-b6d0314baf2c" providerId="AD" clId="Web-{0B251AB3-A75A-40BF-BB95-9DE438BB6000}" dt="2024-01-05T17:47:14.892" v="609"/>
          <ac:picMkLst>
            <pc:docMk/>
            <pc:sldMk cId="2777843300" sldId="272"/>
            <ac:picMk id="4" creationId="{827DA1AD-0120-8972-B4F4-9BD253938EC8}"/>
          </ac:picMkLst>
        </pc:picChg>
        <pc:inkChg chg="add">
          <ac:chgData name="Linda Johnson" userId="S::ljohnson@illinoisheartland.org::d38c96b4-9687-4f5f-8970-b6d0314baf2c" providerId="AD" clId="Web-{0B251AB3-A75A-40BF-BB95-9DE438BB6000}" dt="2024-01-05T17:41:57.333" v="550"/>
          <ac:inkMkLst>
            <pc:docMk/>
            <pc:sldMk cId="2777843300" sldId="272"/>
            <ac:inkMk id="5" creationId="{0B1E0EB5-DCB2-4AFC-87A2-182BBB09F101}"/>
          </ac:inkMkLst>
        </pc:inkChg>
        <pc:inkChg chg="add del">
          <ac:chgData name="Linda Johnson" userId="S::ljohnson@illinoisheartland.org::d38c96b4-9687-4f5f-8970-b6d0314baf2c" providerId="AD" clId="Web-{0B251AB3-A75A-40BF-BB95-9DE438BB6000}" dt="2024-01-05T17:42:19.084" v="555"/>
          <ac:inkMkLst>
            <pc:docMk/>
            <pc:sldMk cId="2777843300" sldId="272"/>
            <ac:inkMk id="6" creationId="{6A896E45-B978-5E8B-0F6B-C625DB33390A}"/>
          </ac:inkMkLst>
        </pc:inkChg>
        <pc:inkChg chg="add del">
          <ac:chgData name="Linda Johnson" userId="S::ljohnson@illinoisheartland.org::d38c96b4-9687-4f5f-8970-b6d0314baf2c" providerId="AD" clId="Web-{0B251AB3-A75A-40BF-BB95-9DE438BB6000}" dt="2024-01-05T17:42:16.630" v="554"/>
          <ac:inkMkLst>
            <pc:docMk/>
            <pc:sldMk cId="2777843300" sldId="272"/>
            <ac:inkMk id="7" creationId="{995852B1-40B1-9FDA-D320-92789C320681}"/>
          </ac:inkMkLst>
        </pc:inkChg>
        <pc:inkChg chg="add">
          <ac:chgData name="Linda Johnson" userId="S::ljohnson@illinoisheartland.org::d38c96b4-9687-4f5f-8970-b6d0314baf2c" providerId="AD" clId="Web-{0B251AB3-A75A-40BF-BB95-9DE438BB6000}" dt="2024-01-05T17:47:09.673" v="608"/>
          <ac:inkMkLst>
            <pc:docMk/>
            <pc:sldMk cId="2777843300" sldId="272"/>
            <ac:inkMk id="8" creationId="{23327998-AE08-0E88-5AD1-6984317C952C}"/>
          </ac:inkMkLst>
        </pc:inkChg>
      </pc:sldChg>
      <pc:sldChg chg="delSp modSp modNotes">
        <pc:chgData name="Linda Johnson" userId="S::ljohnson@illinoisheartland.org::d38c96b4-9687-4f5f-8970-b6d0314baf2c" providerId="AD" clId="Web-{0B251AB3-A75A-40BF-BB95-9DE438BB6000}" dt="2024-01-05T17:52:36.529" v="621" actId="1076"/>
        <pc:sldMkLst>
          <pc:docMk/>
          <pc:sldMk cId="2371666216" sldId="275"/>
        </pc:sldMkLst>
        <pc:spChg chg="mod">
          <ac:chgData name="Linda Johnson" userId="S::ljohnson@illinoisheartland.org::d38c96b4-9687-4f5f-8970-b6d0314baf2c" providerId="AD" clId="Web-{0B251AB3-A75A-40BF-BB95-9DE438BB6000}" dt="2024-01-05T17:52:36.529" v="621" actId="1076"/>
          <ac:spMkLst>
            <pc:docMk/>
            <pc:sldMk cId="2371666216" sldId="275"/>
            <ac:spMk id="4" creationId="{3C51CB6D-6052-29F4-7481-06426ECF9390}"/>
          </ac:spMkLst>
        </pc:spChg>
        <pc:spChg chg="del">
          <ac:chgData name="Linda Johnson" userId="S::ljohnson@illinoisheartland.org::d38c96b4-9687-4f5f-8970-b6d0314baf2c" providerId="AD" clId="Web-{0B251AB3-A75A-40BF-BB95-9DE438BB6000}" dt="2024-01-05T17:52:26.076" v="620"/>
          <ac:spMkLst>
            <pc:docMk/>
            <pc:sldMk cId="2371666216" sldId="275"/>
            <ac:spMk id="7" creationId="{EE344999-1055-FC56-4055-E8CB153994EA}"/>
          </ac:spMkLst>
        </pc:spChg>
      </pc:sldChg>
      <pc:sldChg chg="modSp modNotes">
        <pc:chgData name="Linda Johnson" userId="S::ljohnson@illinoisheartland.org::d38c96b4-9687-4f5f-8970-b6d0314baf2c" providerId="AD" clId="Web-{0B251AB3-A75A-40BF-BB95-9DE438BB6000}" dt="2024-01-05T16:15:46.321" v="52" actId="20577"/>
        <pc:sldMkLst>
          <pc:docMk/>
          <pc:sldMk cId="3730805341" sldId="276"/>
        </pc:sldMkLst>
        <pc:spChg chg="mod">
          <ac:chgData name="Linda Johnson" userId="S::ljohnson@illinoisheartland.org::d38c96b4-9687-4f5f-8970-b6d0314baf2c" providerId="AD" clId="Web-{0B251AB3-A75A-40BF-BB95-9DE438BB6000}" dt="2024-01-05T16:15:46.321" v="52" actId="20577"/>
          <ac:spMkLst>
            <pc:docMk/>
            <pc:sldMk cId="3730805341" sldId="276"/>
            <ac:spMk id="3" creationId="{B82FD1F8-33CA-FB45-0794-18771E7933E4}"/>
          </ac:spMkLst>
        </pc:spChg>
      </pc:sldChg>
      <pc:sldChg chg="ord modNotes">
        <pc:chgData name="Linda Johnson" userId="S::ljohnson@illinoisheartland.org::d38c96b4-9687-4f5f-8970-b6d0314baf2c" providerId="AD" clId="Web-{0B251AB3-A75A-40BF-BB95-9DE438BB6000}" dt="2024-01-05T19:36:25.458" v="1199"/>
        <pc:sldMkLst>
          <pc:docMk/>
          <pc:sldMk cId="910529746" sldId="277"/>
        </pc:sldMkLst>
      </pc:sldChg>
      <pc:sldChg chg="addSp modSp modNotes">
        <pc:chgData name="Linda Johnson" userId="S::ljohnson@illinoisheartland.org::d38c96b4-9687-4f5f-8970-b6d0314baf2c" providerId="AD" clId="Web-{0B251AB3-A75A-40BF-BB95-9DE438BB6000}" dt="2024-01-05T19:37:29.351" v="1204"/>
        <pc:sldMkLst>
          <pc:docMk/>
          <pc:sldMk cId="3779391953" sldId="278"/>
        </pc:sldMkLst>
        <pc:spChg chg="mod">
          <ac:chgData name="Linda Johnson" userId="S::ljohnson@illinoisheartland.org::d38c96b4-9687-4f5f-8970-b6d0314baf2c" providerId="AD" clId="Web-{0B251AB3-A75A-40BF-BB95-9DE438BB6000}" dt="2024-01-05T19:33:32.514" v="1193" actId="20577"/>
          <ac:spMkLst>
            <pc:docMk/>
            <pc:sldMk cId="3779391953" sldId="278"/>
            <ac:spMk id="3" creationId="{DCF5A4F5-4E3C-9483-BD27-14AF6C5576AB}"/>
          </ac:spMkLst>
        </pc:spChg>
        <pc:picChg chg="add mod modCrop">
          <ac:chgData name="Linda Johnson" userId="S::ljohnson@illinoisheartland.org::d38c96b4-9687-4f5f-8970-b6d0314baf2c" providerId="AD" clId="Web-{0B251AB3-A75A-40BF-BB95-9DE438BB6000}" dt="2024-01-05T16:32:25.422" v="249" actId="1076"/>
          <ac:picMkLst>
            <pc:docMk/>
            <pc:sldMk cId="3779391953" sldId="278"/>
            <ac:picMk id="5" creationId="{50DE1FF3-6909-DD73-D9FC-B8AE3347ECD0}"/>
          </ac:picMkLst>
        </pc:picChg>
        <pc:inkChg chg="add">
          <ac:chgData name="Linda Johnson" userId="S::ljohnson@illinoisheartland.org::d38c96b4-9687-4f5f-8970-b6d0314baf2c" providerId="AD" clId="Web-{0B251AB3-A75A-40BF-BB95-9DE438BB6000}" dt="2024-01-05T16:32:39.219" v="250"/>
          <ac:inkMkLst>
            <pc:docMk/>
            <pc:sldMk cId="3779391953" sldId="278"/>
            <ac:inkMk id="6" creationId="{2D102B93-08D1-7245-0D48-B6C8A47B3065}"/>
          </ac:inkMkLst>
        </pc:inkChg>
      </pc:sldChg>
      <pc:sldChg chg="modSp modNotes">
        <pc:chgData name="Linda Johnson" userId="S::ljohnson@illinoisheartland.org::d38c96b4-9687-4f5f-8970-b6d0314baf2c" providerId="AD" clId="Web-{0B251AB3-A75A-40BF-BB95-9DE438BB6000}" dt="2024-01-05T16:37:40.950" v="361" actId="20577"/>
        <pc:sldMkLst>
          <pc:docMk/>
          <pc:sldMk cId="2365325227" sldId="279"/>
        </pc:sldMkLst>
        <pc:spChg chg="mod">
          <ac:chgData name="Linda Johnson" userId="S::ljohnson@illinoisheartland.org::d38c96b4-9687-4f5f-8970-b6d0314baf2c" providerId="AD" clId="Web-{0B251AB3-A75A-40BF-BB95-9DE438BB6000}" dt="2024-01-05T16:37:40.950" v="361" actId="20577"/>
          <ac:spMkLst>
            <pc:docMk/>
            <pc:sldMk cId="2365325227" sldId="279"/>
            <ac:spMk id="3" creationId="{47557701-65EB-D19B-1826-A27C1BB9B031}"/>
          </ac:spMkLst>
        </pc:spChg>
      </pc:sldChg>
      <pc:sldChg chg="modSp modNotes">
        <pc:chgData name="Linda Johnson" userId="S::ljohnson@illinoisheartland.org::d38c96b4-9687-4f5f-8970-b6d0314baf2c" providerId="AD" clId="Web-{0B251AB3-A75A-40BF-BB95-9DE438BB6000}" dt="2024-01-05T16:50:47.386" v="490"/>
        <pc:sldMkLst>
          <pc:docMk/>
          <pc:sldMk cId="1168152445" sldId="280"/>
        </pc:sldMkLst>
        <pc:spChg chg="mod">
          <ac:chgData name="Linda Johnson" userId="S::ljohnson@illinoisheartland.org::d38c96b4-9687-4f5f-8970-b6d0314baf2c" providerId="AD" clId="Web-{0B251AB3-A75A-40BF-BB95-9DE438BB6000}" dt="2024-01-05T16:42:26.601" v="382" actId="20577"/>
          <ac:spMkLst>
            <pc:docMk/>
            <pc:sldMk cId="1168152445" sldId="280"/>
            <ac:spMk id="2" creationId="{873605D3-066F-8873-9087-66B47216CFC2}"/>
          </ac:spMkLst>
        </pc:spChg>
        <pc:spChg chg="mod">
          <ac:chgData name="Linda Johnson" userId="S::ljohnson@illinoisheartland.org::d38c96b4-9687-4f5f-8970-b6d0314baf2c" providerId="AD" clId="Web-{0B251AB3-A75A-40BF-BB95-9DE438BB6000}" dt="2024-01-05T16:41:47.287" v="379" actId="20577"/>
          <ac:spMkLst>
            <pc:docMk/>
            <pc:sldMk cId="1168152445" sldId="280"/>
            <ac:spMk id="3" creationId="{8804C409-1C14-6091-E769-104FBB680752}"/>
          </ac:spMkLst>
        </pc:spChg>
      </pc:sldChg>
      <pc:sldChg chg="modSp">
        <pc:chgData name="Linda Johnson" userId="S::ljohnson@illinoisheartland.org::d38c96b4-9687-4f5f-8970-b6d0314baf2c" providerId="AD" clId="Web-{0B251AB3-A75A-40BF-BB95-9DE438BB6000}" dt="2024-01-05T16:21:16.068" v="97" actId="20577"/>
        <pc:sldMkLst>
          <pc:docMk/>
          <pc:sldMk cId="3033463068" sldId="281"/>
        </pc:sldMkLst>
        <pc:spChg chg="mod">
          <ac:chgData name="Linda Johnson" userId="S::ljohnson@illinoisheartland.org::d38c96b4-9687-4f5f-8970-b6d0314baf2c" providerId="AD" clId="Web-{0B251AB3-A75A-40BF-BB95-9DE438BB6000}" dt="2024-01-05T16:21:16.068" v="97" actId="20577"/>
          <ac:spMkLst>
            <pc:docMk/>
            <pc:sldMk cId="3033463068" sldId="281"/>
            <ac:spMk id="3" creationId="{6AD8CF0A-CFBA-530E-AEDA-B528FFE2BA5E}"/>
          </ac:spMkLst>
        </pc:spChg>
      </pc:sldChg>
      <pc:sldChg chg="modSp modNotes">
        <pc:chgData name="Linda Johnson" userId="S::ljohnson@illinoisheartland.org::d38c96b4-9687-4f5f-8970-b6d0314baf2c" providerId="AD" clId="Web-{0B251AB3-A75A-40BF-BB95-9DE438BB6000}" dt="2024-01-05T19:36:06.332" v="1198" actId="1076"/>
        <pc:sldMkLst>
          <pc:docMk/>
          <pc:sldMk cId="1652886984" sldId="286"/>
        </pc:sldMkLst>
        <pc:spChg chg="mod">
          <ac:chgData name="Linda Johnson" userId="S::ljohnson@illinoisheartland.org::d38c96b4-9687-4f5f-8970-b6d0314baf2c" providerId="AD" clId="Web-{0B251AB3-A75A-40BF-BB95-9DE438BB6000}" dt="2024-01-05T19:36:06.332" v="1198" actId="1076"/>
          <ac:spMkLst>
            <pc:docMk/>
            <pc:sldMk cId="1652886984" sldId="286"/>
            <ac:spMk id="3" creationId="{61B851BA-CB14-0340-111A-199C07580F07}"/>
          </ac:spMkLst>
        </pc:spChg>
      </pc:sldChg>
      <pc:sldChg chg="modSp new modNotes">
        <pc:chgData name="Linda Johnson" userId="S::ljohnson@illinoisheartland.org::d38c96b4-9687-4f5f-8970-b6d0314baf2c" providerId="AD" clId="Web-{0B251AB3-A75A-40BF-BB95-9DE438BB6000}" dt="2024-01-05T16:49:02.867" v="488" actId="20577"/>
        <pc:sldMkLst>
          <pc:docMk/>
          <pc:sldMk cId="3904665652" sldId="291"/>
        </pc:sldMkLst>
        <pc:spChg chg="mod">
          <ac:chgData name="Linda Johnson" userId="S::ljohnson@illinoisheartland.org::d38c96b4-9687-4f5f-8970-b6d0314baf2c" providerId="AD" clId="Web-{0B251AB3-A75A-40BF-BB95-9DE438BB6000}" dt="2024-01-05T16:49:02.867" v="488" actId="20577"/>
          <ac:spMkLst>
            <pc:docMk/>
            <pc:sldMk cId="3904665652" sldId="291"/>
            <ac:spMk id="2" creationId="{BDBF0197-2AE6-9BD3-1806-88C0407711FE}"/>
          </ac:spMkLst>
        </pc:spChg>
        <pc:spChg chg="mod">
          <ac:chgData name="Linda Johnson" userId="S::ljohnson@illinoisheartland.org::d38c96b4-9687-4f5f-8970-b6d0314baf2c" providerId="AD" clId="Web-{0B251AB3-A75A-40BF-BB95-9DE438BB6000}" dt="2024-01-05T16:48:44.147" v="484" actId="20577"/>
          <ac:spMkLst>
            <pc:docMk/>
            <pc:sldMk cId="3904665652" sldId="291"/>
            <ac:spMk id="3" creationId="{F8332E2B-A9C8-622C-F5F8-5875CE6A04E8}"/>
          </ac:spMkLst>
        </pc:spChg>
      </pc:sldChg>
      <pc:sldChg chg="addSp delSp modSp new modNotes">
        <pc:chgData name="Linda Johnson" userId="S::ljohnson@illinoisheartland.org::d38c96b4-9687-4f5f-8970-b6d0314baf2c" providerId="AD" clId="Web-{0B251AB3-A75A-40BF-BB95-9DE438BB6000}" dt="2024-01-05T19:34:11.562" v="1194" actId="20577"/>
        <pc:sldMkLst>
          <pc:docMk/>
          <pc:sldMk cId="1053903865" sldId="292"/>
        </pc:sldMkLst>
        <pc:spChg chg="mod">
          <ac:chgData name="Linda Johnson" userId="S::ljohnson@illinoisheartland.org::d38c96b4-9687-4f5f-8970-b6d0314baf2c" providerId="AD" clId="Web-{0B251AB3-A75A-40BF-BB95-9DE438BB6000}" dt="2024-01-05T19:07:57.206" v="729" actId="20577"/>
          <ac:spMkLst>
            <pc:docMk/>
            <pc:sldMk cId="1053903865" sldId="292"/>
            <ac:spMk id="2" creationId="{2820675A-EF03-1CC7-BDF2-76FF899FC0D3}"/>
          </ac:spMkLst>
        </pc:spChg>
        <pc:spChg chg="del mod">
          <ac:chgData name="Linda Johnson" userId="S::ljohnson@illinoisheartland.org::d38c96b4-9687-4f5f-8970-b6d0314baf2c" providerId="AD" clId="Web-{0B251AB3-A75A-40BF-BB95-9DE438BB6000}" dt="2024-01-05T19:07:27.267" v="716"/>
          <ac:spMkLst>
            <pc:docMk/>
            <pc:sldMk cId="1053903865" sldId="292"/>
            <ac:spMk id="3" creationId="{4EF3FE3A-7164-3B3C-52DA-E7F17332E6F3}"/>
          </ac:spMkLst>
        </pc:spChg>
        <pc:spChg chg="add del mod">
          <ac:chgData name="Linda Johnson" userId="S::ljohnson@illinoisheartland.org::d38c96b4-9687-4f5f-8970-b6d0314baf2c" providerId="AD" clId="Web-{0B251AB3-A75A-40BF-BB95-9DE438BB6000}" dt="2024-01-05T19:07:31.471" v="717"/>
          <ac:spMkLst>
            <pc:docMk/>
            <pc:sldMk cId="1053903865" sldId="292"/>
            <ac:spMk id="6" creationId="{B77E3741-69FE-C74D-25B2-A08607266A78}"/>
          </ac:spMkLst>
        </pc:spChg>
        <pc:spChg chg="add mod">
          <ac:chgData name="Linda Johnson" userId="S::ljohnson@illinoisheartland.org::d38c96b4-9687-4f5f-8970-b6d0314baf2c" providerId="AD" clId="Web-{0B251AB3-A75A-40BF-BB95-9DE438BB6000}" dt="2024-01-05T19:34:11.562" v="1194" actId="20577"/>
          <ac:spMkLst>
            <pc:docMk/>
            <pc:sldMk cId="1053903865" sldId="292"/>
            <ac:spMk id="8" creationId="{2F0BF745-3B34-79A8-9866-CBAE0E838F88}"/>
          </ac:spMkLst>
        </pc:spChg>
        <pc:picChg chg="add mod">
          <ac:chgData name="Linda Johnson" userId="S::ljohnson@illinoisheartland.org::d38c96b4-9687-4f5f-8970-b6d0314baf2c" providerId="AD" clId="Web-{0B251AB3-A75A-40BF-BB95-9DE438BB6000}" dt="2024-01-05T19:09:43.741" v="737" actId="1076"/>
          <ac:picMkLst>
            <pc:docMk/>
            <pc:sldMk cId="1053903865" sldId="292"/>
            <ac:picMk id="4" creationId="{1F643ACB-6C66-4BB7-3B82-1049BA3DF042}"/>
          </ac:picMkLst>
        </pc:picChg>
        <pc:picChg chg="add mod">
          <ac:chgData name="Linda Johnson" userId="S::ljohnson@illinoisheartland.org::d38c96b4-9687-4f5f-8970-b6d0314baf2c" providerId="AD" clId="Web-{0B251AB3-A75A-40BF-BB95-9DE438BB6000}" dt="2024-01-05T19:09:40.085" v="736" actId="1076"/>
          <ac:picMkLst>
            <pc:docMk/>
            <pc:sldMk cId="1053903865" sldId="292"/>
            <ac:picMk id="7" creationId="{4B7020F6-3B8A-79C2-43D8-FB0B97930740}"/>
          </ac:picMkLst>
        </pc:picChg>
        <pc:inkChg chg="add">
          <ac:chgData name="Linda Johnson" userId="S::ljohnson@illinoisheartland.org::d38c96b4-9687-4f5f-8970-b6d0314baf2c" providerId="AD" clId="Web-{0B251AB3-A75A-40BF-BB95-9DE438BB6000}" dt="2024-01-05T19:23:36.038" v="978"/>
          <ac:inkMkLst>
            <pc:docMk/>
            <pc:sldMk cId="1053903865" sldId="292"/>
            <ac:inkMk id="9" creationId="{FE811FFF-0B8F-D3B1-D449-EA3D6EC4EF49}"/>
          </ac:inkMkLst>
        </pc:inkChg>
      </pc:sldChg>
      <pc:sldChg chg="addSp delSp modSp new">
        <pc:chgData name="Linda Johnson" userId="S::ljohnson@illinoisheartland.org::d38c96b4-9687-4f5f-8970-b6d0314baf2c" providerId="AD" clId="Web-{0B251AB3-A75A-40BF-BB95-9DE438BB6000}" dt="2024-01-05T17:47:04.813" v="607"/>
        <pc:sldMkLst>
          <pc:docMk/>
          <pc:sldMk cId="2136236732" sldId="293"/>
        </pc:sldMkLst>
        <pc:spChg chg="mod">
          <ac:chgData name="Linda Johnson" userId="S::ljohnson@illinoisheartland.org::d38c96b4-9687-4f5f-8970-b6d0314baf2c" providerId="AD" clId="Web-{0B251AB3-A75A-40BF-BB95-9DE438BB6000}" dt="2024-01-05T17:43:32.024" v="572" actId="14100"/>
          <ac:spMkLst>
            <pc:docMk/>
            <pc:sldMk cId="2136236732" sldId="293"/>
            <ac:spMk id="2" creationId="{12F0A38B-C7E7-2217-F383-0B105810B441}"/>
          </ac:spMkLst>
        </pc:spChg>
        <pc:spChg chg="del">
          <ac:chgData name="Linda Johnson" userId="S::ljohnson@illinoisheartland.org::d38c96b4-9687-4f5f-8970-b6d0314baf2c" providerId="AD" clId="Web-{0B251AB3-A75A-40BF-BB95-9DE438BB6000}" dt="2024-01-05T17:42:46.569" v="558"/>
          <ac:spMkLst>
            <pc:docMk/>
            <pc:sldMk cId="2136236732" sldId="293"/>
            <ac:spMk id="3" creationId="{0A780080-F367-3EA4-59EF-FA1C875191D9}"/>
          </ac:spMkLst>
        </pc:spChg>
        <pc:picChg chg="add mod">
          <ac:chgData name="Linda Johnson" userId="S::ljohnson@illinoisheartland.org::d38c96b4-9687-4f5f-8970-b6d0314baf2c" providerId="AD" clId="Web-{0B251AB3-A75A-40BF-BB95-9DE438BB6000}" dt="2024-01-05T17:44:26.760" v="580" actId="1076"/>
          <ac:picMkLst>
            <pc:docMk/>
            <pc:sldMk cId="2136236732" sldId="293"/>
            <ac:picMk id="5" creationId="{38E2B0CB-A52E-97CA-2E06-B11F1A652D1E}"/>
          </ac:picMkLst>
        </pc:picChg>
        <pc:picChg chg="add mod modCrop">
          <ac:chgData name="Linda Johnson" userId="S::ljohnson@illinoisheartland.org::d38c96b4-9687-4f5f-8970-b6d0314baf2c" providerId="AD" clId="Web-{0B251AB3-A75A-40BF-BB95-9DE438BB6000}" dt="2024-01-05T17:44:48.136" v="584"/>
          <ac:picMkLst>
            <pc:docMk/>
            <pc:sldMk cId="2136236732" sldId="293"/>
            <ac:picMk id="6" creationId="{930D9436-5E89-2A32-0844-3092E6DF5D48}"/>
          </ac:picMkLst>
        </pc:picChg>
        <pc:inkChg chg="add del">
          <ac:chgData name="Linda Johnson" userId="S::ljohnson@illinoisheartland.org::d38c96b4-9687-4f5f-8970-b6d0314baf2c" providerId="AD" clId="Web-{0B251AB3-A75A-40BF-BB95-9DE438BB6000}" dt="2024-01-05T17:42:37.350" v="557"/>
          <ac:inkMkLst>
            <pc:docMk/>
            <pc:sldMk cId="2136236732" sldId="293"/>
            <ac:inkMk id="4" creationId="{9F88EB97-DA9C-9547-8964-8D7EE453169F}"/>
          </ac:inkMkLst>
        </pc:inkChg>
        <pc:inkChg chg="add">
          <ac:chgData name="Linda Johnson" userId="S::ljohnson@illinoisheartland.org::d38c96b4-9687-4f5f-8970-b6d0314baf2c" providerId="AD" clId="Web-{0B251AB3-A75A-40BF-BB95-9DE438BB6000}" dt="2024-01-05T17:45:34.372" v="588"/>
          <ac:inkMkLst>
            <pc:docMk/>
            <pc:sldMk cId="2136236732" sldId="293"/>
            <ac:inkMk id="7" creationId="{3AE02F08-5F25-1930-9C4E-A693DB7B8399}"/>
          </ac:inkMkLst>
        </pc:inkChg>
        <pc:inkChg chg="add">
          <ac:chgData name="Linda Johnson" userId="S::ljohnson@illinoisheartland.org::d38c96b4-9687-4f5f-8970-b6d0314baf2c" providerId="AD" clId="Web-{0B251AB3-A75A-40BF-BB95-9DE438BB6000}" dt="2024-01-05T17:45:37.388" v="589"/>
          <ac:inkMkLst>
            <pc:docMk/>
            <pc:sldMk cId="2136236732" sldId="293"/>
            <ac:inkMk id="8" creationId="{A8E922FD-DB9E-4683-24E7-04C7108BB46C}"/>
          </ac:inkMkLst>
        </pc:inkChg>
        <pc:inkChg chg="add">
          <ac:chgData name="Linda Johnson" userId="S::ljohnson@illinoisheartland.org::d38c96b4-9687-4f5f-8970-b6d0314baf2c" providerId="AD" clId="Web-{0B251AB3-A75A-40BF-BB95-9DE438BB6000}" dt="2024-01-05T17:45:41.576" v="590"/>
          <ac:inkMkLst>
            <pc:docMk/>
            <pc:sldMk cId="2136236732" sldId="293"/>
            <ac:inkMk id="9" creationId="{0DF10014-1E93-E5E9-F064-3037EAA64BD5}"/>
          </ac:inkMkLst>
        </pc:inkChg>
        <pc:inkChg chg="add">
          <ac:chgData name="Linda Johnson" userId="S::ljohnson@illinoisheartland.org::d38c96b4-9687-4f5f-8970-b6d0314baf2c" providerId="AD" clId="Web-{0B251AB3-A75A-40BF-BB95-9DE438BB6000}" dt="2024-01-05T17:45:46.967" v="591"/>
          <ac:inkMkLst>
            <pc:docMk/>
            <pc:sldMk cId="2136236732" sldId="293"/>
            <ac:inkMk id="10" creationId="{13E093F6-2369-933B-26E4-7CB491DA1716}"/>
          </ac:inkMkLst>
        </pc:inkChg>
        <pc:inkChg chg="add">
          <ac:chgData name="Linda Johnson" userId="S::ljohnson@illinoisheartland.org::d38c96b4-9687-4f5f-8970-b6d0314baf2c" providerId="AD" clId="Web-{0B251AB3-A75A-40BF-BB95-9DE438BB6000}" dt="2024-01-05T17:45:48.936" v="592"/>
          <ac:inkMkLst>
            <pc:docMk/>
            <pc:sldMk cId="2136236732" sldId="293"/>
            <ac:inkMk id="11" creationId="{7F281547-8C41-E05D-2E94-FF132B7F2CE6}"/>
          </ac:inkMkLst>
        </pc:inkChg>
        <pc:inkChg chg="add">
          <ac:chgData name="Linda Johnson" userId="S::ljohnson@illinoisheartland.org::d38c96b4-9687-4f5f-8970-b6d0314baf2c" providerId="AD" clId="Web-{0B251AB3-A75A-40BF-BB95-9DE438BB6000}" dt="2024-01-05T17:45:53.061" v="593"/>
          <ac:inkMkLst>
            <pc:docMk/>
            <pc:sldMk cId="2136236732" sldId="293"/>
            <ac:inkMk id="12" creationId="{CF50853C-D06F-B93F-E849-C134607838C2}"/>
          </ac:inkMkLst>
        </pc:inkChg>
        <pc:inkChg chg="add">
          <ac:chgData name="Linda Johnson" userId="S::ljohnson@illinoisheartland.org::d38c96b4-9687-4f5f-8970-b6d0314baf2c" providerId="AD" clId="Web-{0B251AB3-A75A-40BF-BB95-9DE438BB6000}" dt="2024-01-05T17:46:00.170" v="594"/>
          <ac:inkMkLst>
            <pc:docMk/>
            <pc:sldMk cId="2136236732" sldId="293"/>
            <ac:inkMk id="13" creationId="{1531BA30-89EC-8253-F8ED-8DBB64B924A6}"/>
          </ac:inkMkLst>
        </pc:inkChg>
        <pc:inkChg chg="add">
          <ac:chgData name="Linda Johnson" userId="S::ljohnson@illinoisheartland.org::d38c96b4-9687-4f5f-8970-b6d0314baf2c" providerId="AD" clId="Web-{0B251AB3-A75A-40BF-BB95-9DE438BB6000}" dt="2024-01-05T17:46:02.155" v="595"/>
          <ac:inkMkLst>
            <pc:docMk/>
            <pc:sldMk cId="2136236732" sldId="293"/>
            <ac:inkMk id="14" creationId="{256A1A80-FAA4-89DA-EB8C-367211DC74E9}"/>
          </ac:inkMkLst>
        </pc:inkChg>
        <pc:inkChg chg="add">
          <ac:chgData name="Linda Johnson" userId="S::ljohnson@illinoisheartland.org::d38c96b4-9687-4f5f-8970-b6d0314baf2c" providerId="AD" clId="Web-{0B251AB3-A75A-40BF-BB95-9DE438BB6000}" dt="2024-01-05T17:46:06.530" v="596"/>
          <ac:inkMkLst>
            <pc:docMk/>
            <pc:sldMk cId="2136236732" sldId="293"/>
            <ac:inkMk id="15" creationId="{9D568FAF-0550-6A2A-2FA7-690C795A66A4}"/>
          </ac:inkMkLst>
        </pc:inkChg>
        <pc:inkChg chg="add">
          <ac:chgData name="Linda Johnson" userId="S::ljohnson@illinoisheartland.org::d38c96b4-9687-4f5f-8970-b6d0314baf2c" providerId="AD" clId="Web-{0B251AB3-A75A-40BF-BB95-9DE438BB6000}" dt="2024-01-05T17:46:11.796" v="597"/>
          <ac:inkMkLst>
            <pc:docMk/>
            <pc:sldMk cId="2136236732" sldId="293"/>
            <ac:inkMk id="16" creationId="{BA3B87E5-15C0-4FA8-748F-2F1EB25F3EEE}"/>
          </ac:inkMkLst>
        </pc:inkChg>
        <pc:inkChg chg="add">
          <ac:chgData name="Linda Johnson" userId="S::ljohnson@illinoisheartland.org::d38c96b4-9687-4f5f-8970-b6d0314baf2c" providerId="AD" clId="Web-{0B251AB3-A75A-40BF-BB95-9DE438BB6000}" dt="2024-01-05T17:46:17.796" v="598"/>
          <ac:inkMkLst>
            <pc:docMk/>
            <pc:sldMk cId="2136236732" sldId="293"/>
            <ac:inkMk id="17" creationId="{691BC457-8917-34B2-C0DF-31BAC21BA658}"/>
          </ac:inkMkLst>
        </pc:inkChg>
        <pc:inkChg chg="add">
          <ac:chgData name="Linda Johnson" userId="S::ljohnson@illinoisheartland.org::d38c96b4-9687-4f5f-8970-b6d0314baf2c" providerId="AD" clId="Web-{0B251AB3-A75A-40BF-BB95-9DE438BB6000}" dt="2024-01-05T17:46:20.921" v="599"/>
          <ac:inkMkLst>
            <pc:docMk/>
            <pc:sldMk cId="2136236732" sldId="293"/>
            <ac:inkMk id="18" creationId="{BC9E580A-F139-A8F3-B57A-9525B2995ECF}"/>
          </ac:inkMkLst>
        </pc:inkChg>
        <pc:inkChg chg="add del">
          <ac:chgData name="Linda Johnson" userId="S::ljohnson@illinoisheartland.org::d38c96b4-9687-4f5f-8970-b6d0314baf2c" providerId="AD" clId="Web-{0B251AB3-A75A-40BF-BB95-9DE438BB6000}" dt="2024-01-05T17:46:40.250" v="601"/>
          <ac:inkMkLst>
            <pc:docMk/>
            <pc:sldMk cId="2136236732" sldId="293"/>
            <ac:inkMk id="19" creationId="{34CE8CFA-FDC8-9631-7670-105CBFE1E27C}"/>
          </ac:inkMkLst>
        </pc:inkChg>
        <pc:inkChg chg="add">
          <ac:chgData name="Linda Johnson" userId="S::ljohnson@illinoisheartland.org::d38c96b4-9687-4f5f-8970-b6d0314baf2c" providerId="AD" clId="Web-{0B251AB3-A75A-40BF-BB95-9DE438BB6000}" dt="2024-01-05T17:46:44.844" v="602"/>
          <ac:inkMkLst>
            <pc:docMk/>
            <pc:sldMk cId="2136236732" sldId="293"/>
            <ac:inkMk id="20" creationId="{C11D00FA-AFB3-4DFB-0071-01C1EADE41C1}"/>
          </ac:inkMkLst>
        </pc:inkChg>
        <pc:inkChg chg="add del">
          <ac:chgData name="Linda Johnson" userId="S::ljohnson@illinoisheartland.org::d38c96b4-9687-4f5f-8970-b6d0314baf2c" providerId="AD" clId="Web-{0B251AB3-A75A-40BF-BB95-9DE438BB6000}" dt="2024-01-05T17:46:56.891" v="606"/>
          <ac:inkMkLst>
            <pc:docMk/>
            <pc:sldMk cId="2136236732" sldId="293"/>
            <ac:inkMk id="21" creationId="{459F2B50-CC90-DC0B-49A4-506F0A2B30A7}"/>
          </ac:inkMkLst>
        </pc:inkChg>
        <pc:inkChg chg="add del">
          <ac:chgData name="Linda Johnson" userId="S::ljohnson@illinoisheartland.org::d38c96b4-9687-4f5f-8970-b6d0314baf2c" providerId="AD" clId="Web-{0B251AB3-A75A-40BF-BB95-9DE438BB6000}" dt="2024-01-05T17:46:54.235" v="605"/>
          <ac:inkMkLst>
            <pc:docMk/>
            <pc:sldMk cId="2136236732" sldId="293"/>
            <ac:inkMk id="22" creationId="{A880CF7F-BD9A-932E-5FC5-FEA1252EE2E8}"/>
          </ac:inkMkLst>
        </pc:inkChg>
        <pc:inkChg chg="add">
          <ac:chgData name="Linda Johnson" userId="S::ljohnson@illinoisheartland.org::d38c96b4-9687-4f5f-8970-b6d0314baf2c" providerId="AD" clId="Web-{0B251AB3-A75A-40BF-BB95-9DE438BB6000}" dt="2024-01-05T17:47:04.813" v="607"/>
          <ac:inkMkLst>
            <pc:docMk/>
            <pc:sldMk cId="2136236732" sldId="293"/>
            <ac:inkMk id="23" creationId="{1573687C-D9C1-BE23-0720-2EBE44F067CE}"/>
          </ac:inkMkLst>
        </pc:inkChg>
      </pc:sldChg>
      <pc:sldChg chg="addSp delSp modSp new">
        <pc:chgData name="Linda Johnson" userId="S::ljohnson@illinoisheartland.org::d38c96b4-9687-4f5f-8970-b6d0314baf2c" providerId="AD" clId="Web-{0B251AB3-A75A-40BF-BB95-9DE438BB6000}" dt="2024-01-05T17:48:41.036" v="619"/>
        <pc:sldMkLst>
          <pc:docMk/>
          <pc:sldMk cId="232779746" sldId="294"/>
        </pc:sldMkLst>
        <pc:spChg chg="mod">
          <ac:chgData name="Linda Johnson" userId="S::ljohnson@illinoisheartland.org::d38c96b4-9687-4f5f-8970-b6d0314baf2c" providerId="AD" clId="Web-{0B251AB3-A75A-40BF-BB95-9DE438BB6000}" dt="2024-01-05T17:47:39.643" v="612" actId="20577"/>
          <ac:spMkLst>
            <pc:docMk/>
            <pc:sldMk cId="232779746" sldId="294"/>
            <ac:spMk id="2" creationId="{7C442703-7E6E-F94D-8131-E87710389337}"/>
          </ac:spMkLst>
        </pc:spChg>
        <pc:spChg chg="del">
          <ac:chgData name="Linda Johnson" userId="S::ljohnson@illinoisheartland.org::d38c96b4-9687-4f5f-8970-b6d0314baf2c" providerId="AD" clId="Web-{0B251AB3-A75A-40BF-BB95-9DE438BB6000}" dt="2024-01-05T17:47:41.424" v="613"/>
          <ac:spMkLst>
            <pc:docMk/>
            <pc:sldMk cId="232779746" sldId="294"/>
            <ac:spMk id="3" creationId="{90EBBDD9-636A-2088-F887-5ACB9228B8DA}"/>
          </ac:spMkLst>
        </pc:spChg>
        <pc:picChg chg="add mod">
          <ac:chgData name="Linda Johnson" userId="S::ljohnson@illinoisheartland.org::d38c96b4-9687-4f5f-8970-b6d0314baf2c" providerId="AD" clId="Web-{0B251AB3-A75A-40BF-BB95-9DE438BB6000}" dt="2024-01-05T17:48:28.785" v="618" actId="1076"/>
          <ac:picMkLst>
            <pc:docMk/>
            <pc:sldMk cId="232779746" sldId="294"/>
            <ac:picMk id="4" creationId="{9C1E592D-31BA-0BC8-2BE1-9FC7B0F13120}"/>
          </ac:picMkLst>
        </pc:picChg>
        <pc:inkChg chg="add">
          <ac:chgData name="Linda Johnson" userId="S::ljohnson@illinoisheartland.org::d38c96b4-9687-4f5f-8970-b6d0314baf2c" providerId="AD" clId="Web-{0B251AB3-A75A-40BF-BB95-9DE438BB6000}" dt="2024-01-05T17:48:41.036" v="619"/>
          <ac:inkMkLst>
            <pc:docMk/>
            <pc:sldMk cId="232779746" sldId="294"/>
            <ac:inkMk id="5" creationId="{075C33A6-A2E2-42DE-B5A8-BD1DF00A7070}"/>
          </ac:inkMkLst>
        </pc:inkChg>
      </pc:sldChg>
      <pc:sldChg chg="delSp modSp new del">
        <pc:chgData name="Linda Johnson" userId="S::ljohnson@illinoisheartland.org::d38c96b4-9687-4f5f-8970-b6d0314baf2c" providerId="AD" clId="Web-{0B251AB3-A75A-40BF-BB95-9DE438BB6000}" dt="2024-01-05T17:44:57.121" v="585"/>
        <pc:sldMkLst>
          <pc:docMk/>
          <pc:sldMk cId="4278069324" sldId="294"/>
        </pc:sldMkLst>
        <pc:spChg chg="mod">
          <ac:chgData name="Linda Johnson" userId="S::ljohnson@illinoisheartland.org::d38c96b4-9687-4f5f-8970-b6d0314baf2c" providerId="AD" clId="Web-{0B251AB3-A75A-40BF-BB95-9DE438BB6000}" dt="2024-01-05T17:44:10.916" v="578" actId="14100"/>
          <ac:spMkLst>
            <pc:docMk/>
            <pc:sldMk cId="4278069324" sldId="294"/>
            <ac:spMk id="2" creationId="{19D0E5A5-87E6-73D5-C362-A365E2617A32}"/>
          </ac:spMkLst>
        </pc:spChg>
        <pc:spChg chg="del">
          <ac:chgData name="Linda Johnson" userId="S::ljohnson@illinoisheartland.org::d38c96b4-9687-4f5f-8970-b6d0314baf2c" providerId="AD" clId="Web-{0B251AB3-A75A-40BF-BB95-9DE438BB6000}" dt="2024-01-05T17:44:14.948" v="579"/>
          <ac:spMkLst>
            <pc:docMk/>
            <pc:sldMk cId="4278069324" sldId="294"/>
            <ac:spMk id="3" creationId="{D2FEB09E-F928-ECBE-C6FC-C88E751D0201}"/>
          </ac:spMkLst>
        </pc:spChg>
      </pc:sldChg>
    </pc:docChg>
  </pc:docChgLst>
  <pc:docChgLst>
    <pc:chgData name="Linda Johnson" userId="S::ljohnson@illinoisheartland.org::d38c96b4-9687-4f5f-8970-b6d0314baf2c" providerId="AD" clId="Web-{990680F4-DC87-4A63-9F7D-38DA677CB566}"/>
    <pc:docChg chg="modSld">
      <pc:chgData name="Linda Johnson" userId="S::ljohnson@illinoisheartland.org::d38c96b4-9687-4f5f-8970-b6d0314baf2c" providerId="AD" clId="Web-{990680F4-DC87-4A63-9F7D-38DA677CB566}" dt="2024-01-05T20:36:23.811" v="3"/>
      <pc:docMkLst>
        <pc:docMk/>
      </pc:docMkLst>
      <pc:sldChg chg="modNotes">
        <pc:chgData name="Linda Johnson" userId="S::ljohnson@illinoisheartland.org::d38c96b4-9687-4f5f-8970-b6d0314baf2c" providerId="AD" clId="Web-{990680F4-DC87-4A63-9F7D-38DA677CB566}" dt="2024-01-05T20:36:23.811" v="3"/>
        <pc:sldMkLst>
          <pc:docMk/>
          <pc:sldMk cId="435080928"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0A9DA2-CCB5-A522-B796-6F62CB8028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C0210A-A0C6-F9F8-47DE-35D947759B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5E0B1A-9877-40B7-A7A7-B7BB452B276C}" type="datetimeFigureOut">
              <a:rPr lang="en-US" smtClean="0"/>
              <a:t>1/8/2024</a:t>
            </a:fld>
            <a:endParaRPr lang="en-US"/>
          </a:p>
        </p:txBody>
      </p:sp>
      <p:sp>
        <p:nvSpPr>
          <p:cNvPr id="4" name="Footer Placeholder 3">
            <a:extLst>
              <a:ext uri="{FF2B5EF4-FFF2-40B4-BE49-F238E27FC236}">
                <a16:creationId xmlns:a16="http://schemas.microsoft.com/office/drawing/2014/main" id="{86145055-B449-EC36-B1D5-F830B4E084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1AA59F-C6FC-90D4-7BB4-C5F526EE59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125D6A-F8B4-4DB0-81AF-B6567E3CCEFD}" type="slidenum">
              <a:rPr lang="en-US" smtClean="0"/>
              <a:t>‹#›</a:t>
            </a:fld>
            <a:endParaRPr lang="en-US"/>
          </a:p>
        </p:txBody>
      </p:sp>
    </p:spTree>
    <p:extLst>
      <p:ext uri="{BB962C8B-B14F-4D97-AF65-F5344CB8AC3E}">
        <p14:creationId xmlns:p14="http://schemas.microsoft.com/office/powerpoint/2010/main" val="42898625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17"/>
    </inkml:context>
    <inkml:brush xml:id="br0">
      <inkml:brushProperty name="width" value="0.1" units="cm"/>
      <inkml:brushProperty name="height" value="0.1" units="cm"/>
      <inkml:brushProperty name="color" value="#E71224"/>
    </inkml:brush>
  </inkml:definitions>
  <inkml:trace contextRef="#ctx0" brushRef="#br0">4815 9991 16383 0 0,'6'0'0'0'0,"7"0"0"0"0,6 0 0 0 0,6 0 0 0 0,5 0 0 0 0,1 0 0 0 0,2 0 0 0 0,1 0 0 0 0,-1 0 0 0 0,0 0 0 0 0,0 0 0 0 0,0 0 0 0 0,-1 0 0 0 0,0 0 0 0 0,1 0 0 0 0,-1 0 0 0 0,0 0 0 0 0,0 0 0 0 0,0 0 0 0 0,-6 5 0 0 0,-1 2 0 0 0,0 0 0 0 0,2-1 0 0 0,1-2 0 0 0,1-2 0 0 0,2 0 0 0 0,1 4 0 0 0,0 1 0 0 0,0 0 0 0 0,0-2 0 0 0,1-2 0 0 0,-6 5 0 0 0,-2 1 0 0 0,0-2 0 0 0,1-2 0 0 0,3-1 0 0 0,0-2 0 0 0,2-1 0 0 0,-5 5 0 0 0,-1 1 0 0 0,0 0 0 0 0,2-2 0 0 0,1-1 0 0 0,2-2 0 0 0,-4 4 0 0 0,-2 2 0 0 0,1-1 0 0 0,2-2 0 0 0,1-1 0 0 0,2-2 0 0 0,1-1 0 0 0,1 0 0 0 0,-5 4 0 0 0,-2 2 0 0 0,0-1 0 0 0,2 0 0 0 0,1-3 0 0 0,2 0 0 0 0,1-2 0 0 0,1-1 0 0 0,0 0 0 0 0,0 0 0 0 0,0 0 0 0 0,1 0 0 0 0,-1-1 0 0 0,0 1 0 0 0,1 0 0 0 0,-1 0 0 0 0,0 0 0 0 0,0 0 0 0 0,0 0 0 0 0,0 0 0 0 0,0 0 0 0 0,0 0 0 0 0,0 0 0 0 0,0 0 0 0 0,0 0 0 0 0,0 0 0 0 0,0 0 0 0 0,0 0 0 0 0,1 0 0 0 0,-1 0 0 0 0,0 0 0 0 0,0 0 0 0 0,0 0 0 0 0,0 0 0 0 0,0 0 0 0 0,0 0 0 0 0,0 0 0 0 0,0 0 0 0 0,0 0 0 0 0,0 0 0 0 0,0 0 0 0 0,0 0 0 0 0,1 0 0 0 0,-1 0 0 0 0,0 0 0 0 0,0 0 0 0 0,0 0 0 0 0,0 0 0 0 0,0 0 0 0 0,0 0 0 0 0,0 0 0 0 0,0 0 0 0 0,0 0 0 0 0,0 0 0 0 0,0 0 0 0 0,0 0 0 0 0,1 0 0 0 0,-1 0 0 0 0,0 0 0 0 0,0 0 0 0 0,5 0 0 0 0,3 0 0 0 0,4 0 0 0 0,1 0 0 0 0,-2 0 0 0 0,-3 0 0 0 0,-3 0 0 0 0,-2 0 0 0 0,-1 0 0 0 0,-2 0 0 0 0,0 0 0 0 0,-1 0 0 0 0,1 0 0 0 0,0 0 0 0 0,-1 0 0 0 0,1 0 0 0 0,0 0 0 0 0,0 0 0 0 0,0 0 0 0 0,0 0 0 0 0,0 0 0 0 0,0 0 0 0 0,0 0 0 0 0,1 0 0 0 0,-1 0 0 0 0,0 0 0 0 0,0 0 0 0 0,0 0 0 0 0,0 0 0 0 0,0 0 0 0 0,6 0 0 0 0,1 0 0 0 0,0 0 0 0 0,-2 0 0 0 0,-1 0 0 0 0,-1 0 0 0 0,-2 0 0 0 0,0 0 0 0 0,-1 0 0 0 0,0 0 0 0 0,0 0 0 0 0,-1 0 0 0 0,1 0 0 0 0,0 0 0 0 0,0 0 0 0 0,0 0 0 0 0,0 0 0 0 0,0 0 0 0 0,0 0 0 0 0,-5 0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15420 3820 16383 0 0,'5'0'0'0'0,"8"0"0"0"0,6 0 0 0 0,5 0 0 0 0,4 0 0 0 0,3 0 0 0 0,1 0 0 0 0,0 0 0 0 0,1 0 0 0 0,-1 0 0 0 0,0 0 0 0 0,0 0 0 0 0,-1 0 0 0 0,1 0 0 0 0,-1 0 0 0 0,0 0 0 0 0,-5-5 0 0 0,-2-2 0 0 0,0 0 0 0 0,2 2 0 0 0,1 1 0 0 0,2 2 0 0 0,0 0 0 0 0,2 2 0 0 0,0 0 0 0 0,1 0 0 0 0,-1 0 0 0 0,0 1 0 0 0,1-1 0 0 0,-1 0 0 0 0,0 0 0 0 0,0 0 0 0 0,1 0 0 0 0,-1 0 0 0 0,0 0 0 0 0,0 0 0 0 0,0 0 0 0 0,0 0 0 0 0,0 0 0 0 0,0 0 0 0 0,1 0 0 0 0,-1 0 0 0 0,0 0 0 0 0,0 0 0 0 0,0 0 0 0 0,0 0 0 0 0,0 0 0 0 0,0 0 0 0 0,1 0 0 0 0,-1 0 0 0 0,0 0 0 0 0,0 0 0 0 0,0 0 0 0 0,0 0 0 0 0,0 0 0 0 0,1 0 0 0 0,-1 0 0 0 0,0 0 0 0 0,0 0 0 0 0,0 0 0 0 0,0 0 0 0 0,0 0 0 0 0,0 0 0 0 0,1 0 0 0 0,-1 0 0 0 0,0 0 0 0 0,0 0 0 0 0,0 0 0 0 0,0 0 0 0 0,0 0 0 0 0,-5 6 0 0 0,-2 1 0 0 0,1-1 0 0 0,0 0 0 0 0,3-2 0 0 0,0-2 0 0 0,2-1 0 0 0,1 0 0 0 0,0-1 0 0 0,0 0 0 0 0,1-1 0 0 0,-1 1 0 0 0,1 0 0 0 0,-1 0 0 0 0,0-1 0 0 0,0 1 0 0 0,0 0 0 0 0,1 0 0 0 0,-1 0 0 0 0,0 0 0 0 0,0 0 0 0 0,0 0 0 0 0,0 0 0 0 0,0 0 0 0 0,0 0 0 0 0,0 0 0 0 0,-5 6 0 0 0,-2 1 0 0 0,1-1 0 0 0,1 0 0 0 0,1-2 0 0 0,2-2 0 0 0,0-1 0 0 0,2 0 0 0 0,0-1 0 0 0,0 0 0 0 0,1-1 0 0 0,-1 1 0 0 0,1 5 0 0 0,-1 2 0 0 0,0 0 0 0 0,0-2 0 0 0,1-1 0 0 0,-1-2 0 0 0,-5 5 0 0 0,-2 0 0 0 0,0 0 0 0 0,2-2 0 0 0,1-1 0 0 0,2-2 0 0 0,1-1 0 0 0,0-1 0 0 0,1 0 0 0 0,1 0 0 0 0,-1 0 0 0 0,1-1 0 0 0,-1 1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0,1 0 0 0 0,-1 0 0 0 0,0 0 0 0 0,0 0 0 0 0,0 0 0 0 0,0 0 0 0 0,0 0 0 0 0,0 0 0 0 0,1 0 0 0 0,-1 0 0 0 0,0 0 0 0 0,0 0 0 0 0,0 0 0 0 0,0 0 0 0 0,0 0 0 0 0,0 0 0 0 0,6 0 0 0 0,1 0 0 0 0,0 0 0 0 0,-2 0 0 0 0,-1 0 0 0 0,-1 0 0 0 0,-2 0 0 0 0,0 0 0 0 0,-1 0 0 0 0,0 0 0 0 0,-6 5 0 0 0,-6 2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2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11970 4318 16383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2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11568 4339 16383 0 0,'5'0'0'0'0,"7"0"0"0"0,7 0 0 0 0,6 0 0 0 0,3 0 0 0 0,3 0 0 0 0,1 0 0 0 0,0 0 0 0 0,1 0 0 0 0,-1 0 0 0 0,0 0 0 0 0,0 0 0 0 0,-1 0 0 0 0,0 0 0 0 0,0 0 0 0 0,0 0 0 0 0,1 0 0 0 0,-1 0 0 0 0,0 0 0 0 0,0 0 0 0 0,0 0 0 0 0,0 0 0 0 0,0 0 0 0 0,0 0 0 0 0,0 0 0 0 0,0 0 0 0 0,1 0 0 0 0,-1 0 0 0 0,0 0 0 0 0,0 0 0 0 0,0 0 0 0 0,0 0 0 0 0,0 0 0 0 0,0 0 0 0 0,1 0 0 0 0,-1 0 0 0 0,0 0 0 0 0,0 0 0 0 0,0 0 0 0 0,0 0 0 0 0,0 0 0 0 0,1 0 0 0 0,-1 0 0 0 0,0 0 0 0 0,0 0 0 0 0,0 0 0 0 0,0 0 0 0 0,0 0 0 0 0,0 0 0 0 0,1 0 0 0 0,-1 0 0 0 0,0 0 0 0 0,0 0 0 0 0,0 0 0 0 0,0 0 0 0 0,0 0 0 0 0,0 0 0 0 0,1 0 0 0 0,-1 0 0 0 0,0 0 0 0 0,0 0 0 0 0,0 5 0 0 0,0 2 0 0 0,0 0 0 0 0,0-1 0 0 0,1-3 0 0 0,-1 0 0 0 0,0-2 0 0 0,0 0 0 0 0,0-1 0 0 0,0-1 0 0 0,0 1 0 0 0,-5 5 0 0 0,-2 2 0 0 0,1-1 0 0 0,0 0 0 0 0,3-2 0 0 0,0-2 0 0 0,2-1 0 0 0,1 0 0 0 0,0-1 0 0 0,0 0 0 0 0,1-1 0 0 0,-1 1 0 0 0,1 0 0 0 0,-1 0 0 0 0,0-1 0 0 0,6 1 0 0 0,1 0 0 0 0,0 0 0 0 0,-2 0 0 0 0,-1 0 0 0 0,-1 0 0 0 0,-7 6 0 0 0,-3 1 0 0 0,1-1 0 0 0,0 0 0 0 0,2-2 0 0 0,2-2 0 0 0,0-1 0 0 0,2 0 0 0 0,0-1 0 0 0,0 0 0 0 0,0 5 0 0 0,1 1 0 0 0,-1 1 0 0 0,1-2 0 0 0,-1-1 0 0 0,0-2 0 0 0,0-1 0 0 0,0 0 0 0 0,0-1 0 0 0,0 0 0 0 0,1-1 0 0 0,-1 1 0 0 0,0 0 0 0 0,0 0 0 0 0,0 0 0 0 0,-5 5 0 0 0,-2 2 0 0 0,0 0 0 0 0,2-2 0 0 0,1-1 0 0 0,2-2 0 0 0,1 0 0 0 0,1-2 0 0 0,0 0 0 0 0,0 0 0 0 0,1 0 0 0 0,-1-1 0 0 0,0 1 0 0 0,1 0 0 0 0,-1 0 0 0 0,0 0 0 0 0,0 0 0 0 0,0 0 0 0 0,0 0 0 0 0,1 0 0 0 0,-1 0 0 0 0,5 0 0 0 0,2 0 0 0 0,0 0 0 0 0,-1 0 0 0 0,-2 0 0 0 0,-2 0 0 0 0,-1 0 0 0 0,0 0 0 0 0,-1 0 0 0 0,0 0 0 0 0,0 0 0 0 0,0 0 0 0 0,0 0 0 0 0,0 0 0 0 0,0 0 0 0 0,0 0 0 0 0,0 0 0 0 0,0 0 0 0 0,0 0 0 0 0,0 0 0 0 0,0 0 0 0 0,1 0 0 0 0,-1 0 0 0 0,0 0 0 0 0,5 0 0 0 0,8 0 0 0 0,1 0 0 0 0,-2 0 0 0 0,-3 0 0 0 0,-2 0 0 0 0,-4 0 0 0 0,-1 0 0 0 0,-1 0 0 0 0,-1 0 0 0 0,-1 0 0 0 0,1 0 0 0 0,0 0 0 0 0,-1 0 0 0 0,1 0 0 0 0,0 0 0 0 0,0 0 0 0 0,0 0 0 0 0,0 0 0 0 0,1 0 0 0 0,-1 0 0 0 0,0 0 0 0 0,0 0 0 0 0,0 0 0 0 0,0 0 0 0 0,0 0 0 0 0,-5 0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2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13748 5969 16383 0 0,'5'0'0'0'0,"7"0"0"0"0,7 0 0 0 0,6 0 0 0 0,3 0 0 0 0,3 0 0 0 0,1 0 0 0 0,0 0 0 0 0,1 0 0 0 0,-1 0 0 0 0,0 0 0 0 0,0 0 0 0 0,-1 0 0 0 0,0 0 0 0 0,1 0 0 0 0,-1 0 0 0 0,0 0 0 0 0,0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0,1 0 0 0 0,-1 0 0 0 0,5 0 0 0 0,2 0 0 0 0,0 0 0 0 0,-1 0 0 0 0,-2 0 0 0 0,3 0 0 0 0,2 0 0 0 0,-2 0 0 0 0,-1 0 0 0 0,-3 0 0 0 0,0 0 0 0 0,-2 0 0 0 0,-1 0 0 0 0,0 0 0 0 0,0 0 0 0 0,0 0 0 0 0,0 0 0 0 0,-1 0 0 0 0,1 0 0 0 0,0 0 0 0 0,1 0 0 0 0,-1 0 0 0 0,0 0 0 0 0,0 0 0 0 0,0 0 0 0 0,0 0 0 0 0,0 0 0 0 0,0 0 0 0 0,1 0 0 0 0,-1 0 0 0 0,-5 0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2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11462 8223 16383 0 0,'5'0'0'0'0,"7"0"0"0"0,7 0 0 0 0,6 0 0 0 0,3 0 0 0 0,3 0 0 0 0,1 0 0 0 0,0 0 0 0 0,1 0 0 0 0,-1 0 0 0 0,0 0 0 0 0,0 0 0 0 0,-1 0 0 0 0,0 0 0 0 0,1 0 0 0 0,-1 0 0 0 0,0 0 0 0 0,0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0,4 0 0 0 0,2 0 0 0 0,0 0 0 0 0,-1 0 0 0 0,-2 0 0 0 0,-2 0 0 0 0,5 0 0 0 0,0 0 0 0 0,0 0 0 0 0,-1 0 0 0 0,-3 0 0 0 0,-1 0 0 0 0,0 0 0 0 0,-2 0 0 0 0,0 0 0 0 0,0 0 0 0 0,0 0 0 0 0,0 0 0 0 0,-1 0 0 0 0,1 0 0 0 0,1 0 0 0 0,-1 0 0 0 0,0 0 0 0 0,0 0 0 0 0,0 0 0 0 0,0 0 0 0 0,0 0 0 0 0,0 0 0 0 0,1 0 0 0 0,-1 0 0 0 0,0 0 0 0 0,0 0 0 0 0,0 0 0 0 0,0 0 0 0 0,0 0 0 0 0,0 0 0 0 0,1 0 0 0 0,-1 0 0 0 0,0 0 0 0 0,0 0 0 0 0,0-5 0 0 0,0-2 0 0 0,0 0 0 0 0,0 2 0 0 0,1 1 0 0 0,-1 1 0 0 0,0 2 0 0 0,0 1 0 0 0,0 0 0 0 0,0 0 0 0 0,0 0 0 0 0,0 0 0 0 0,1 1 0 0 0,-1-1 0 0 0,0 0 0 0 0,0 0 0 0 0,0 0 0 0 0,0 0 0 0 0,0 0 0 0 0,0 0 0 0 0,1 0 0 0 0,-1 0 0 0 0,0 0 0 0 0,0 0 0 0 0,0 0 0 0 0,0 0 0 0 0,0 0 0 0 0,0 0 0 0 0,1 0 0 0 0,-1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0,1 0 0 0 0,-7 0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3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11546 8805 16383 0 0,'6'0'0'0'0,"6"0"0"0"0,7 0 0 0 0,6 0 0 0 0,3 0 0 0 0,3 0 0 0 0,1 0 0 0 0,0 0 0 0 0,0 0 0 0 0,1 0 0 0 0,-1 0 0 0 0,-1 0 0 0 0,1 0 0 0 0,-1 0 0 0 0,0 0 0 0 0,0 0 0 0 0,0 0 0 0 0,0 0 0 0 0,0 0 0 0 0,1 0 0 0 0,-1 0 0 0 0,0 0 0 0 0,0 0 0 0 0,0 0 0 0 0,0 0 0 0 0,0 0 0 0 0,0 0 0 0 0,1 0 0 0 0,-1 0 0 0 0,0 0 0 0 0,0 0 0 0 0,0 0 0 0 0,0 0 0 0 0,0 0 0 0 0,0 0 0 0 0,1 0 0 0 0,-1 0 0 0 0,0 0 0 0 0,0 0 0 0 0,0 0 0 0 0,0 0 0 0 0,0 0 0 0 0,0 0 0 0 0,6 0 0 0 0,1 0 0 0 0,0 0 0 0 0,-2 0 0 0 0,-1 0 0 0 0,-1 0 0 0 0,-2 0 0 0 0,0 0 0 0 0,-1 0 0 0 0,0 0 0 0 0,0 0 0 0 0,0 0 0 0 0,0 0 0 0 0,0 0 0 0 0,0 0 0 0 0,0 0 0 0 0,0 0 0 0 0,0 0 0 0 0,0 0 0 0 0,0 0 0 0 0,0 0 0 0 0,0 0 0 0 0,1 0 0 0 0,-1 0 0 0 0,0 0 0 0 0,0 0 0 0 0,0 0 0 0 0,0 0 0 0 0,0 0 0 0 0,0 6 0 0 0,1 1 0 0 0,-1-1 0 0 0,0 0 0 0 0,0-2 0 0 0,0-2 0 0 0,0-1 0 0 0,0 0 0 0 0,0-1 0 0 0,1 0 0 0 0,-1-1 0 0 0,0 1 0 0 0,0 0 0 0 0,0 0 0 0 0,-5 5 0 0 0,-2 2 0 0 0,0-1 0 0 0,2 0 0 0 0,1-2 0 0 0,2-2 0 0 0,1-1 0 0 0,-5 0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3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11822 10224 16383 0 0,'0'0'0'0'0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3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19996 10200 16383 0 0,'0'-5'0'0'0,"0"-7"0"0"0,-6-2 0 0 0,-6 2 0 0 0,-7 3 0 0 0,0-3 0 0 0,-2 1 0 0 0,-3 3 0 0 0,-3 2 0 0 0,-1 2 0 0 0,-3 2 0 0 0,0 2 0 0 0,0 0 0 0 0,-1 0 0 0 0,6-5 0 0 0,1-1 0 0 0,1-1 0 0 0,-2 2 0 0 0,-2 2 0 0 0,0 0 0 0 0,-2 2 0 0 0,-1 1 0 0 0,0-1 0 0 0,0 2 0 0 0,-1-1 0 0 0,1 0 0 0 0,0 0 0 0 0,-1 1 0 0 0,1-1 0 0 0,0 0 0 0 0,0 0 0 0 0,0 0 0 0 0,-1 0 0 0 0,1 0 0 0 0,0 0 0 0 0,0 0 0 0 0,0 0 0 0 0,0 0 0 0 0,0 0 0 0 0,0 0 0 0 0,0 0 0 0 0,-1 0 0 0 0,1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 0 0 0 0,0 0 0 0 0,-1 0 0 0 0,1 0 0 0 0,0 0 0 0 0,0 0 0 0 0,0 0 0 0 0,0 0 0 0 0,0 0 0 0 0,0 0 0 0 0,-1 0 0 0 0,1 0 0 0 0,0 0 0 0 0,0 0 0 0 0,0 0 0 0 0,0 0 0 0 0,0 0 0 0 0,0 0 0 0 0,-1 0 0 0 0,1 0 0 0 0,0 0 0 0 0,0 0 0 0 0,0 0 0 0 0,0 0 0 0 0,0 0 0 0 0,0 0 0 0 0,-1 0 0 0 0,7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20:33:00.212"/>
    </inkml:context>
    <inkml:brush xml:id="br0">
      <inkml:brushProperty name="width" value="0.1" units="cm"/>
      <inkml:brushProperty name="height" value="0.1" units="cm"/>
      <inkml:brushProperty name="color" value="#E71224"/>
    </inkml:brush>
  </inkml:definitions>
  <inkml:trace contextRef="#ctx0" brushRef="#br0">6742 7493 16383 0 0,'5'0'0'0'0,"7"0"0"0"0,7 0 0 0 0,6 0 0 0 0,3 0 0 0 0,3 0 0 0 0,1 0 0 0 0,0 0 0 0 0,1 0 0 0 0,-1 0 0 0 0,0 0 0 0 0,0 5 0 0 0,-1 2 0 0 0,0 0 0 0 0,0-2 0 0 0,0-1 0 0 0,1-1 0 0 0,-1-2 0 0 0,0-1 0 0 0,0 0 0 0 0,0 0 0 0 0,-5 5 0 0 0,-2 2 0 0 0,0-1 0 0 0,2 0 0 0 0,1-3 0 0 0,2 0 0 0 0,1-2 0 0 0,0 0 0 0 0,1-1 0 0 0,1-1 0 0 0,-6 6 0 0 0,-2 2 0 0 0,1 0 0 0 0,1-2 0 0 0,1-1 0 0 0,2-2 0 0 0,1-1 0 0 0,-5 5 0 0 0,-1 1 0 0 0,1 0 0 0 0,1-2 0 0 0,2-2 0 0 0,1-1 0 0 0,1-1 0 0 0,-5 5 0 0 0,-1 1 0 0 0,1 0 0 0 0,1-2 0 0 0,1-2 0 0 0,2-1 0 0 0,1 0 0 0 0,1-2 0 0 0,0 5 0 0 0,1 2 0 0 0,-1-1 0 0 0,0 0 0 0 0,1-3 0 0 0,-1-1 0 0 0,0 0 0 0 0,0-2 0 0 0,1 0 0 0 0,-1 0 0 0 0,0 0 0 0 0,0-1 0 0 0,0 1 0 0 0,0 0 0 0 0,0 0 0 0 0,0 0 0 0 0,1 0 0 0 0,-1 0 0 0 0,0 0 0 0 0,0 0 0 0 0,0 0 0 0 0,0 0 0 0 0,0 0 0 0 0,0 0 0 0 0,1 0 0 0 0,-1 0 0 0 0,0 0 0 0 0,0 0 0 0 0,0 0 0 0 0,0 0 0 0 0,-5 5 0 0 0,-2 2 0 0 0,1 0 0 0 0,0-2 0 0 0,3-1 0 0 0,0-2 0 0 0,2 0 0 0 0,1-2 0 0 0,0 0 0 0 0,0 0 0 0 0,1 0 0 0 0,-1-1 0 0 0,0 1 0 0 0,1 0 0 0 0,-1 0 0 0 0,0 0 0 0 0,0 0 0 0 0,0 0 0 0 0,1 0 0 0 0,-1 0 0 0 0,0 0 0 0 0,0 0 0 0 0,0 0 0 0 0,0 0 0 0 0,0 0 0 0 0,0 0 0 0 0,1 0 0 0 0,-1 0 0 0 0,0 0 0 0 0,0 0 0 0 0,0 0 0 0 0,0 0 0 0 0,0 0 0 0 0,0 0 0 0 0,1 0 0 0 0,-1 0 0 0 0,0 0 0 0 0,-5 5 0 0 0,-2 2 0 0 0,0 0 0 0 0,2-2 0 0 0,1-1 0 0 0,2-1 0 0 0,1-2 0 0 0,-5 5 0 0 0,-1 1 0 0 0,1-1 0 0 0,1-1 0 0 0,1-1 0 0 0,2-2 0 0 0,1-1 0 0 0,1 0 0 0 0,0-2 0 0 0,1 1 0 0 0,-1 0 0 0 0,0 0 0 0 0,1-1 0 0 0,-1 1 0 0 0,0 0 0 0 0,1 0 0 0 0,-1 0 0 0 0,0 0 0 0 0,0 0 0 0 0,0 0 0 0 0,0 0 0 0 0,0 0 0 0 0,0 0 0 0 0,1 0 0 0 0,-1 0 0 0 0,0 0 0 0 0,0 0 0 0 0,0 0 0 0 0,0 0 0 0 0,0 0 0 0 0,0 0 0 0 0,1 0 0 0 0,-1 0 0 0 0,0 0 0 0 0,0 0 0 0 0,0 0 0 0 0,0 0 0 0 0,0 0 0 0 0,-5 5 0 0 0,-2 2 0 0 0,1 0 0 0 0,0-1 0 0 0,3-3 0 0 0,0 0 0 0 0,2-2 0 0 0,1 0 0 0 0,0-1 0 0 0,0-1 0 0 0,1 1 0 0 0,-1 0 0 0 0,1 0 0 0 0,-1-1 0 0 0,0 1 0 0 0,0 0 0 0 0,0 0 0 0 0,1 0 0 0 0,-1 0 0 0 0,0 0 0 0 0,0 0 0 0 0,0 0 0 0 0,0 0 0 0 0,0 0 0 0 0,0 0 0 0 0,0 0 0 0 0,1 0 0 0 0,-1 0 0 0 0,0 0 0 0 0,0 0 0 0 0,0 0 0 0 0,0 0 0 0 0,0 0 0 0 0,1 0 0 0 0,-1 0 0 0 0,0 0 0 0 0,0 0 0 0 0,0 0 0 0 0,0 0 0 0 0,0 0 0 0 0,0 0 0 0 0,1 0 0 0 0,-1 0 0 0 0,0 0 0 0 0,0 0 0 0 0,0 0 0 0 0,0 0 0 0 0,0 0 0 0 0,0 0 0 0 0,1 0 0 0 0,-1 0 0 0 0,-5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1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12330 9440 16383 0 0,'0'-6'0'0'0,"5"-1"0"0"0,7 0 0 0 0,7 2 0 0 0,6 1 0 0 0,3 2 0 0 0,3 1 0 0 0,1-5 0 0 0,0-1 0 0 0,1 0 0 0 0,-1 2 0 0 0,0 2 0 0 0,0 0 0 0 0,-1 2 0 0 0,0 1 0 0 0,0 0 0 0 0,0 0 0 0 0,1 0 0 0 0,-1 1 0 0 0,0-1 0 0 0,0 0 0 0 0,0 0 0 0 0,0 0 0 0 0,0 0 0 0 0,0 0 0 0 0,0 0 0 0 0,0 0 0 0 0,1 0 0 0 0,-1 0 0 0 0,0 0 0 0 0,0 0 0 0 0,0 0 0 0 0,0 0 0 0 0,0 0 0 0 0,0 0 0 0 0,1 0 0 0 0,-1 0 0 0 0,0 0 0 0 0,0 0 0 0 0,0 0 0 0 0,0 0 0 0 0,0 0 0 0 0,1 0 0 0 0,-1 0 0 0 0,0 0 0 0 0,0 0 0 0 0,0 0 0 0 0,0 0 0 0 0,-5 6 0 0 0,-2 1 0 0 0,0 5 0 0 0,2 0 0 0 0,1-1 0 0 0,2-4 0 0 0,1-1 0 0 0,1-4 0 0 0,0 5 0 0 0,0 0 0 0 0,1 0 0 0 0,-1-2 0 0 0,0-2 0 0 0,1-1 0 0 0,-1-1 0 0 0,0-1 0 0 0,0 0 0 0 0,0 0 0 0 0,0-1 0 0 0,1 1 0 0 0,-1 0 0 0 0,0 0 0 0 0,0 0 0 0 0,0 0 0 0 0,0 0 0 0 0,0 0 0 0 0,0 0 0 0 0,-5 5 0 0 0,-2 2 0 0 0,1 0 0 0 0,1-2 0 0 0,1-1 0 0 0,2-2 0 0 0,0 0 0 0 0,2-2 0 0 0,0 0 0 0 0,0 0 0 0 0,1 0 0 0 0,-1-1 0 0 0,1 1 0 0 0,-6 5 0 0 0,-2 2 0 0 0,0 0 0 0 0,2-2 0 0 0,1-1 0 0 0,2-2 0 0 0,1 0 0 0 0,1-2 0 0 0,0 0 0 0 0,0 0 0 0 0,0 0 0 0 0,1-1 0 0 0,-1 1 0 0 0,1 0 0 0 0,-1 0 0 0 0,0 0 0 0 0,0 0 0 0 0,0 0 0 0 0,0 0 0 0 0,0 0 0 0 0,1 0 0 0 0,-1 0 0 0 0,0 0 0 0 0,0 0 0 0 0,0 0 0 0 0,0 0 0 0 0,0 0 0 0 0,0 0 0 0 0,1 0 0 0 0,-1 0 0 0 0,0 0 0 0 0,0 0 0 0 0,0 0 0 0 0,0 0 0 0 0,0 0 0 0 0,0 0 0 0 0,1 0 0 0 0,-1 0 0 0 0,0 0 0 0 0,0 0 0 0 0,0 0 0 0 0,0 0 0 0 0,0 0 0 0 0,0 0 0 0 0,1 0 0 0 0,-1 0 0 0 0,0 0 0 0 0,-5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1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7186 3768 16383 0 0,'5'0'0'0'0,"8"0"0"0"0,6 0 0 0 0,5 0 0 0 0,5 0 0 0 0,1 0 0 0 0,2 0 0 0 0,1 0 0 0 0,-1 0 0 0 0,0 0 0 0 0,0 0 0 0 0,0 0 0 0 0,-1 0 0 0 0,1 0 0 0 0,-1 0 0 0 0,0 0 0 0 0,0 0 0 0 0,0 0 0 0 0,-5 5 0 0 0,-2 2 0 0 0,0 0 0 0 0,2-2 0 0 0,1-1 0 0 0,2-2 0 0 0,1 0 0 0 0,1-2 0 0 0,-6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2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7228 4318 16383 0 0,'6'0'0'0'0,"6"0"0"0"0,7 0 0 0 0,6 0 0 0 0,3 0 0 0 0,3 0 0 0 0,1 0 0 0 0,0 0 0 0 0,0 0 0 0 0,1 0 0 0 0,-1 0 0 0 0,-1 0 0 0 0,-5 5 0 0 0,-1 2 0 0 0,-1 0 0 0 0,2-2 0 0 0,1-1 0 0 0,2-1 0 0 0,1-2 0 0 0,0-1 0 0 0,1 0 0 0 0,1 0 0 0 0,-1 0 0 0 0,0 0 0 0 0,1-1 0 0 0,-6 7 0 0 0,-7 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2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7228 6011 16383 0 0,'6'0'0'0'0,"6"0"0"0"0,7 0 0 0 0,6 0 0 0 0,3 0 0 0 0,3 0 0 0 0,1 0 0 0 0,0 0 0 0 0,0 0 0 0 0,1 0 0 0 0,-1 0 0 0 0,-1 0 0 0 0,1 0 0 0 0,-1 0 0 0 0,0 0 0 0 0,0 0 0 0 0,0 0 0 0 0,0 0 0 0 0,0 0 0 0 0,1 0 0 0 0,-1 0 0 0 0,0 0 0 0 0,-5 0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2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7207 8255 16383 0 0,'6'0'0'0'0,"6"0"0"0"0,7 0 0 0 0,5 0 0 0 0,5 0 0 0 0,1 0 0 0 0,2 0 0 0 0,1 0 0 0 0,-1 0 0 0 0,1 0 0 0 0,-1 0 0 0 0,-1 0 0 0 0,1 0 0 0 0,-1 5 0 0 0,0 2 0 0 0,-5 5 0 0 0,-2 1 0 0 0,0-3 0 0 0,2-2 0 0 0,-4 3 0 0 0,-1-2 0 0 0,3-1 0 0 0,1-2 0 0 0,2-2 0 0 0,-3 3 0 0 0,-1 1 0 0 0,1-2 0 0 0,2 0 0 0 0,-4-3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2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7186 8721 16383 0 0,'5'0'0'0'0,"8"5"0"0"0,6 2 0 0 0,5 0 0 0 0,5-2 0 0 0,1-1 0 0 0,2-2 0 0 0,1 0 0 0 0,-1 3 0 0 0,0 2 0 0 0,0 0 0 0 0,0-2 0 0 0,-1-1 0 0 0,1-2 0 0 0,-1-1 0 0 0,0 5 0 0 0,0 1 0 0 0,0-1 0 0 0,0 4 0 0 0,0 1 0 0 0,0-2 0 0 0,0-3 0 0 0,1 4 0 0 0,-1-1 0 0 0,0-1 0 0 0,0 3 0 0 0,0 0 0 0 0,-5-3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5T18:58:58.72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7186 10160 16383 0 0,'5'0'0'0'0,"8"0"0"0"0,6 0 0 0 0,5 0 0 0 0,5 0 0 0 0,1 0 0 0 0,2 0 0 0 0,1 0 0 0 0,-1 0 0 0 0,0 0 0 0 0,0 0 0 0 0,0 0 0 0 0,-1 0 0 0 0,1 0 0 0 0,-1 0 0 0 0,0 0 0 0 0,0 0 0 0 0,0 0 0 0 0,0 0 0 0 0,0 0 0 0 0,0 0 0 0 0,0 0 0 0 0,1 0 0 0 0,-1 0 0 0 0,0 0 0 0 0,0 0 0 0 0,0 0 0 0 0,-5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6FCFA-C381-4BB4-BFF3-4C24771BE0B7}" type="datetimeFigureOut">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86034-AE60-443D-9329-0583B54507D7}" type="slidenum">
              <a:t>‹#›</a:t>
            </a:fld>
            <a:endParaRPr lang="en-US"/>
          </a:p>
        </p:txBody>
      </p:sp>
    </p:spTree>
    <p:extLst>
      <p:ext uri="{BB962C8B-B14F-4D97-AF65-F5344CB8AC3E}">
        <p14:creationId xmlns:p14="http://schemas.microsoft.com/office/powerpoint/2010/main" val="325036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definition is from the authority file. The second definition is from The National Library Service for the Blind and Print Disabled, Library of Congress.</a:t>
            </a:r>
          </a:p>
        </p:txBody>
      </p:sp>
      <p:sp>
        <p:nvSpPr>
          <p:cNvPr id="4" name="Slide Number Placeholder 3"/>
          <p:cNvSpPr>
            <a:spLocks noGrp="1"/>
          </p:cNvSpPr>
          <p:nvPr>
            <p:ph type="sldNum" sz="quarter" idx="5"/>
          </p:nvPr>
        </p:nvSpPr>
        <p:spPr/>
        <p:txBody>
          <a:bodyPr/>
          <a:lstStyle/>
          <a:p>
            <a:fld id="{6BE86034-AE60-443D-9329-0583B54507D7}" type="slidenum">
              <a:rPr lang="en-US"/>
              <a:t>2</a:t>
            </a:fld>
            <a:endParaRPr lang="en-US"/>
          </a:p>
        </p:txBody>
      </p:sp>
    </p:spTree>
    <p:extLst>
      <p:ext uri="{BB962C8B-B14F-4D97-AF65-F5344CB8AC3E}">
        <p14:creationId xmlns:p14="http://schemas.microsoft.com/office/powerpoint/2010/main" val="92601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655_0 First two examples: This is an older LCSH formulations of the genre term that has been replace by the </a:t>
            </a:r>
            <a:r>
              <a:rPr lang="en-US" b="1"/>
              <a:t>655 _7</a:t>
            </a:r>
            <a:r>
              <a:rPr lang="en-US"/>
              <a:t> Large print books. </a:t>
            </a:r>
            <a:r>
              <a:rPr lang="en-US" b="1"/>
              <a:t>ǂ2 </a:t>
            </a:r>
            <a:r>
              <a:rPr lang="en-US" err="1"/>
              <a:t>lcgft</a:t>
            </a:r>
            <a:endParaRPr lang="en-US" i="1" err="1"/>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BE86034-AE60-443D-9329-0583B54507D7}" type="slidenum">
              <a:rPr lang="en-US"/>
              <a:t>15</a:t>
            </a:fld>
            <a:endParaRPr lang="en-US"/>
          </a:p>
        </p:txBody>
      </p:sp>
    </p:spTree>
    <p:extLst>
      <p:ext uri="{BB962C8B-B14F-4D97-AF65-F5344CB8AC3E}">
        <p14:creationId xmlns:p14="http://schemas.microsoft.com/office/powerpoint/2010/main" val="175391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series title authority records for approximately 80 Thorndike large print series. This series statement should be included in addition to any other series which apply. </a:t>
            </a:r>
          </a:p>
          <a:p>
            <a:endParaRPr lang="en-US">
              <a:cs typeface="Calibri"/>
            </a:endParaRPr>
          </a:p>
          <a:p>
            <a:r>
              <a:rPr lang="en-US" dirty="0">
                <a:cs typeface="Calibri"/>
              </a:rPr>
              <a:t>If you are working with patrons that come in asking for a clean read, historical fiction, gentle romance, etc. </a:t>
            </a:r>
            <a:r>
              <a:rPr lang="en-US" dirty="0"/>
              <a:t>it is helpful to include this series information.</a:t>
            </a:r>
            <a:endParaRPr lang="en-US" dirty="0">
              <a:cs typeface="Calibri"/>
            </a:endParaRPr>
          </a:p>
        </p:txBody>
      </p:sp>
      <p:sp>
        <p:nvSpPr>
          <p:cNvPr id="4" name="Slide Number Placeholder 3"/>
          <p:cNvSpPr>
            <a:spLocks noGrp="1"/>
          </p:cNvSpPr>
          <p:nvPr>
            <p:ph type="sldNum" sz="quarter" idx="5"/>
          </p:nvPr>
        </p:nvSpPr>
        <p:spPr/>
        <p:txBody>
          <a:bodyPr/>
          <a:lstStyle/>
          <a:p>
            <a:fld id="{6BE86034-AE60-443D-9329-0583B54507D7}" type="slidenum">
              <a:rPr lang="en-US"/>
              <a:t>17</a:t>
            </a:fld>
            <a:endParaRPr lang="en-US"/>
          </a:p>
        </p:txBody>
      </p:sp>
    </p:spTree>
    <p:extLst>
      <p:ext uri="{BB962C8B-B14F-4D97-AF65-F5344CB8AC3E}">
        <p14:creationId xmlns:p14="http://schemas.microsoft.com/office/powerpoint/2010/main" val="1188383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great thing about creating a new </a:t>
            </a:r>
            <a:r>
              <a:rPr lang="en-US" err="1">
                <a:cs typeface="Calibri"/>
              </a:rPr>
              <a:t>WorldCat</a:t>
            </a:r>
            <a:r>
              <a:rPr lang="en-US">
                <a:cs typeface="Calibri"/>
              </a:rPr>
              <a:t> record for large print is that there is usually an existing regular print record that can be used to derive the new large print one. The most important step in this process is to find a GOOD existing regular print record. It's a bonus if you find an exiting LC record as those are most times the best records. </a:t>
            </a:r>
          </a:p>
        </p:txBody>
      </p:sp>
      <p:sp>
        <p:nvSpPr>
          <p:cNvPr id="4" name="Slide Number Placeholder 3"/>
          <p:cNvSpPr>
            <a:spLocks noGrp="1"/>
          </p:cNvSpPr>
          <p:nvPr>
            <p:ph type="sldNum" sz="quarter" idx="5"/>
          </p:nvPr>
        </p:nvSpPr>
        <p:spPr/>
        <p:txBody>
          <a:bodyPr/>
          <a:lstStyle/>
          <a:p>
            <a:fld id="{6BE86034-AE60-443D-9329-0583B54507D7}" type="slidenum">
              <a:rPr lang="en-US"/>
              <a:t>18</a:t>
            </a:fld>
            <a:endParaRPr lang="en-US"/>
          </a:p>
        </p:txBody>
      </p:sp>
    </p:spTree>
    <p:extLst>
      <p:ext uri="{BB962C8B-B14F-4D97-AF65-F5344CB8AC3E}">
        <p14:creationId xmlns:p14="http://schemas.microsoft.com/office/powerpoint/2010/main" val="138476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 have only seen juvenile fiction books labeled as large print, but other catalogers have run across them in varying formats.</a:t>
            </a:r>
          </a:p>
          <a:p>
            <a:endParaRPr lang="en-US">
              <a:cs typeface="Calibri"/>
            </a:endParaRPr>
          </a:p>
        </p:txBody>
      </p:sp>
      <p:sp>
        <p:nvSpPr>
          <p:cNvPr id="4" name="Slide Number Placeholder 3"/>
          <p:cNvSpPr>
            <a:spLocks noGrp="1"/>
          </p:cNvSpPr>
          <p:nvPr>
            <p:ph type="sldNum" sz="quarter" idx="5"/>
          </p:nvPr>
        </p:nvSpPr>
        <p:spPr/>
        <p:txBody>
          <a:bodyPr/>
          <a:lstStyle/>
          <a:p>
            <a:fld id="{6BE86034-AE60-443D-9329-0583B54507D7}" type="slidenum">
              <a:rPr lang="en-US"/>
              <a:t>7</a:t>
            </a:fld>
            <a:endParaRPr lang="en-US"/>
          </a:p>
        </p:txBody>
      </p:sp>
    </p:spTree>
    <p:extLst>
      <p:ext uri="{BB962C8B-B14F-4D97-AF65-F5344CB8AC3E}">
        <p14:creationId xmlns:p14="http://schemas.microsoft.com/office/powerpoint/2010/main" val="138567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old practice no longer used in RDA records. SHARE has decided to keep because it helps the format to be more visible in the PAC.</a:t>
            </a:r>
          </a:p>
          <a:p>
            <a:r>
              <a:rPr lang="en-US" b="1"/>
              <a:t>SHARE local practice</a:t>
            </a:r>
            <a:r>
              <a:rPr lang="en-US"/>
              <a:t>: add GMD to all Large/larger print records in Polaris</a:t>
            </a:r>
            <a:endParaRPr lang="en-US">
              <a:cs typeface="Calibri"/>
            </a:endParaRPr>
          </a:p>
          <a:p>
            <a:r>
              <a:rPr lang="en-US"/>
              <a:t>This is a local edit only. Do not add to </a:t>
            </a:r>
            <a:r>
              <a:rPr lang="en-US" err="1"/>
              <a:t>WorldCat</a:t>
            </a:r>
            <a:r>
              <a:rPr lang="en-US"/>
              <a:t> records in OCLC and delete from </a:t>
            </a:r>
            <a:r>
              <a:rPr lang="en-US" err="1"/>
              <a:t>WorldCat</a:t>
            </a:r>
            <a:r>
              <a:rPr lang="en-US"/>
              <a:t> records if present.</a:t>
            </a:r>
            <a:endParaRPr lang="en-US">
              <a:cs typeface="Calibri"/>
            </a:endParaRPr>
          </a:p>
          <a:p>
            <a:r>
              <a:rPr lang="en-US"/>
              <a:t>Subfield h comes after subfields a, n, and p</a:t>
            </a:r>
            <a:endParaRPr lang="en-US">
              <a:cs typeface="Calibri"/>
            </a:endParaRPr>
          </a:p>
          <a:p>
            <a:r>
              <a:rPr lang="en-US"/>
              <a:t>Subfield h comes before subfield b</a:t>
            </a:r>
            <a:endParaRPr lang="en-US">
              <a:cs typeface="Calibri"/>
            </a:endParaRPr>
          </a:p>
          <a:p>
            <a:endParaRPr lang="en-US">
              <a:cs typeface="Calibri"/>
            </a:endParaRPr>
          </a:p>
          <a:p>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BE86034-AE60-443D-9329-0583B54507D7}" type="slidenum">
              <a:rPr lang="en-US"/>
              <a:t>8</a:t>
            </a:fld>
            <a:endParaRPr lang="en-US"/>
          </a:p>
        </p:txBody>
      </p:sp>
    </p:spTree>
    <p:extLst>
      <p:ext uri="{BB962C8B-B14F-4D97-AF65-F5344CB8AC3E}">
        <p14:creationId xmlns:p14="http://schemas.microsoft.com/office/powerpoint/2010/main" val="383114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Many times, LP will have both a publication date and a copyright date of the same year.</a:t>
            </a:r>
          </a:p>
          <a:p>
            <a:pPr marL="285750" indent="-285750">
              <a:lnSpc>
                <a:spcPct val="90000"/>
              </a:lnSpc>
              <a:spcBef>
                <a:spcPts val="1000"/>
              </a:spcBef>
              <a:buFont typeface="Arial"/>
              <a:buChar char="•"/>
            </a:pPr>
            <a:r>
              <a:rPr lang="en-US"/>
              <a:t>In this case both should be in the record because the copyright date is for the originally published regular print and the pub date is for the large print. </a:t>
            </a:r>
            <a:endParaRPr lang="en-US">
              <a:cs typeface="Calibri"/>
            </a:endParaRPr>
          </a:p>
          <a:p>
            <a:pPr marL="285750" indent="-285750">
              <a:lnSpc>
                <a:spcPct val="90000"/>
              </a:lnSpc>
              <a:spcBef>
                <a:spcPts val="1000"/>
              </a:spcBef>
              <a:buFont typeface="Arial"/>
              <a:buChar char="•"/>
            </a:pPr>
            <a:r>
              <a:rPr lang="en-US">
                <a:cs typeface="Calibri"/>
              </a:rPr>
              <a:t>If the copyright and pub dates are different and both are included, list them as you normally would.</a:t>
            </a:r>
          </a:p>
          <a:p>
            <a:pPr marL="285750" indent="-285750">
              <a:lnSpc>
                <a:spcPct val="90000"/>
              </a:lnSpc>
              <a:spcBef>
                <a:spcPts val="1000"/>
              </a:spcBef>
              <a:buFont typeface="Arial"/>
              <a:buChar char="•"/>
            </a:pPr>
            <a:r>
              <a:rPr lang="en-US">
                <a:cs typeface="Calibri"/>
              </a:rPr>
              <a:t>If only the pub date or only the copyright date is present, list them as you normally would.</a:t>
            </a:r>
          </a:p>
        </p:txBody>
      </p:sp>
      <p:sp>
        <p:nvSpPr>
          <p:cNvPr id="4" name="Slide Number Placeholder 3"/>
          <p:cNvSpPr>
            <a:spLocks noGrp="1"/>
          </p:cNvSpPr>
          <p:nvPr>
            <p:ph type="sldNum" sz="quarter" idx="5"/>
          </p:nvPr>
        </p:nvSpPr>
        <p:spPr/>
        <p:txBody>
          <a:bodyPr/>
          <a:lstStyle/>
          <a:p>
            <a:fld id="{6BE86034-AE60-443D-9329-0583B54507D7}" type="slidenum">
              <a:t>9</a:t>
            </a:fld>
            <a:endParaRPr lang="en-US"/>
          </a:p>
        </p:txBody>
      </p:sp>
    </p:spTree>
    <p:extLst>
      <p:ext uri="{BB962C8B-B14F-4D97-AF65-F5344CB8AC3E}">
        <p14:creationId xmlns:p14="http://schemas.microsoft.com/office/powerpoint/2010/main" val="70096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example -- If the item has a large print or larger print edition statement, add that in a 250 field. </a:t>
            </a:r>
            <a:endParaRPr lang="en-US">
              <a:cs typeface="Calibri"/>
            </a:endParaRPr>
          </a:p>
          <a:p>
            <a:r>
              <a:rPr lang="en-US"/>
              <a:t>Second example -- Add edition statement </a:t>
            </a:r>
            <a:r>
              <a:rPr lang="en-US" i="1"/>
              <a:t>[Larger print edition]</a:t>
            </a:r>
            <a:r>
              <a:rPr lang="en-US"/>
              <a:t> to records for larger print books to keep them from being incorrectly merged. The larger print books usually only say Larger Print on the front cover so place the edition statement in square brackets.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BE86034-AE60-443D-9329-0583B54507D7}" type="slidenum">
              <a:rPr lang="en-US"/>
              <a:t>10</a:t>
            </a:fld>
            <a:endParaRPr lang="en-US"/>
          </a:p>
        </p:txBody>
      </p:sp>
    </p:spTree>
    <p:extLst>
      <p:ext uri="{BB962C8B-B14F-4D97-AF65-F5344CB8AC3E}">
        <p14:creationId xmlns:p14="http://schemas.microsoft.com/office/powerpoint/2010/main" val="267515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large print </a:t>
            </a:r>
            <a:r>
              <a:rPr lang="en-US" b="1"/>
              <a:t>and</a:t>
            </a:r>
            <a:r>
              <a:rPr lang="en-US"/>
              <a:t> larger print books, add “(large print)” after the page numbers in </a:t>
            </a:r>
            <a:r>
              <a:rPr lang="en-US" err="1"/>
              <a:t>ǂa</a:t>
            </a:r>
            <a:r>
              <a:rPr lang="en-US"/>
              <a:t>.</a:t>
            </a:r>
          </a:p>
        </p:txBody>
      </p:sp>
      <p:sp>
        <p:nvSpPr>
          <p:cNvPr id="4" name="Slide Number Placeholder 3"/>
          <p:cNvSpPr>
            <a:spLocks noGrp="1"/>
          </p:cNvSpPr>
          <p:nvPr>
            <p:ph type="sldNum" sz="quarter" idx="5"/>
          </p:nvPr>
        </p:nvSpPr>
        <p:spPr/>
        <p:txBody>
          <a:bodyPr/>
          <a:lstStyle/>
          <a:p>
            <a:fld id="{6BE86034-AE60-443D-9329-0583B54507D7}" type="slidenum">
              <a:rPr lang="en-US"/>
              <a:t>11</a:t>
            </a:fld>
            <a:endParaRPr lang="en-US"/>
          </a:p>
        </p:txBody>
      </p:sp>
    </p:spTree>
    <p:extLst>
      <p:ext uri="{BB962C8B-B14F-4D97-AF65-F5344CB8AC3E}">
        <p14:creationId xmlns:p14="http://schemas.microsoft.com/office/powerpoint/2010/main" val="297250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a:t>
            </a:r>
            <a:r>
              <a:rPr lang="en-US" err="1"/>
              <a:t>ǂn</a:t>
            </a:r>
            <a:r>
              <a:rPr lang="en-US"/>
              <a:t> with </a:t>
            </a:r>
            <a:r>
              <a:rPr lang="en-US" i="1"/>
              <a:t>large print </a:t>
            </a:r>
            <a:r>
              <a:rPr lang="en-US"/>
              <a:t>to records for large print and larger print materials followed by $2rdafs.</a:t>
            </a:r>
          </a:p>
          <a:p>
            <a:endParaRPr lang="en-US">
              <a:ea typeface="Calibri"/>
              <a:cs typeface="Calibri"/>
            </a:endParaRPr>
          </a:p>
          <a:p>
            <a:r>
              <a:rPr lang="en-US">
                <a:ea typeface="Calibri"/>
                <a:cs typeface="Calibri"/>
              </a:rPr>
              <a:t>If the item specifically states the size of the font include it in a separate 340 field $n </a:t>
            </a:r>
            <a:r>
              <a:rPr lang="en-US" b="1">
                <a:ea typeface="Calibri"/>
                <a:cs typeface="Calibri"/>
              </a:rPr>
              <a:t>without</a:t>
            </a:r>
            <a:r>
              <a:rPr lang="en-US">
                <a:ea typeface="Calibri"/>
                <a:cs typeface="Calibri"/>
              </a:rPr>
              <a:t> using the $2 </a:t>
            </a:r>
            <a:r>
              <a:rPr lang="en-US" err="1">
                <a:ea typeface="Calibri"/>
                <a:cs typeface="Calibri"/>
              </a:rPr>
              <a:t>rdafs</a:t>
            </a:r>
            <a:r>
              <a:rPr lang="en-US">
                <a:ea typeface="Calibri"/>
                <a:cs typeface="Calibri"/>
              </a:rPr>
              <a:t>. Thorndike Press usually includes the font size info on the title page verso.</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6BE86034-AE60-443D-9329-0583B54507D7}" type="slidenum">
              <a:rPr lang="en-US"/>
              <a:t>12</a:t>
            </a:fld>
            <a:endParaRPr lang="en-US"/>
          </a:p>
        </p:txBody>
      </p:sp>
    </p:spTree>
    <p:extLst>
      <p:ext uri="{BB962C8B-B14F-4D97-AF65-F5344CB8AC3E}">
        <p14:creationId xmlns:p14="http://schemas.microsoft.com/office/powerpoint/2010/main" val="126431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a cataloger is treating the item as large/larger print based solely on the statement from the cover, include a 500 note.</a:t>
            </a:r>
          </a:p>
        </p:txBody>
      </p:sp>
      <p:sp>
        <p:nvSpPr>
          <p:cNvPr id="4" name="Slide Number Placeholder 3"/>
          <p:cNvSpPr>
            <a:spLocks noGrp="1"/>
          </p:cNvSpPr>
          <p:nvPr>
            <p:ph type="sldNum" sz="quarter" idx="5"/>
          </p:nvPr>
        </p:nvSpPr>
        <p:spPr/>
        <p:txBody>
          <a:bodyPr/>
          <a:lstStyle/>
          <a:p>
            <a:fld id="{6BE86034-AE60-443D-9329-0583B54507D7}" type="slidenum">
              <a:rPr lang="en-US"/>
              <a:t>13</a:t>
            </a:fld>
            <a:endParaRPr lang="en-US"/>
          </a:p>
        </p:txBody>
      </p:sp>
    </p:spTree>
    <p:extLst>
      <p:ext uri="{BB962C8B-B14F-4D97-AF65-F5344CB8AC3E}">
        <p14:creationId xmlns:p14="http://schemas.microsoft.com/office/powerpoint/2010/main" val="33113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all large and larger print books, add the LCGFT </a:t>
            </a:r>
            <a:r>
              <a:rPr lang="en-US" i="1"/>
              <a:t>Large print books.</a:t>
            </a:r>
            <a:endParaRPr lang="en-US"/>
          </a:p>
        </p:txBody>
      </p:sp>
      <p:sp>
        <p:nvSpPr>
          <p:cNvPr id="4" name="Slide Number Placeholder 3"/>
          <p:cNvSpPr>
            <a:spLocks noGrp="1"/>
          </p:cNvSpPr>
          <p:nvPr>
            <p:ph type="sldNum" sz="quarter" idx="5"/>
          </p:nvPr>
        </p:nvSpPr>
        <p:spPr/>
        <p:txBody>
          <a:bodyPr/>
          <a:lstStyle/>
          <a:p>
            <a:fld id="{6BE86034-AE60-443D-9329-0583B54507D7}" type="slidenum">
              <a:rPr lang="en-US"/>
              <a:t>14</a:t>
            </a:fld>
            <a:endParaRPr lang="en-US"/>
          </a:p>
        </p:txBody>
      </p:sp>
    </p:spTree>
    <p:extLst>
      <p:ext uri="{BB962C8B-B14F-4D97-AF65-F5344CB8AC3E}">
        <p14:creationId xmlns:p14="http://schemas.microsoft.com/office/powerpoint/2010/main" val="3282976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EEE2-0815-4EF7-37FE-BFDAB5C14AEF}"/>
              </a:ext>
            </a:extLst>
          </p:cNvPr>
          <p:cNvSpPr>
            <a:spLocks noGrp="1"/>
          </p:cNvSpPr>
          <p:nvPr>
            <p:ph type="ctrTitle" hasCustomPrompt="1"/>
          </p:nvPr>
        </p:nvSpPr>
        <p:spPr>
          <a:xfrm>
            <a:off x="1524000" y="2277781"/>
            <a:ext cx="9144000" cy="1232182"/>
          </a:xfrm>
        </p:spPr>
        <p:txBody>
          <a:bodyPr anchor="b"/>
          <a:lstStyle>
            <a:lvl1pPr algn="l">
              <a:defRPr sz="6000"/>
            </a:lvl1pPr>
          </a:lstStyle>
          <a:p>
            <a:r>
              <a:rPr lang="en-US"/>
              <a:t>Title of Presentation</a:t>
            </a:r>
          </a:p>
        </p:txBody>
      </p:sp>
      <p:sp>
        <p:nvSpPr>
          <p:cNvPr id="3" name="Subtitle 2">
            <a:extLst>
              <a:ext uri="{FF2B5EF4-FFF2-40B4-BE49-F238E27FC236}">
                <a16:creationId xmlns:a16="http://schemas.microsoft.com/office/drawing/2014/main" id="{7BA9CA4D-7DEF-42EC-7DC6-63206D2C76EF}"/>
              </a:ext>
            </a:extLst>
          </p:cNvPr>
          <p:cNvSpPr>
            <a:spLocks noGrp="1"/>
          </p:cNvSpPr>
          <p:nvPr>
            <p:ph type="subTitle" idx="1" hasCustomPrompt="1"/>
          </p:nvPr>
        </p:nvSpPr>
        <p:spPr>
          <a:xfrm>
            <a:off x="1524000" y="3602038"/>
            <a:ext cx="9144000" cy="562638"/>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i="1"/>
              <a:t>Presenter Name, Title</a:t>
            </a:r>
            <a:endParaRPr lang="en-US"/>
          </a:p>
        </p:txBody>
      </p:sp>
      <p:sp>
        <p:nvSpPr>
          <p:cNvPr id="7" name="Title 1">
            <a:extLst>
              <a:ext uri="{FF2B5EF4-FFF2-40B4-BE49-F238E27FC236}">
                <a16:creationId xmlns:a16="http://schemas.microsoft.com/office/drawing/2014/main" id="{D54ADBAB-EC30-DB7D-0CDA-FA4A2355A384}"/>
              </a:ext>
            </a:extLst>
          </p:cNvPr>
          <p:cNvSpPr txBox="1"/>
          <p:nvPr userDrawn="1"/>
        </p:nvSpPr>
        <p:spPr>
          <a:xfrm>
            <a:off x="6853805" y="6083141"/>
            <a:ext cx="5257329" cy="374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a:solidFill>
                  <a:srgbClr val="999999"/>
                </a:solidFill>
                <a:latin typeface="Sansation" panose="02000000000000000000" pitchFamily="2" charset="0"/>
              </a:rPr>
              <a:t>Sharing Heartland’s Available Resources Equally</a:t>
            </a:r>
          </a:p>
        </p:txBody>
      </p:sp>
      <p:sp>
        <p:nvSpPr>
          <p:cNvPr id="9" name="Rectangle 8">
            <a:extLst>
              <a:ext uri="{FF2B5EF4-FFF2-40B4-BE49-F238E27FC236}">
                <a16:creationId xmlns:a16="http://schemas.microsoft.com/office/drawing/2014/main" id="{55E7139D-C16F-4E59-73D5-A04D5AC67613}"/>
              </a:ext>
            </a:extLst>
          </p:cNvPr>
          <p:cNvSpPr/>
          <p:nvPr userDrawn="1"/>
        </p:nvSpPr>
        <p:spPr>
          <a:xfrm rot="10800000">
            <a:off x="0" y="0"/>
            <a:ext cx="12192000" cy="713064"/>
          </a:xfrm>
          <a:prstGeom prst="rect">
            <a:avLst/>
          </a:prstGeom>
          <a:gradFill>
            <a:gsLst>
              <a:gs pos="0">
                <a:srgbClr val="7C4081"/>
              </a:gs>
              <a:gs pos="74000">
                <a:srgbClr val="BEA0C0"/>
              </a:gs>
              <a:gs pos="100000">
                <a:srgbClr val="DECFE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1968AA-0F78-12ED-8E9F-A3ECB006FB45}"/>
              </a:ext>
            </a:extLst>
          </p:cNvPr>
          <p:cNvSpPr/>
          <p:nvPr userDrawn="1"/>
        </p:nvSpPr>
        <p:spPr>
          <a:xfrm>
            <a:off x="0" y="6559420"/>
            <a:ext cx="12192000" cy="298580"/>
          </a:xfrm>
          <a:prstGeom prst="rect">
            <a:avLst/>
          </a:prstGeom>
          <a:solidFill>
            <a:srgbClr val="133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a:extLst>
              <a:ext uri="{FF2B5EF4-FFF2-40B4-BE49-F238E27FC236}">
                <a16:creationId xmlns:a16="http://schemas.microsoft.com/office/drawing/2014/main" id="{C3C2D62B-0C7B-8296-E83B-D13290A9CB38}"/>
              </a:ext>
            </a:extLst>
          </p:cNvPr>
          <p:cNvSpPr/>
          <p:nvPr userDrawn="1"/>
        </p:nvSpPr>
        <p:spPr>
          <a:xfrm rot="10800000" flipH="1">
            <a:off x="-2796" y="6115663"/>
            <a:ext cx="4412209" cy="748946"/>
          </a:xfrm>
          <a:prstGeom prst="diagStripe">
            <a:avLst>
              <a:gd name="adj" fmla="val 50000"/>
            </a:avLst>
          </a:prstGeom>
          <a:solidFill>
            <a:srgbClr val="89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Icon">
            <a:extLst>
              <a:ext uri="{FF2B5EF4-FFF2-40B4-BE49-F238E27FC236}">
                <a16:creationId xmlns:a16="http://schemas.microsoft.com/office/drawing/2014/main" id="{1BE1D3EA-F313-4A36-CB7C-FB0D0C91086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058911" y="851856"/>
            <a:ext cx="4052223" cy="1232181"/>
          </a:xfrm>
          <a:prstGeom prst="rect">
            <a:avLst/>
          </a:prstGeom>
        </p:spPr>
      </p:pic>
      <p:sp>
        <p:nvSpPr>
          <p:cNvPr id="15" name="Text Placeholder 14">
            <a:extLst>
              <a:ext uri="{FF2B5EF4-FFF2-40B4-BE49-F238E27FC236}">
                <a16:creationId xmlns:a16="http://schemas.microsoft.com/office/drawing/2014/main" id="{FF976B33-5AD2-9728-87BD-F610EEC1F736}"/>
              </a:ext>
            </a:extLst>
          </p:cNvPr>
          <p:cNvSpPr>
            <a:spLocks noGrp="1"/>
          </p:cNvSpPr>
          <p:nvPr>
            <p:ph type="body" sz="quarter" idx="10" hasCustomPrompt="1"/>
          </p:nvPr>
        </p:nvSpPr>
        <p:spPr>
          <a:xfrm>
            <a:off x="1524000" y="4193155"/>
            <a:ext cx="5094287" cy="562638"/>
          </a:xfrm>
        </p:spPr>
        <p:txBody>
          <a:bodyPr>
            <a:normAutofit/>
          </a:bodyPr>
          <a:lstStyle>
            <a:lvl1pPr marL="0" indent="0">
              <a:buNone/>
              <a:defRPr sz="2000"/>
            </a:lvl1pPr>
          </a:lstStyle>
          <a:p>
            <a:pPr lvl="0"/>
            <a:r>
              <a:rPr lang="en-US"/>
              <a:t>Event – Date </a:t>
            </a:r>
          </a:p>
        </p:txBody>
      </p:sp>
    </p:spTree>
    <p:extLst>
      <p:ext uri="{BB962C8B-B14F-4D97-AF65-F5344CB8AC3E}">
        <p14:creationId xmlns:p14="http://schemas.microsoft.com/office/powerpoint/2010/main" val="331507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0455-771E-55F9-E589-BF407FB16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11114-5A70-E6D1-D64F-E14089EA6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8F1E2E6-C5F9-2D02-A014-E66AF5C10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72A89-38B4-C8AD-1C70-B114854CFB6C}"/>
              </a:ext>
            </a:extLst>
          </p:cNvPr>
          <p:cNvSpPr>
            <a:spLocks noGrp="1"/>
          </p:cNvSpPr>
          <p:nvPr>
            <p:ph type="dt" sz="half" idx="10"/>
          </p:nvPr>
        </p:nvSpPr>
        <p:spPr/>
        <p:txBody>
          <a:bodyPr/>
          <a:lstStyle/>
          <a:p>
            <a:fld id="{98C97CCB-5121-4566-B07A-C5DB44F8DF20}" type="datetimeFigureOut">
              <a:rPr lang="en-US" smtClean="0"/>
              <a:t>1/8/2024</a:t>
            </a:fld>
            <a:endParaRPr lang="en-US"/>
          </a:p>
        </p:txBody>
      </p:sp>
      <p:sp>
        <p:nvSpPr>
          <p:cNvPr id="6" name="Footer Placeholder 5">
            <a:extLst>
              <a:ext uri="{FF2B5EF4-FFF2-40B4-BE49-F238E27FC236}">
                <a16:creationId xmlns:a16="http://schemas.microsoft.com/office/drawing/2014/main" id="{6CF0EF1D-FA10-67A0-2CE8-320077EF9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A6B30-7723-62F0-E9F4-5711ED635AAE}"/>
              </a:ext>
            </a:extLst>
          </p:cNvPr>
          <p:cNvSpPr>
            <a:spLocks noGrp="1"/>
          </p:cNvSpPr>
          <p:nvPr>
            <p:ph type="sldNum" sz="quarter" idx="12"/>
          </p:nvPr>
        </p:nvSpPr>
        <p:spPr>
          <a:xfrm>
            <a:off x="8610600" y="6356350"/>
            <a:ext cx="2743200" cy="365125"/>
          </a:xfrm>
          <a:prstGeom prst="rect">
            <a:avLst/>
          </a:prstGeom>
        </p:spPr>
        <p:txBody>
          <a:bodyPr/>
          <a:lstStyle/>
          <a:p>
            <a:fld id="{63872084-DFE1-4850-B95D-4F48E9E2733D}" type="slidenum">
              <a:rPr lang="en-US" smtClean="0"/>
              <a:t>‹#›</a:t>
            </a:fld>
            <a:endParaRPr lang="en-US"/>
          </a:p>
        </p:txBody>
      </p:sp>
      <p:pic>
        <p:nvPicPr>
          <p:cNvPr id="8" name="Picture 7" descr="Icon">
            <a:extLst>
              <a:ext uri="{FF2B5EF4-FFF2-40B4-BE49-F238E27FC236}">
                <a16:creationId xmlns:a16="http://schemas.microsoft.com/office/drawing/2014/main" id="{687B1201-8931-96A0-7EAD-72C3E10E5493}"/>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131280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E2B4-0C15-B402-0A4B-E875ED85BE56}"/>
              </a:ext>
            </a:extLst>
          </p:cNvPr>
          <p:cNvSpPr>
            <a:spLocks noGrp="1"/>
          </p:cNvSpPr>
          <p:nvPr>
            <p:ph type="title"/>
          </p:nvPr>
        </p:nvSpPr>
        <p:spPr>
          <a:xfrm>
            <a:off x="1043474" y="5262905"/>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078DF37E-6C36-47E3-3391-F1C40F7A9380}"/>
              </a:ext>
            </a:extLst>
          </p:cNvPr>
          <p:cNvSpPr>
            <a:spLocks noGrp="1"/>
          </p:cNvSpPr>
          <p:nvPr>
            <p:ph type="ftr" sz="quarter" idx="10"/>
          </p:nvPr>
        </p:nvSpPr>
        <p:spPr/>
        <p:txBody>
          <a:bodyPr/>
          <a:lstStyle/>
          <a:p>
            <a:r>
              <a:rPr lang="en-US"/>
              <a:t>Sharing Heartland’s Available Resources Equally</a:t>
            </a:r>
          </a:p>
        </p:txBody>
      </p:sp>
      <p:sp>
        <p:nvSpPr>
          <p:cNvPr id="4" name="Date Placeholder 3">
            <a:extLst>
              <a:ext uri="{FF2B5EF4-FFF2-40B4-BE49-F238E27FC236}">
                <a16:creationId xmlns:a16="http://schemas.microsoft.com/office/drawing/2014/main" id="{99391C02-478B-8421-BB50-3E8B3AD6B5DC}"/>
              </a:ext>
            </a:extLst>
          </p:cNvPr>
          <p:cNvSpPr>
            <a:spLocks noGrp="1"/>
          </p:cNvSpPr>
          <p:nvPr>
            <p:ph type="dt" sz="half" idx="11"/>
          </p:nvPr>
        </p:nvSpPr>
        <p:spPr/>
        <p:txBody>
          <a:bodyPr/>
          <a:lstStyle/>
          <a:p>
            <a:fld id="{98C97CCB-5121-4566-B07A-C5DB44F8DF20}" type="datetimeFigureOut">
              <a:rPr lang="en-US" smtClean="0"/>
              <a:pPr/>
              <a:t>1/8/2024</a:t>
            </a:fld>
            <a:endParaRPr lang="en-US"/>
          </a:p>
        </p:txBody>
      </p:sp>
      <p:sp>
        <p:nvSpPr>
          <p:cNvPr id="6" name="Text Placeholder 5">
            <a:extLst>
              <a:ext uri="{FF2B5EF4-FFF2-40B4-BE49-F238E27FC236}">
                <a16:creationId xmlns:a16="http://schemas.microsoft.com/office/drawing/2014/main" id="{319E1569-7197-928E-125F-9BCBA2B8091F}"/>
              </a:ext>
            </a:extLst>
          </p:cNvPr>
          <p:cNvSpPr>
            <a:spLocks noGrp="1"/>
          </p:cNvSpPr>
          <p:nvPr>
            <p:ph type="body" sz="quarter" idx="12"/>
          </p:nvPr>
        </p:nvSpPr>
        <p:spPr>
          <a:xfrm>
            <a:off x="1455738" y="1325563"/>
            <a:ext cx="9358312" cy="360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2B32DA17-4FAA-3741-19AB-2E1844F9F589}"/>
              </a:ext>
            </a:extLst>
          </p:cNvPr>
          <p:cNvSpPr/>
          <p:nvPr userDrawn="1"/>
        </p:nvSpPr>
        <p:spPr>
          <a:xfrm>
            <a:off x="771698" y="998196"/>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BCEEB7-AE57-A9E3-D61B-B89D9EE7FC7C}"/>
              </a:ext>
            </a:extLst>
          </p:cNvPr>
          <p:cNvSpPr/>
          <p:nvPr userDrawn="1"/>
        </p:nvSpPr>
        <p:spPr>
          <a:xfrm>
            <a:off x="10891838" y="4556896"/>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43F38E-BC48-DE3B-80E2-4F7B72FF4853}"/>
              </a:ext>
            </a:extLst>
          </p:cNvPr>
          <p:cNvSpPr txBox="1"/>
          <p:nvPr userDrawn="1"/>
        </p:nvSpPr>
        <p:spPr>
          <a:xfrm>
            <a:off x="771698" y="961054"/>
            <a:ext cx="606252" cy="1107996"/>
          </a:xfrm>
          <a:prstGeom prst="rect">
            <a:avLst/>
          </a:prstGeom>
          <a:noFill/>
        </p:spPr>
        <p:txBody>
          <a:bodyPr wrap="square" rtlCol="0">
            <a:spAutoFit/>
          </a:bodyPr>
          <a:lstStyle/>
          <a:p>
            <a:pPr algn="ctr"/>
            <a:r>
              <a:rPr lang="en-US" sz="6600">
                <a:solidFill>
                  <a:schemeClr val="bg1"/>
                </a:solidFill>
                <a:latin typeface="+mj-lt"/>
              </a:rPr>
              <a:t>“</a:t>
            </a:r>
          </a:p>
        </p:txBody>
      </p:sp>
      <p:sp>
        <p:nvSpPr>
          <p:cNvPr id="10" name="TextBox 9">
            <a:extLst>
              <a:ext uri="{FF2B5EF4-FFF2-40B4-BE49-F238E27FC236}">
                <a16:creationId xmlns:a16="http://schemas.microsoft.com/office/drawing/2014/main" id="{79F2ACCA-934A-836C-CF08-982C052EEF11}"/>
              </a:ext>
            </a:extLst>
          </p:cNvPr>
          <p:cNvSpPr txBox="1"/>
          <p:nvPr userDrawn="1"/>
        </p:nvSpPr>
        <p:spPr>
          <a:xfrm rot="10800000">
            <a:off x="10898270" y="4154909"/>
            <a:ext cx="606252" cy="1107996"/>
          </a:xfrm>
          <a:prstGeom prst="rect">
            <a:avLst/>
          </a:prstGeom>
          <a:noFill/>
        </p:spPr>
        <p:txBody>
          <a:bodyPr wrap="square" rtlCol="0">
            <a:spAutoFit/>
          </a:bodyPr>
          <a:lstStyle/>
          <a:p>
            <a:pPr algn="ctr"/>
            <a:r>
              <a:rPr lang="en-US" sz="6600">
                <a:solidFill>
                  <a:schemeClr val="bg1"/>
                </a:solidFill>
                <a:latin typeface="+mj-lt"/>
              </a:rPr>
              <a:t>“</a:t>
            </a:r>
          </a:p>
        </p:txBody>
      </p:sp>
    </p:spTree>
    <p:extLst>
      <p:ext uri="{BB962C8B-B14F-4D97-AF65-F5344CB8AC3E}">
        <p14:creationId xmlns:p14="http://schemas.microsoft.com/office/powerpoint/2010/main" val="1680159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E2B4-0C15-B402-0A4B-E875ED85BE56}"/>
              </a:ext>
            </a:extLst>
          </p:cNvPr>
          <p:cNvSpPr>
            <a:spLocks noGrp="1"/>
          </p:cNvSpPr>
          <p:nvPr>
            <p:ph type="title"/>
          </p:nvPr>
        </p:nvSpPr>
        <p:spPr>
          <a:xfrm>
            <a:off x="1043474" y="5262905"/>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078DF37E-6C36-47E3-3391-F1C40F7A9380}"/>
              </a:ext>
            </a:extLst>
          </p:cNvPr>
          <p:cNvSpPr>
            <a:spLocks noGrp="1"/>
          </p:cNvSpPr>
          <p:nvPr>
            <p:ph type="ftr" sz="quarter" idx="10"/>
          </p:nvPr>
        </p:nvSpPr>
        <p:spPr/>
        <p:txBody>
          <a:bodyPr/>
          <a:lstStyle/>
          <a:p>
            <a:r>
              <a:rPr lang="en-US"/>
              <a:t>Sharing Heartland’s Available Resources Equally</a:t>
            </a:r>
          </a:p>
        </p:txBody>
      </p:sp>
      <p:sp>
        <p:nvSpPr>
          <p:cNvPr id="4" name="Date Placeholder 3">
            <a:extLst>
              <a:ext uri="{FF2B5EF4-FFF2-40B4-BE49-F238E27FC236}">
                <a16:creationId xmlns:a16="http://schemas.microsoft.com/office/drawing/2014/main" id="{99391C02-478B-8421-BB50-3E8B3AD6B5DC}"/>
              </a:ext>
            </a:extLst>
          </p:cNvPr>
          <p:cNvSpPr>
            <a:spLocks noGrp="1"/>
          </p:cNvSpPr>
          <p:nvPr>
            <p:ph type="dt" sz="half" idx="11"/>
          </p:nvPr>
        </p:nvSpPr>
        <p:spPr/>
        <p:txBody>
          <a:bodyPr/>
          <a:lstStyle/>
          <a:p>
            <a:fld id="{98C97CCB-5121-4566-B07A-C5DB44F8DF20}" type="datetimeFigureOut">
              <a:rPr lang="en-US" smtClean="0"/>
              <a:pPr/>
              <a:t>1/8/2024</a:t>
            </a:fld>
            <a:endParaRPr lang="en-US"/>
          </a:p>
        </p:txBody>
      </p:sp>
      <p:sp>
        <p:nvSpPr>
          <p:cNvPr id="6" name="Text Placeholder 5">
            <a:extLst>
              <a:ext uri="{FF2B5EF4-FFF2-40B4-BE49-F238E27FC236}">
                <a16:creationId xmlns:a16="http://schemas.microsoft.com/office/drawing/2014/main" id="{319E1569-7197-928E-125F-9BCBA2B8091F}"/>
              </a:ext>
            </a:extLst>
          </p:cNvPr>
          <p:cNvSpPr>
            <a:spLocks noGrp="1"/>
          </p:cNvSpPr>
          <p:nvPr>
            <p:ph type="body" sz="quarter" idx="12"/>
          </p:nvPr>
        </p:nvSpPr>
        <p:spPr>
          <a:xfrm>
            <a:off x="1455738" y="1325564"/>
            <a:ext cx="9358312" cy="1856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2B32DA17-4FAA-3741-19AB-2E1844F9F589}"/>
              </a:ext>
            </a:extLst>
          </p:cNvPr>
          <p:cNvSpPr/>
          <p:nvPr userDrawn="1"/>
        </p:nvSpPr>
        <p:spPr>
          <a:xfrm>
            <a:off x="771698" y="998196"/>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BCEEB7-AE57-A9E3-D61B-B89D9EE7FC7C}"/>
              </a:ext>
            </a:extLst>
          </p:cNvPr>
          <p:cNvSpPr/>
          <p:nvPr userDrawn="1"/>
        </p:nvSpPr>
        <p:spPr>
          <a:xfrm>
            <a:off x="10814050" y="3070009"/>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43F38E-BC48-DE3B-80E2-4F7B72FF4853}"/>
              </a:ext>
            </a:extLst>
          </p:cNvPr>
          <p:cNvSpPr txBox="1"/>
          <p:nvPr userDrawn="1"/>
        </p:nvSpPr>
        <p:spPr>
          <a:xfrm>
            <a:off x="771698" y="961054"/>
            <a:ext cx="606252" cy="1107996"/>
          </a:xfrm>
          <a:prstGeom prst="rect">
            <a:avLst/>
          </a:prstGeom>
          <a:noFill/>
        </p:spPr>
        <p:txBody>
          <a:bodyPr wrap="square" rtlCol="0">
            <a:spAutoFit/>
          </a:bodyPr>
          <a:lstStyle/>
          <a:p>
            <a:pPr algn="ctr"/>
            <a:r>
              <a:rPr lang="en-US" sz="6600">
                <a:solidFill>
                  <a:schemeClr val="bg1"/>
                </a:solidFill>
                <a:latin typeface="+mj-lt"/>
              </a:rPr>
              <a:t>“</a:t>
            </a:r>
          </a:p>
        </p:txBody>
      </p:sp>
      <p:sp>
        <p:nvSpPr>
          <p:cNvPr id="10" name="TextBox 9">
            <a:extLst>
              <a:ext uri="{FF2B5EF4-FFF2-40B4-BE49-F238E27FC236}">
                <a16:creationId xmlns:a16="http://schemas.microsoft.com/office/drawing/2014/main" id="{79F2ACCA-934A-836C-CF08-982C052EEF11}"/>
              </a:ext>
            </a:extLst>
          </p:cNvPr>
          <p:cNvSpPr txBox="1"/>
          <p:nvPr userDrawn="1"/>
        </p:nvSpPr>
        <p:spPr>
          <a:xfrm rot="10800000">
            <a:off x="10823380" y="2633581"/>
            <a:ext cx="606252" cy="1107996"/>
          </a:xfrm>
          <a:prstGeom prst="rect">
            <a:avLst/>
          </a:prstGeom>
          <a:noFill/>
        </p:spPr>
        <p:txBody>
          <a:bodyPr wrap="square" rtlCol="0">
            <a:spAutoFit/>
          </a:bodyPr>
          <a:lstStyle/>
          <a:p>
            <a:pPr algn="ctr"/>
            <a:r>
              <a:rPr lang="en-US" sz="6600">
                <a:solidFill>
                  <a:schemeClr val="bg1"/>
                </a:solidFill>
                <a:latin typeface="+mj-lt"/>
              </a:rPr>
              <a:t>“</a:t>
            </a:r>
          </a:p>
        </p:txBody>
      </p:sp>
      <p:sp>
        <p:nvSpPr>
          <p:cNvPr id="13" name="Content Placeholder 12">
            <a:extLst>
              <a:ext uri="{FF2B5EF4-FFF2-40B4-BE49-F238E27FC236}">
                <a16:creationId xmlns:a16="http://schemas.microsoft.com/office/drawing/2014/main" id="{8B558C73-9636-19E9-40B0-77542824CFD2}"/>
              </a:ext>
            </a:extLst>
          </p:cNvPr>
          <p:cNvSpPr>
            <a:spLocks noGrp="1"/>
          </p:cNvSpPr>
          <p:nvPr>
            <p:ph sz="quarter" idx="13"/>
          </p:nvPr>
        </p:nvSpPr>
        <p:spPr>
          <a:xfrm>
            <a:off x="1455738" y="3181350"/>
            <a:ext cx="9367837" cy="2081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91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B2F2-F2D8-8EE5-894F-0F4F8050FDA8}"/>
              </a:ext>
            </a:extLst>
          </p:cNvPr>
          <p:cNvSpPr>
            <a:spLocks noGrp="1"/>
          </p:cNvSpPr>
          <p:nvPr>
            <p:ph type="title" hasCustomPrompt="1"/>
          </p:nvPr>
        </p:nvSpPr>
        <p:spPr>
          <a:xfrm>
            <a:off x="838200" y="2565822"/>
            <a:ext cx="10515600" cy="1325563"/>
          </a:xfrm>
        </p:spPr>
        <p:txBody>
          <a:bodyPr/>
          <a:lstStyle>
            <a:lvl1pPr>
              <a:defRPr/>
            </a:lvl1pPr>
          </a:lstStyle>
          <a:p>
            <a:r>
              <a:rPr lang="en-US"/>
              <a:t>Thank you!</a:t>
            </a:r>
          </a:p>
        </p:txBody>
      </p:sp>
      <p:sp>
        <p:nvSpPr>
          <p:cNvPr id="3" name="Footer Placeholder 2">
            <a:extLst>
              <a:ext uri="{FF2B5EF4-FFF2-40B4-BE49-F238E27FC236}">
                <a16:creationId xmlns:a16="http://schemas.microsoft.com/office/drawing/2014/main" id="{8A32870F-3C57-946C-AF66-6D4F95BBABEE}"/>
              </a:ext>
            </a:extLst>
          </p:cNvPr>
          <p:cNvSpPr>
            <a:spLocks noGrp="1"/>
          </p:cNvSpPr>
          <p:nvPr>
            <p:ph type="ftr" sz="quarter" idx="10"/>
          </p:nvPr>
        </p:nvSpPr>
        <p:spPr/>
        <p:txBody>
          <a:bodyPr/>
          <a:lstStyle/>
          <a:p>
            <a:r>
              <a:rPr lang="en-US"/>
              <a:t>Sharing Heartland’s Available Resources Equally</a:t>
            </a:r>
          </a:p>
        </p:txBody>
      </p:sp>
      <p:sp>
        <p:nvSpPr>
          <p:cNvPr id="4" name="Date Placeholder 3">
            <a:extLst>
              <a:ext uri="{FF2B5EF4-FFF2-40B4-BE49-F238E27FC236}">
                <a16:creationId xmlns:a16="http://schemas.microsoft.com/office/drawing/2014/main" id="{872DEBDA-ACA1-2954-FC23-CE9509DFD056}"/>
              </a:ext>
            </a:extLst>
          </p:cNvPr>
          <p:cNvSpPr>
            <a:spLocks noGrp="1"/>
          </p:cNvSpPr>
          <p:nvPr>
            <p:ph type="dt" sz="half" idx="11"/>
          </p:nvPr>
        </p:nvSpPr>
        <p:spPr/>
        <p:txBody>
          <a:bodyPr/>
          <a:lstStyle/>
          <a:p>
            <a:fld id="{98C97CCB-5121-4566-B07A-C5DB44F8DF20}" type="datetimeFigureOut">
              <a:rPr lang="en-US" smtClean="0"/>
              <a:pPr/>
              <a:t>1/8/2024</a:t>
            </a:fld>
            <a:endParaRPr lang="en-US"/>
          </a:p>
        </p:txBody>
      </p:sp>
      <p:pic>
        <p:nvPicPr>
          <p:cNvPr id="5" name="Picture 4" descr="Icon">
            <a:extLst>
              <a:ext uri="{FF2B5EF4-FFF2-40B4-BE49-F238E27FC236}">
                <a16:creationId xmlns:a16="http://schemas.microsoft.com/office/drawing/2014/main" id="{E7EAE0EF-48ED-8CF8-AB0A-299BCBDA076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058911" y="851856"/>
            <a:ext cx="4052223" cy="1232181"/>
          </a:xfrm>
          <a:prstGeom prst="rect">
            <a:avLst/>
          </a:prstGeom>
        </p:spPr>
      </p:pic>
    </p:spTree>
    <p:extLst>
      <p:ext uri="{BB962C8B-B14F-4D97-AF65-F5344CB8AC3E}">
        <p14:creationId xmlns:p14="http://schemas.microsoft.com/office/powerpoint/2010/main" val="2805323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B2C5-F6E3-C866-C34E-193C4D5F6CF9}"/>
              </a:ext>
            </a:extLst>
          </p:cNvPr>
          <p:cNvSpPr>
            <a:spLocks noGrp="1"/>
          </p:cNvSpPr>
          <p:nvPr>
            <p:ph type="ctrTitle" hasCustomPrompt="1"/>
          </p:nvPr>
        </p:nvSpPr>
        <p:spPr>
          <a:xfrm>
            <a:off x="1524000" y="2470870"/>
            <a:ext cx="9144000" cy="2387600"/>
          </a:xfrm>
        </p:spPr>
        <p:txBody>
          <a:bodyPr anchor="b"/>
          <a:lstStyle>
            <a:lvl1pPr algn="l">
              <a:defRPr sz="6000"/>
            </a:lvl1pPr>
          </a:lstStyle>
          <a:p>
            <a:r>
              <a:rPr lang="en-US"/>
              <a:t>Title of Presentation</a:t>
            </a:r>
          </a:p>
        </p:txBody>
      </p:sp>
      <p:sp>
        <p:nvSpPr>
          <p:cNvPr id="3" name="Subtitle 2">
            <a:extLst>
              <a:ext uri="{FF2B5EF4-FFF2-40B4-BE49-F238E27FC236}">
                <a16:creationId xmlns:a16="http://schemas.microsoft.com/office/drawing/2014/main" id="{6125467C-42EA-CCAA-938F-AD15D7C78BE4}"/>
              </a:ext>
            </a:extLst>
          </p:cNvPr>
          <p:cNvSpPr>
            <a:spLocks noGrp="1"/>
          </p:cNvSpPr>
          <p:nvPr>
            <p:ph type="subTitle" idx="1" hasCustomPrompt="1"/>
          </p:nvPr>
        </p:nvSpPr>
        <p:spPr>
          <a:xfrm>
            <a:off x="1524000" y="4950545"/>
            <a:ext cx="9144000" cy="517380"/>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Title</a:t>
            </a:r>
          </a:p>
        </p:txBody>
      </p:sp>
      <p:sp>
        <p:nvSpPr>
          <p:cNvPr id="8" name="Text Placeholder 7">
            <a:extLst>
              <a:ext uri="{FF2B5EF4-FFF2-40B4-BE49-F238E27FC236}">
                <a16:creationId xmlns:a16="http://schemas.microsoft.com/office/drawing/2014/main" id="{A46DF0C0-0F49-BD09-8734-C45FA06561E5}"/>
              </a:ext>
            </a:extLst>
          </p:cNvPr>
          <p:cNvSpPr>
            <a:spLocks noGrp="1"/>
          </p:cNvSpPr>
          <p:nvPr>
            <p:ph type="body" sz="quarter" idx="13" hasCustomPrompt="1"/>
          </p:nvPr>
        </p:nvSpPr>
        <p:spPr>
          <a:xfrm>
            <a:off x="1524000" y="5468070"/>
            <a:ext cx="9144000" cy="517525"/>
          </a:xfrm>
        </p:spPr>
        <p:txBody>
          <a:bodyPr>
            <a:normAutofit/>
          </a:bodyPr>
          <a:lstStyle>
            <a:lvl1pPr marL="0" indent="0">
              <a:buNone/>
              <a:defRPr sz="2000"/>
            </a:lvl1pPr>
          </a:lstStyle>
          <a:p>
            <a:pPr lvl="0"/>
            <a:r>
              <a:rPr lang="en-US"/>
              <a:t>Event – Date </a:t>
            </a:r>
          </a:p>
        </p:txBody>
      </p:sp>
      <p:pic>
        <p:nvPicPr>
          <p:cNvPr id="10" name="Graphic 9">
            <a:extLst>
              <a:ext uri="{FF2B5EF4-FFF2-40B4-BE49-F238E27FC236}">
                <a16:creationId xmlns:a16="http://schemas.microsoft.com/office/drawing/2014/main" id="{39FC0760-9836-F74A-197B-45FCFE2D75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600" y="0"/>
            <a:ext cx="1085850" cy="6858000"/>
          </a:xfrm>
          <a:prstGeom prst="rect">
            <a:avLst/>
          </a:prstGeom>
        </p:spPr>
      </p:pic>
      <p:pic>
        <p:nvPicPr>
          <p:cNvPr id="9" name="Graphic 8">
            <a:extLst>
              <a:ext uri="{FF2B5EF4-FFF2-40B4-BE49-F238E27FC236}">
                <a16:creationId xmlns:a16="http://schemas.microsoft.com/office/drawing/2014/main" id="{D711CFA4-6E7B-7C56-A78E-B0E8275BFC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085850" cy="6858000"/>
          </a:xfrm>
          <a:prstGeom prst="rect">
            <a:avLst/>
          </a:prstGeom>
        </p:spPr>
      </p:pic>
      <p:cxnSp>
        <p:nvCxnSpPr>
          <p:cNvPr id="11" name="Straight Connector 10">
            <a:extLst>
              <a:ext uri="{FF2B5EF4-FFF2-40B4-BE49-F238E27FC236}">
                <a16:creationId xmlns:a16="http://schemas.microsoft.com/office/drawing/2014/main" id="{D9CBC566-A3CA-2EA5-8E40-3B03047BC81F}"/>
              </a:ext>
            </a:extLst>
          </p:cNvPr>
          <p:cNvCxnSpPr/>
          <p:nvPr userDrawn="1"/>
        </p:nvCxnSpPr>
        <p:spPr>
          <a:xfrm>
            <a:off x="0" y="277091"/>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72A1619-618C-5F64-6089-769BD896128E}"/>
              </a:ext>
            </a:extLst>
          </p:cNvPr>
          <p:cNvCxnSpPr/>
          <p:nvPr userDrawn="1"/>
        </p:nvCxnSpPr>
        <p:spPr>
          <a:xfrm>
            <a:off x="0" y="6539346"/>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7208E1-D886-8009-B650-8B5A8758A3AD}"/>
              </a:ext>
            </a:extLst>
          </p:cNvPr>
          <p:cNvCxnSpPr/>
          <p:nvPr userDrawn="1"/>
        </p:nvCxnSpPr>
        <p:spPr>
          <a:xfrm>
            <a:off x="0" y="6719455"/>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pic>
        <p:nvPicPr>
          <p:cNvPr id="14" name="Picture 13" descr="Icon">
            <a:extLst>
              <a:ext uri="{FF2B5EF4-FFF2-40B4-BE49-F238E27FC236}">
                <a16:creationId xmlns:a16="http://schemas.microsoft.com/office/drawing/2014/main" id="{61D3AF1C-B002-AE46-EB15-D53F192D2723}"/>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7985021" y="488672"/>
            <a:ext cx="4052223" cy="1232181"/>
          </a:xfrm>
          <a:prstGeom prst="rect">
            <a:avLst/>
          </a:prstGeom>
        </p:spPr>
      </p:pic>
    </p:spTree>
    <p:extLst>
      <p:ext uri="{BB962C8B-B14F-4D97-AF65-F5344CB8AC3E}">
        <p14:creationId xmlns:p14="http://schemas.microsoft.com/office/powerpoint/2010/main" val="3036630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B732-6D7E-E5BD-5F8F-AF3BC4E9B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AF00A-73DB-0B63-BA2B-6AE133F36A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90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AE6F-FAB8-6226-251F-710E70690E12}"/>
              </a:ext>
            </a:extLst>
          </p:cNvPr>
          <p:cNvSpPr>
            <a:spLocks noGrp="1"/>
          </p:cNvSpPr>
          <p:nvPr>
            <p:ph type="title"/>
          </p:nvPr>
        </p:nvSpPr>
        <p:spPr>
          <a:xfrm>
            <a:off x="1062759" y="167308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3D9BD-E5E8-79D4-95E3-96CBEA1754B9}"/>
              </a:ext>
            </a:extLst>
          </p:cNvPr>
          <p:cNvSpPr>
            <a:spLocks noGrp="1"/>
          </p:cNvSpPr>
          <p:nvPr>
            <p:ph type="body" idx="1"/>
          </p:nvPr>
        </p:nvSpPr>
        <p:spPr>
          <a:xfrm>
            <a:off x="1062759" y="45709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6898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1ACC-A7FC-4CCE-CD58-87B919FD5E21}"/>
              </a:ext>
            </a:extLst>
          </p:cNvPr>
          <p:cNvSpPr>
            <a:spLocks noGrp="1"/>
          </p:cNvSpPr>
          <p:nvPr>
            <p:ph type="title"/>
          </p:nvPr>
        </p:nvSpPr>
        <p:spPr>
          <a:xfrm>
            <a:off x="1401907" y="392834"/>
            <a:ext cx="1003935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59DDE19-9603-C6A1-0C3C-252C7986695F}"/>
              </a:ext>
            </a:extLst>
          </p:cNvPr>
          <p:cNvSpPr>
            <a:spLocks noGrp="1"/>
          </p:cNvSpPr>
          <p:nvPr>
            <p:ph sz="half" idx="1"/>
          </p:nvPr>
        </p:nvSpPr>
        <p:spPr>
          <a:xfrm>
            <a:off x="1115291" y="184698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A680CB-A718-3D9B-DB94-A955481846C1}"/>
              </a:ext>
            </a:extLst>
          </p:cNvPr>
          <p:cNvSpPr>
            <a:spLocks noGrp="1"/>
          </p:cNvSpPr>
          <p:nvPr>
            <p:ph sz="half" idx="2"/>
          </p:nvPr>
        </p:nvSpPr>
        <p:spPr>
          <a:xfrm>
            <a:off x="6421582" y="183168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916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0A9B-FC11-C498-0D0E-E5AB4DE22301}"/>
              </a:ext>
            </a:extLst>
          </p:cNvPr>
          <p:cNvSpPr>
            <a:spLocks noGrp="1"/>
          </p:cNvSpPr>
          <p:nvPr>
            <p:ph type="title"/>
          </p:nvPr>
        </p:nvSpPr>
        <p:spPr>
          <a:xfrm>
            <a:off x="1181534" y="355600"/>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B7327F-30FD-9B82-0B13-EC50B6379113}"/>
              </a:ext>
            </a:extLst>
          </p:cNvPr>
          <p:cNvSpPr>
            <a:spLocks noGrp="1"/>
          </p:cNvSpPr>
          <p:nvPr>
            <p:ph type="body" idx="1"/>
          </p:nvPr>
        </p:nvSpPr>
        <p:spPr>
          <a:xfrm>
            <a:off x="1181534" y="169242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6135D-C4DB-2750-F85A-69D855C59542}"/>
              </a:ext>
            </a:extLst>
          </p:cNvPr>
          <p:cNvSpPr>
            <a:spLocks noGrp="1"/>
          </p:cNvSpPr>
          <p:nvPr>
            <p:ph sz="half" idx="2"/>
          </p:nvPr>
        </p:nvSpPr>
        <p:spPr>
          <a:xfrm>
            <a:off x="1181534"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D8E134-1792-FF02-3E04-9F0976A61134}"/>
              </a:ext>
            </a:extLst>
          </p:cNvPr>
          <p:cNvSpPr>
            <a:spLocks noGrp="1"/>
          </p:cNvSpPr>
          <p:nvPr>
            <p:ph type="body" sz="quarter" idx="3"/>
          </p:nvPr>
        </p:nvSpPr>
        <p:spPr>
          <a:xfrm>
            <a:off x="651394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320C11-6033-759C-2CAD-68CEF0C84556}"/>
              </a:ext>
            </a:extLst>
          </p:cNvPr>
          <p:cNvSpPr>
            <a:spLocks noGrp="1"/>
          </p:cNvSpPr>
          <p:nvPr>
            <p:ph sz="quarter" idx="4"/>
          </p:nvPr>
        </p:nvSpPr>
        <p:spPr>
          <a:xfrm>
            <a:off x="6513946" y="251633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3789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602A-9CE9-C524-140B-CDDBE36FDF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694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03D7-CD4C-F855-B773-FE32A582C20E}"/>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3B22EB45-08F2-EE6B-2F11-9D25E314DB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49288-649B-DBAD-D0ED-879B387E7B71}"/>
              </a:ext>
            </a:extLst>
          </p:cNvPr>
          <p:cNvSpPr>
            <a:spLocks noGrp="1"/>
          </p:cNvSpPr>
          <p:nvPr>
            <p:ph type="dt" sz="half" idx="10"/>
          </p:nvPr>
        </p:nvSpPr>
        <p:spPr/>
        <p:txBody>
          <a:bodyPr/>
          <a:lstStyle/>
          <a:p>
            <a:fld id="{98C97CCB-5121-4566-B07A-C5DB44F8DF20}" type="datetimeFigureOut">
              <a:rPr lang="en-US" smtClean="0"/>
              <a:t>1/8/2024</a:t>
            </a:fld>
            <a:endParaRPr lang="en-US"/>
          </a:p>
        </p:txBody>
      </p:sp>
      <p:pic>
        <p:nvPicPr>
          <p:cNvPr id="7" name="Picture 6" descr="Icon">
            <a:extLst>
              <a:ext uri="{FF2B5EF4-FFF2-40B4-BE49-F238E27FC236}">
                <a16:creationId xmlns:a16="http://schemas.microsoft.com/office/drawing/2014/main" id="{FB4001DB-5C14-5092-D2C8-C0DB36E03365}"/>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2185560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228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EC4B39-D63B-2E43-49FD-2AF7C56ABDFA}"/>
              </a:ext>
            </a:extLst>
          </p:cNvPr>
          <p:cNvSpPr>
            <a:spLocks noGrp="1"/>
          </p:cNvSpPr>
          <p:nvPr>
            <p:ph type="ftr" sz="quarter" idx="10"/>
          </p:nvPr>
        </p:nvSpPr>
        <p:spPr>
          <a:xfrm>
            <a:off x="7920644" y="6223343"/>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Sharing Heartland’s Available Resources Equally</a:t>
            </a:r>
          </a:p>
        </p:txBody>
      </p:sp>
      <p:sp>
        <p:nvSpPr>
          <p:cNvPr id="4" name="Date Placeholder 3">
            <a:extLst>
              <a:ext uri="{FF2B5EF4-FFF2-40B4-BE49-F238E27FC236}">
                <a16:creationId xmlns:a16="http://schemas.microsoft.com/office/drawing/2014/main" id="{33606EB9-1BF0-4434-086E-9016DC4CD35D}"/>
              </a:ext>
            </a:extLst>
          </p:cNvPr>
          <p:cNvSpPr>
            <a:spLocks noGrp="1"/>
          </p:cNvSpPr>
          <p:nvPr>
            <p:ph type="dt" sz="half" idx="11"/>
          </p:nvPr>
        </p:nvSpPr>
        <p:spPr>
          <a:xfrm>
            <a:off x="771698" y="6323100"/>
            <a:ext cx="120673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C97CCB-5121-4566-B07A-C5DB44F8DF20}" type="datetimeFigureOut">
              <a:rPr lang="en-US" smtClean="0"/>
              <a:pPr/>
              <a:t>1/8/2024</a:t>
            </a:fld>
            <a:endParaRPr lang="en-US"/>
          </a:p>
        </p:txBody>
      </p:sp>
      <p:sp>
        <p:nvSpPr>
          <p:cNvPr id="6" name="Media Placeholder 5">
            <a:extLst>
              <a:ext uri="{FF2B5EF4-FFF2-40B4-BE49-F238E27FC236}">
                <a16:creationId xmlns:a16="http://schemas.microsoft.com/office/drawing/2014/main" id="{3F5D1380-85F8-6EC6-489C-18A8DB86CA5B}"/>
              </a:ext>
            </a:extLst>
          </p:cNvPr>
          <p:cNvSpPr>
            <a:spLocks noGrp="1"/>
          </p:cNvSpPr>
          <p:nvPr>
            <p:ph type="media" sz="quarter" idx="12"/>
          </p:nvPr>
        </p:nvSpPr>
        <p:spPr>
          <a:xfrm>
            <a:off x="1267618" y="858838"/>
            <a:ext cx="9656763" cy="4431620"/>
          </a:xfrm>
        </p:spPr>
        <p:txBody>
          <a:bodyPr/>
          <a:lstStyle/>
          <a:p>
            <a:r>
              <a:rPr lang="en-US"/>
              <a:t>Click icon to add media</a:t>
            </a:r>
          </a:p>
        </p:txBody>
      </p:sp>
      <p:sp>
        <p:nvSpPr>
          <p:cNvPr id="8" name="Text Placeholder 7">
            <a:extLst>
              <a:ext uri="{FF2B5EF4-FFF2-40B4-BE49-F238E27FC236}">
                <a16:creationId xmlns:a16="http://schemas.microsoft.com/office/drawing/2014/main" id="{CE22E46C-2693-42F9-80B9-5B8915A842A6}"/>
              </a:ext>
            </a:extLst>
          </p:cNvPr>
          <p:cNvSpPr>
            <a:spLocks noGrp="1"/>
          </p:cNvSpPr>
          <p:nvPr>
            <p:ph type="body" sz="quarter" idx="13"/>
          </p:nvPr>
        </p:nvSpPr>
        <p:spPr>
          <a:xfrm>
            <a:off x="1268413" y="5299075"/>
            <a:ext cx="9704387" cy="784225"/>
          </a:xfr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174446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5FA4-01CA-8EE9-7445-6C922FD93B70}"/>
              </a:ext>
            </a:extLst>
          </p:cNvPr>
          <p:cNvSpPr>
            <a:spLocks noGrp="1"/>
          </p:cNvSpPr>
          <p:nvPr>
            <p:ph type="title"/>
          </p:nvPr>
        </p:nvSpPr>
        <p:spPr>
          <a:xfrm>
            <a:off x="1144588" y="46181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4ACC30-FF8A-999B-BE13-550D81F070FF}"/>
              </a:ext>
            </a:extLst>
          </p:cNvPr>
          <p:cNvSpPr>
            <a:spLocks noGrp="1"/>
          </p:cNvSpPr>
          <p:nvPr>
            <p:ph idx="1"/>
          </p:nvPr>
        </p:nvSpPr>
        <p:spPr>
          <a:xfrm>
            <a:off x="5404861" y="9921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9E28F4-5536-8D71-2AA1-78E2217C6822}"/>
              </a:ext>
            </a:extLst>
          </p:cNvPr>
          <p:cNvSpPr>
            <a:spLocks noGrp="1"/>
          </p:cNvSpPr>
          <p:nvPr>
            <p:ph type="body" sz="half" idx="2"/>
          </p:nvPr>
        </p:nvSpPr>
        <p:spPr>
          <a:xfrm>
            <a:off x="1144588" y="208409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14242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1837-A106-AB0B-28BF-543FF594B6D7}"/>
              </a:ext>
            </a:extLst>
          </p:cNvPr>
          <p:cNvSpPr>
            <a:spLocks noGrp="1"/>
          </p:cNvSpPr>
          <p:nvPr>
            <p:ph type="title"/>
          </p:nvPr>
        </p:nvSpPr>
        <p:spPr>
          <a:xfrm>
            <a:off x="1220860"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92A709-D9D0-CD5F-4CED-B840DC17F6CE}"/>
              </a:ext>
            </a:extLst>
          </p:cNvPr>
          <p:cNvSpPr>
            <a:spLocks noGrp="1"/>
          </p:cNvSpPr>
          <p:nvPr>
            <p:ph type="pic" idx="1"/>
          </p:nvPr>
        </p:nvSpPr>
        <p:spPr>
          <a:xfrm>
            <a:off x="5534170" y="101297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619288-AF92-D1E5-5C1B-E9C675A386E3}"/>
              </a:ext>
            </a:extLst>
          </p:cNvPr>
          <p:cNvSpPr>
            <a:spLocks noGrp="1"/>
          </p:cNvSpPr>
          <p:nvPr>
            <p:ph type="body" sz="half" idx="2"/>
          </p:nvPr>
        </p:nvSpPr>
        <p:spPr>
          <a:xfrm>
            <a:off x="122086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772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84E1-9D1E-D624-6F14-112ACCE35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1AA6EF-113B-DB3E-20DF-9DFE9708515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Subheading</a:t>
            </a:r>
          </a:p>
        </p:txBody>
      </p:sp>
      <p:sp>
        <p:nvSpPr>
          <p:cNvPr id="4" name="Date Placeholder 3">
            <a:extLst>
              <a:ext uri="{FF2B5EF4-FFF2-40B4-BE49-F238E27FC236}">
                <a16:creationId xmlns:a16="http://schemas.microsoft.com/office/drawing/2014/main" id="{55444957-02BA-15D4-355E-CB85FCEC9141}"/>
              </a:ext>
            </a:extLst>
          </p:cNvPr>
          <p:cNvSpPr>
            <a:spLocks noGrp="1"/>
          </p:cNvSpPr>
          <p:nvPr>
            <p:ph type="dt" sz="half" idx="10"/>
          </p:nvPr>
        </p:nvSpPr>
        <p:spPr/>
        <p:txBody>
          <a:bodyPr/>
          <a:lstStyle/>
          <a:p>
            <a:fld id="{98C97CCB-5121-4566-B07A-C5DB44F8DF20}" type="datetimeFigureOut">
              <a:rPr lang="en-US" smtClean="0"/>
              <a:t>1/8/2024</a:t>
            </a:fld>
            <a:endParaRPr lang="en-US"/>
          </a:p>
        </p:txBody>
      </p:sp>
      <p:pic>
        <p:nvPicPr>
          <p:cNvPr id="8" name="Picture 7" descr="Icon">
            <a:extLst>
              <a:ext uri="{FF2B5EF4-FFF2-40B4-BE49-F238E27FC236}">
                <a16:creationId xmlns:a16="http://schemas.microsoft.com/office/drawing/2014/main" id="{3E4BFBD4-C4BD-AAD8-83C8-122F1F8697D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058911" y="851856"/>
            <a:ext cx="4052223" cy="1232181"/>
          </a:xfrm>
          <a:prstGeom prst="rect">
            <a:avLst/>
          </a:prstGeom>
        </p:spPr>
      </p:pic>
    </p:spTree>
    <p:extLst>
      <p:ext uri="{BB962C8B-B14F-4D97-AF65-F5344CB8AC3E}">
        <p14:creationId xmlns:p14="http://schemas.microsoft.com/office/powerpoint/2010/main" val="426435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3515-A754-ADDB-AC9E-C393A1BF82BD}"/>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BD5345FF-BEF0-3E12-080C-7293EEDAA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9425A1-18D7-4905-30C0-26A4A524C7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C27721-32D2-BB17-559D-AD7273D0FA1C}"/>
              </a:ext>
            </a:extLst>
          </p:cNvPr>
          <p:cNvSpPr>
            <a:spLocks noGrp="1"/>
          </p:cNvSpPr>
          <p:nvPr>
            <p:ph type="dt" sz="half" idx="10"/>
          </p:nvPr>
        </p:nvSpPr>
        <p:spPr/>
        <p:txBody>
          <a:bodyPr/>
          <a:lstStyle/>
          <a:p>
            <a:fld id="{98C97CCB-5121-4566-B07A-C5DB44F8DF20}" type="datetimeFigureOut">
              <a:rPr lang="en-US" smtClean="0"/>
              <a:t>1/8/2024</a:t>
            </a:fld>
            <a:endParaRPr lang="en-US"/>
          </a:p>
        </p:txBody>
      </p:sp>
      <p:pic>
        <p:nvPicPr>
          <p:cNvPr id="8" name="Picture 7" descr="Icon">
            <a:extLst>
              <a:ext uri="{FF2B5EF4-FFF2-40B4-BE49-F238E27FC236}">
                <a16:creationId xmlns:a16="http://schemas.microsoft.com/office/drawing/2014/main" id="{705111DB-86B1-88A5-E36E-4F08DE961B0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147183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68D3-C09D-C24D-8679-DC141A4CC25A}"/>
              </a:ext>
            </a:extLst>
          </p:cNvPr>
          <p:cNvSpPr>
            <a:spLocks noGrp="1"/>
          </p:cNvSpPr>
          <p:nvPr>
            <p:ph type="title"/>
          </p:nvPr>
        </p:nvSpPr>
        <p:spPr>
          <a:xfrm>
            <a:off x="839788" y="668337"/>
            <a:ext cx="10515600" cy="1022351"/>
          </a:xfrm>
        </p:spPr>
        <p:txBody>
          <a:bodyPr/>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A7EE702F-118F-BB55-540C-93C7FC1EA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985BA-0F95-6B03-67B3-6B4EBFC56C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B15C3D-1465-E4A0-65C3-E7A3A33F5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64637-B533-2E70-4294-1D691B7FC6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DFA0E1-B046-F74F-00EF-8AEF9CF967D1}"/>
              </a:ext>
            </a:extLst>
          </p:cNvPr>
          <p:cNvSpPr>
            <a:spLocks noGrp="1"/>
          </p:cNvSpPr>
          <p:nvPr>
            <p:ph type="dt" sz="half" idx="10"/>
          </p:nvPr>
        </p:nvSpPr>
        <p:spPr/>
        <p:txBody>
          <a:bodyPr/>
          <a:lstStyle/>
          <a:p>
            <a:fld id="{98C97CCB-5121-4566-B07A-C5DB44F8DF20}" type="datetimeFigureOut">
              <a:rPr lang="en-US" smtClean="0"/>
              <a:t>1/8/2024</a:t>
            </a:fld>
            <a:endParaRPr lang="en-US"/>
          </a:p>
        </p:txBody>
      </p:sp>
      <p:pic>
        <p:nvPicPr>
          <p:cNvPr id="10" name="Picture 9" descr="Icon">
            <a:extLst>
              <a:ext uri="{FF2B5EF4-FFF2-40B4-BE49-F238E27FC236}">
                <a16:creationId xmlns:a16="http://schemas.microsoft.com/office/drawing/2014/main" id="{4126C669-9AAE-899E-CA51-FEFE46C97BE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422841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rce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4FF1-53F9-3759-10D5-84CEE3A4479F}"/>
              </a:ext>
            </a:extLst>
          </p:cNvPr>
          <p:cNvSpPr>
            <a:spLocks noGrp="1"/>
          </p:cNvSpPr>
          <p:nvPr>
            <p:ph type="title" hasCustomPrompt="1"/>
          </p:nvPr>
        </p:nvSpPr>
        <p:spPr>
          <a:xfrm>
            <a:off x="838200" y="681039"/>
            <a:ext cx="10515600" cy="949108"/>
          </a:xfrm>
        </p:spPr>
        <p:txBody>
          <a:bodyPr/>
          <a:lstStyle>
            <a:lvl1pPr>
              <a:defRPr/>
            </a:lvl1pPr>
          </a:lstStyle>
          <a:p>
            <a:r>
              <a:rPr lang="en-US"/>
              <a:t>Sources</a:t>
            </a:r>
          </a:p>
        </p:txBody>
      </p:sp>
      <p:sp>
        <p:nvSpPr>
          <p:cNvPr id="3" name="Date Placeholder 2">
            <a:extLst>
              <a:ext uri="{FF2B5EF4-FFF2-40B4-BE49-F238E27FC236}">
                <a16:creationId xmlns:a16="http://schemas.microsoft.com/office/drawing/2014/main" id="{E90D514C-6F93-369A-6810-8F4F5D156B86}"/>
              </a:ext>
            </a:extLst>
          </p:cNvPr>
          <p:cNvSpPr>
            <a:spLocks noGrp="1"/>
          </p:cNvSpPr>
          <p:nvPr>
            <p:ph type="dt" sz="half" idx="10"/>
          </p:nvPr>
        </p:nvSpPr>
        <p:spPr/>
        <p:txBody>
          <a:bodyPr/>
          <a:lstStyle/>
          <a:p>
            <a:fld id="{98C97CCB-5121-4566-B07A-C5DB44F8DF20}" type="datetimeFigureOut">
              <a:rPr lang="en-US" smtClean="0"/>
              <a:t>1/8/2024</a:t>
            </a:fld>
            <a:endParaRPr lang="en-US"/>
          </a:p>
        </p:txBody>
      </p:sp>
      <p:pic>
        <p:nvPicPr>
          <p:cNvPr id="6" name="Picture 5" descr="Icon">
            <a:extLst>
              <a:ext uri="{FF2B5EF4-FFF2-40B4-BE49-F238E27FC236}">
                <a16:creationId xmlns:a16="http://schemas.microsoft.com/office/drawing/2014/main" id="{08704BA9-5FAA-A6DA-C090-9D883632A64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cxnSp>
        <p:nvCxnSpPr>
          <p:cNvPr id="8" name="Straight Connector 7">
            <a:extLst>
              <a:ext uri="{FF2B5EF4-FFF2-40B4-BE49-F238E27FC236}">
                <a16:creationId xmlns:a16="http://schemas.microsoft.com/office/drawing/2014/main" id="{6E680104-07C7-D226-67D4-5D8B80D61D4F}"/>
              </a:ext>
            </a:extLst>
          </p:cNvPr>
          <p:cNvCxnSpPr/>
          <p:nvPr userDrawn="1"/>
        </p:nvCxnSpPr>
        <p:spPr>
          <a:xfrm>
            <a:off x="831273" y="1864767"/>
            <a:ext cx="10522527" cy="0"/>
          </a:xfrm>
          <a:prstGeom prst="line">
            <a:avLst/>
          </a:prstGeom>
          <a:ln w="28575">
            <a:solidFill>
              <a:srgbClr val="8998B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A0401844-A8D1-CFCE-A1AA-8D55D4473B8F}"/>
              </a:ext>
            </a:extLst>
          </p:cNvPr>
          <p:cNvSpPr>
            <a:spLocks noGrp="1"/>
          </p:cNvSpPr>
          <p:nvPr>
            <p:ph type="body" sz="quarter" idx="13" hasCustomPrompt="1"/>
          </p:nvPr>
        </p:nvSpPr>
        <p:spPr>
          <a:xfrm>
            <a:off x="838200" y="2099388"/>
            <a:ext cx="10515600" cy="4123612"/>
          </a:xfrm>
        </p:spPr>
        <p:txBody>
          <a:bodyPr>
            <a:normAutofit/>
          </a:bodyPr>
          <a:lstStyle>
            <a:lvl1pPr marL="0" indent="0">
              <a:buNone/>
              <a:defRPr sz="2000"/>
            </a:lvl1pPr>
          </a:lstStyle>
          <a:p>
            <a:pPr lvl="0"/>
            <a:r>
              <a:rPr lang="en-US"/>
              <a:t>Sources with links</a:t>
            </a:r>
          </a:p>
        </p:txBody>
      </p:sp>
    </p:spTree>
    <p:extLst>
      <p:ext uri="{BB962C8B-B14F-4D97-AF65-F5344CB8AC3E}">
        <p14:creationId xmlns:p14="http://schemas.microsoft.com/office/powerpoint/2010/main" val="211203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214ACF-981C-27F7-E1B4-E794C770035D}"/>
              </a:ext>
            </a:extLst>
          </p:cNvPr>
          <p:cNvSpPr>
            <a:spLocks noGrp="1"/>
          </p:cNvSpPr>
          <p:nvPr>
            <p:ph type="dt" sz="half" idx="10"/>
          </p:nvPr>
        </p:nvSpPr>
        <p:spPr/>
        <p:txBody>
          <a:bodyPr/>
          <a:lstStyle/>
          <a:p>
            <a:fld id="{98C97CCB-5121-4566-B07A-C5DB44F8DF20}" type="datetimeFigureOut">
              <a:rPr lang="en-US" smtClean="0"/>
              <a:t>1/8/2024</a:t>
            </a:fld>
            <a:endParaRPr lang="en-US"/>
          </a:p>
        </p:txBody>
      </p:sp>
      <p:pic>
        <p:nvPicPr>
          <p:cNvPr id="5" name="Picture 4" descr="Icon">
            <a:extLst>
              <a:ext uri="{FF2B5EF4-FFF2-40B4-BE49-F238E27FC236}">
                <a16:creationId xmlns:a16="http://schemas.microsoft.com/office/drawing/2014/main" id="{A9451FC6-5BC7-63EB-2696-0DA41B54580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146798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EC4B39-D63B-2E43-49FD-2AF7C56ABDFA}"/>
              </a:ext>
            </a:extLst>
          </p:cNvPr>
          <p:cNvSpPr>
            <a:spLocks noGrp="1"/>
          </p:cNvSpPr>
          <p:nvPr>
            <p:ph type="ftr" sz="quarter" idx="10"/>
          </p:nvPr>
        </p:nvSpPr>
        <p:spPr/>
        <p:txBody>
          <a:bodyPr/>
          <a:lstStyle/>
          <a:p>
            <a:r>
              <a:rPr lang="en-US"/>
              <a:t>Sharing Heartland’s Available Resources Equally</a:t>
            </a:r>
          </a:p>
        </p:txBody>
      </p:sp>
      <p:sp>
        <p:nvSpPr>
          <p:cNvPr id="4" name="Date Placeholder 3">
            <a:extLst>
              <a:ext uri="{FF2B5EF4-FFF2-40B4-BE49-F238E27FC236}">
                <a16:creationId xmlns:a16="http://schemas.microsoft.com/office/drawing/2014/main" id="{33606EB9-1BF0-4434-086E-9016DC4CD35D}"/>
              </a:ext>
            </a:extLst>
          </p:cNvPr>
          <p:cNvSpPr>
            <a:spLocks noGrp="1"/>
          </p:cNvSpPr>
          <p:nvPr>
            <p:ph type="dt" sz="half" idx="11"/>
          </p:nvPr>
        </p:nvSpPr>
        <p:spPr/>
        <p:txBody>
          <a:bodyPr/>
          <a:lstStyle/>
          <a:p>
            <a:fld id="{98C97CCB-5121-4566-B07A-C5DB44F8DF20}" type="datetimeFigureOut">
              <a:rPr lang="en-US" smtClean="0"/>
              <a:pPr/>
              <a:t>1/8/2024</a:t>
            </a:fld>
            <a:endParaRPr lang="en-US"/>
          </a:p>
        </p:txBody>
      </p:sp>
      <p:sp>
        <p:nvSpPr>
          <p:cNvPr id="6" name="Media Placeholder 5">
            <a:extLst>
              <a:ext uri="{FF2B5EF4-FFF2-40B4-BE49-F238E27FC236}">
                <a16:creationId xmlns:a16="http://schemas.microsoft.com/office/drawing/2014/main" id="{3F5D1380-85F8-6EC6-489C-18A8DB86CA5B}"/>
              </a:ext>
            </a:extLst>
          </p:cNvPr>
          <p:cNvSpPr>
            <a:spLocks noGrp="1"/>
          </p:cNvSpPr>
          <p:nvPr>
            <p:ph type="media" sz="quarter" idx="12"/>
          </p:nvPr>
        </p:nvSpPr>
        <p:spPr>
          <a:xfrm>
            <a:off x="1267618" y="858838"/>
            <a:ext cx="9656763" cy="4431620"/>
          </a:xfrm>
        </p:spPr>
        <p:txBody>
          <a:bodyPr/>
          <a:lstStyle/>
          <a:p>
            <a:r>
              <a:rPr lang="en-US"/>
              <a:t>Click icon to add media</a:t>
            </a:r>
          </a:p>
        </p:txBody>
      </p:sp>
      <p:sp>
        <p:nvSpPr>
          <p:cNvPr id="8" name="Text Placeholder 7">
            <a:extLst>
              <a:ext uri="{FF2B5EF4-FFF2-40B4-BE49-F238E27FC236}">
                <a16:creationId xmlns:a16="http://schemas.microsoft.com/office/drawing/2014/main" id="{CE22E46C-2693-42F9-80B9-5B8915A842A6}"/>
              </a:ext>
            </a:extLst>
          </p:cNvPr>
          <p:cNvSpPr>
            <a:spLocks noGrp="1"/>
          </p:cNvSpPr>
          <p:nvPr>
            <p:ph type="body" sz="quarter" idx="13"/>
          </p:nvPr>
        </p:nvSpPr>
        <p:spPr>
          <a:xfrm>
            <a:off x="1268413" y="5299075"/>
            <a:ext cx="9704387" cy="784225"/>
          </a:xfr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236665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178-D1C9-37E5-A1C3-E8DFEF025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6C0B4A-C119-9559-F436-8F034AA029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F4EC94-71DE-D737-A743-E5103868C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2096A-55E4-762F-2DE1-8D60449CD28E}"/>
              </a:ext>
            </a:extLst>
          </p:cNvPr>
          <p:cNvSpPr>
            <a:spLocks noGrp="1"/>
          </p:cNvSpPr>
          <p:nvPr>
            <p:ph type="dt" sz="half" idx="10"/>
          </p:nvPr>
        </p:nvSpPr>
        <p:spPr/>
        <p:txBody>
          <a:bodyPr/>
          <a:lstStyle/>
          <a:p>
            <a:fld id="{98C97CCB-5121-4566-B07A-C5DB44F8DF20}" type="datetimeFigureOut">
              <a:rPr lang="en-US" smtClean="0"/>
              <a:t>1/8/2024</a:t>
            </a:fld>
            <a:endParaRPr lang="en-US"/>
          </a:p>
        </p:txBody>
      </p:sp>
      <p:pic>
        <p:nvPicPr>
          <p:cNvPr id="8" name="Picture 7" descr="Icon">
            <a:extLst>
              <a:ext uri="{FF2B5EF4-FFF2-40B4-BE49-F238E27FC236}">
                <a16:creationId xmlns:a16="http://schemas.microsoft.com/office/drawing/2014/main" id="{AE9D656C-7576-B497-770F-E5B79AB32EF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130707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sv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image" Target="../media/image5.sv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1E1F4-18C4-762B-4947-8BB3BE3D4B05}"/>
              </a:ext>
            </a:extLst>
          </p:cNvPr>
          <p:cNvSpPr>
            <a:spLocks noGrp="1"/>
          </p:cNvSpPr>
          <p:nvPr>
            <p:ph type="title"/>
          </p:nvPr>
        </p:nvSpPr>
        <p:spPr>
          <a:xfrm>
            <a:off x="838200" y="68103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B034E9-C235-33C1-EE20-48FBFECEA5B9}"/>
              </a:ext>
            </a:extLst>
          </p:cNvPr>
          <p:cNvSpPr>
            <a:spLocks noGrp="1"/>
          </p:cNvSpPr>
          <p:nvPr>
            <p:ph type="body" idx="1"/>
          </p:nvPr>
        </p:nvSpPr>
        <p:spPr>
          <a:xfrm>
            <a:off x="838200" y="2285999"/>
            <a:ext cx="10515600" cy="3890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0FD25EC-967A-6B93-FA36-638A4C0F7C94}"/>
              </a:ext>
            </a:extLst>
          </p:cNvPr>
          <p:cNvSpPr>
            <a:spLocks noGrp="1"/>
          </p:cNvSpPr>
          <p:nvPr>
            <p:ph type="ftr" sz="quarter" idx="3"/>
          </p:nvPr>
        </p:nvSpPr>
        <p:spPr>
          <a:xfrm>
            <a:off x="7920644" y="6223343"/>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Sharing Heartland’s Available Resources Equally</a:t>
            </a:r>
          </a:p>
        </p:txBody>
      </p:sp>
      <p:sp>
        <p:nvSpPr>
          <p:cNvPr id="8" name="Rectangle 7">
            <a:extLst>
              <a:ext uri="{FF2B5EF4-FFF2-40B4-BE49-F238E27FC236}">
                <a16:creationId xmlns:a16="http://schemas.microsoft.com/office/drawing/2014/main" id="{C1F97CC6-1E29-D07B-D4A3-9897C5621E41}"/>
              </a:ext>
            </a:extLst>
          </p:cNvPr>
          <p:cNvSpPr/>
          <p:nvPr userDrawn="1"/>
        </p:nvSpPr>
        <p:spPr>
          <a:xfrm>
            <a:off x="0" y="6555559"/>
            <a:ext cx="12192000" cy="298580"/>
          </a:xfrm>
          <a:prstGeom prst="rect">
            <a:avLst/>
          </a:prstGeom>
          <a:solidFill>
            <a:srgbClr val="133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gonal Stripe 8">
            <a:extLst>
              <a:ext uri="{FF2B5EF4-FFF2-40B4-BE49-F238E27FC236}">
                <a16:creationId xmlns:a16="http://schemas.microsoft.com/office/drawing/2014/main" id="{2E036FD6-578F-D00F-7983-165DFA879CF8}"/>
              </a:ext>
            </a:extLst>
          </p:cNvPr>
          <p:cNvSpPr/>
          <p:nvPr userDrawn="1"/>
        </p:nvSpPr>
        <p:spPr>
          <a:xfrm rot="10800000" flipH="1">
            <a:off x="-2796" y="6115663"/>
            <a:ext cx="4412209" cy="748946"/>
          </a:xfrm>
          <a:prstGeom prst="diagStripe">
            <a:avLst>
              <a:gd name="adj" fmla="val 50000"/>
            </a:avLst>
          </a:prstGeom>
          <a:solidFill>
            <a:srgbClr val="89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B13806A-20F0-DA7E-6E51-F38383063CF3}"/>
              </a:ext>
            </a:extLst>
          </p:cNvPr>
          <p:cNvSpPr>
            <a:spLocks noGrp="1"/>
          </p:cNvSpPr>
          <p:nvPr>
            <p:ph type="dt" sz="half" idx="2"/>
          </p:nvPr>
        </p:nvSpPr>
        <p:spPr>
          <a:xfrm>
            <a:off x="771698" y="6323100"/>
            <a:ext cx="1206731" cy="365125"/>
          </a:xfrm>
          <a:prstGeom prst="rect">
            <a:avLst/>
          </a:prstGeom>
        </p:spPr>
        <p:txBody>
          <a:bodyPr vert="horz" lIns="91440" tIns="45720" rIns="91440" bIns="45720" rtlCol="0" anchor="ctr"/>
          <a:lstStyle>
            <a:lvl1pPr algn="l">
              <a:defRPr sz="1200">
                <a:solidFill>
                  <a:schemeClr val="bg1"/>
                </a:solidFill>
              </a:defRPr>
            </a:lvl1pPr>
          </a:lstStyle>
          <a:p>
            <a:fld id="{98C97CCB-5121-4566-B07A-C5DB44F8DF20}" type="datetimeFigureOut">
              <a:rPr lang="en-US" smtClean="0"/>
              <a:pPr/>
              <a:t>1/8/2024</a:t>
            </a:fld>
            <a:endParaRPr lang="en-US"/>
          </a:p>
        </p:txBody>
      </p:sp>
      <p:sp>
        <p:nvSpPr>
          <p:cNvPr id="10" name="Rectangle 9">
            <a:extLst>
              <a:ext uri="{FF2B5EF4-FFF2-40B4-BE49-F238E27FC236}">
                <a16:creationId xmlns:a16="http://schemas.microsoft.com/office/drawing/2014/main" id="{42C116E3-26F0-ABFF-C348-67D7D84609D6}"/>
              </a:ext>
            </a:extLst>
          </p:cNvPr>
          <p:cNvSpPr/>
          <p:nvPr userDrawn="1"/>
        </p:nvSpPr>
        <p:spPr>
          <a:xfrm rot="10800000">
            <a:off x="0" y="0"/>
            <a:ext cx="12192000" cy="713064"/>
          </a:xfrm>
          <a:prstGeom prst="rect">
            <a:avLst/>
          </a:prstGeom>
          <a:gradFill>
            <a:gsLst>
              <a:gs pos="0">
                <a:srgbClr val="7C4081"/>
              </a:gs>
              <a:gs pos="74000">
                <a:srgbClr val="BEA0C0"/>
              </a:gs>
              <a:gs pos="100000">
                <a:srgbClr val="DECFE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42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56" r:id="rId9"/>
    <p:sldLayoutId id="2147483657" r:id="rId10"/>
    <p:sldLayoutId id="2147483659" r:id="rId11"/>
    <p:sldLayoutId id="2147483660" r:id="rId12"/>
    <p:sldLayoutId id="214748365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794C0-5876-EDE8-17E4-EDDFCAA7BF6F}"/>
              </a:ext>
            </a:extLst>
          </p:cNvPr>
          <p:cNvSpPr>
            <a:spLocks noGrp="1"/>
          </p:cNvSpPr>
          <p:nvPr>
            <p:ph type="title"/>
          </p:nvPr>
        </p:nvSpPr>
        <p:spPr>
          <a:xfrm>
            <a:off x="1314450" y="365125"/>
            <a:ext cx="100393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4BECBB-B06B-432C-86E1-F86B9B89612B}"/>
              </a:ext>
            </a:extLst>
          </p:cNvPr>
          <p:cNvSpPr>
            <a:spLocks noGrp="1"/>
          </p:cNvSpPr>
          <p:nvPr>
            <p:ph type="body" idx="1"/>
          </p:nvPr>
        </p:nvSpPr>
        <p:spPr>
          <a:xfrm>
            <a:off x="1314450" y="1825625"/>
            <a:ext cx="10039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phic 13">
            <a:extLst>
              <a:ext uri="{FF2B5EF4-FFF2-40B4-BE49-F238E27FC236}">
                <a16:creationId xmlns:a16="http://schemas.microsoft.com/office/drawing/2014/main" id="{3306A861-3213-610F-E32B-B972D8343B4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28600" y="0"/>
            <a:ext cx="1085850" cy="6858000"/>
          </a:xfrm>
          <a:prstGeom prst="rect">
            <a:avLst/>
          </a:prstGeom>
        </p:spPr>
      </p:pic>
      <p:pic>
        <p:nvPicPr>
          <p:cNvPr id="12" name="Graphic 11">
            <a:extLst>
              <a:ext uri="{FF2B5EF4-FFF2-40B4-BE49-F238E27FC236}">
                <a16:creationId xmlns:a16="http://schemas.microsoft.com/office/drawing/2014/main" id="{7F1F7F89-60FA-6438-84D2-F9D8321B10D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0" y="0"/>
            <a:ext cx="1085850" cy="6858000"/>
          </a:xfrm>
          <a:prstGeom prst="rect">
            <a:avLst/>
          </a:prstGeom>
        </p:spPr>
      </p:pic>
      <p:cxnSp>
        <p:nvCxnSpPr>
          <p:cNvPr id="17" name="Straight Connector 16">
            <a:extLst>
              <a:ext uri="{FF2B5EF4-FFF2-40B4-BE49-F238E27FC236}">
                <a16:creationId xmlns:a16="http://schemas.microsoft.com/office/drawing/2014/main" id="{7A1D166A-717A-670D-0446-B9DB81DE5679}"/>
              </a:ext>
            </a:extLst>
          </p:cNvPr>
          <p:cNvCxnSpPr/>
          <p:nvPr userDrawn="1"/>
        </p:nvCxnSpPr>
        <p:spPr>
          <a:xfrm>
            <a:off x="0" y="277091"/>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734218-8B70-9288-EB9F-909716E68587}"/>
              </a:ext>
            </a:extLst>
          </p:cNvPr>
          <p:cNvCxnSpPr/>
          <p:nvPr userDrawn="1"/>
        </p:nvCxnSpPr>
        <p:spPr>
          <a:xfrm>
            <a:off x="0" y="6539346"/>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420C0E-FA58-EB75-895A-B9B783032EAA}"/>
              </a:ext>
            </a:extLst>
          </p:cNvPr>
          <p:cNvCxnSpPr/>
          <p:nvPr userDrawn="1"/>
        </p:nvCxnSpPr>
        <p:spPr>
          <a:xfrm>
            <a:off x="0" y="6719455"/>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pic>
        <p:nvPicPr>
          <p:cNvPr id="15" name="Picture 14" descr="Icon">
            <a:extLst>
              <a:ext uri="{FF2B5EF4-FFF2-40B4-BE49-F238E27FC236}">
                <a16:creationId xmlns:a16="http://schemas.microsoft.com/office/drawing/2014/main" id="{33E45DDC-1C5C-2C43-16C9-196D04D461AC}"/>
              </a:ext>
            </a:extLst>
          </p:cNvPr>
          <p:cNvPicPr/>
          <p:nvPr userDrawn="1"/>
        </p:nvPicPr>
        <p:blipFill>
          <a:blip r:embed="rId16">
            <a:extLst>
              <a:ext uri="{28A0092B-C50C-407E-A947-70E740481C1C}">
                <a14:useLocalDpi xmlns:a14="http://schemas.microsoft.com/office/drawing/2010/main" val="0"/>
              </a:ext>
            </a:extLst>
          </a:blip>
          <a:stretch>
            <a:fillRect/>
          </a:stretch>
        </p:blipFill>
        <p:spPr>
          <a:xfrm>
            <a:off x="10434965" y="5984533"/>
            <a:ext cx="1528435" cy="464759"/>
          </a:xfrm>
          <a:prstGeom prst="rect">
            <a:avLst/>
          </a:prstGeom>
        </p:spPr>
      </p:pic>
    </p:spTree>
    <p:extLst>
      <p:ext uri="{BB962C8B-B14F-4D97-AF65-F5344CB8AC3E}">
        <p14:creationId xmlns:p14="http://schemas.microsoft.com/office/powerpoint/2010/main" val="18480815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2"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Sansation"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CE" panose="04000500000000000000"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CE" panose="04000500000000000000"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CE" panose="04000500000000000000"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CE" panose="04000500000000000000"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CE" panose="04000500000000000000"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customXml" Target="../ink/ink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25.png"/><Relationship Id="rId18" Type="http://schemas.openxmlformats.org/officeDocument/2006/relationships/customXml" Target="../ink/ink11.xml"/><Relationship Id="rId26" Type="http://schemas.openxmlformats.org/officeDocument/2006/relationships/customXml" Target="../ink/ink15.xml"/><Relationship Id="rId3" Type="http://schemas.openxmlformats.org/officeDocument/2006/relationships/image" Target="../media/image20.png"/><Relationship Id="rId21" Type="http://schemas.openxmlformats.org/officeDocument/2006/relationships/image" Target="../media/image29.png"/><Relationship Id="rId7" Type="http://schemas.openxmlformats.org/officeDocument/2006/relationships/image" Target="../media/image22.png"/><Relationship Id="rId12" Type="http://schemas.openxmlformats.org/officeDocument/2006/relationships/customXml" Target="../ink/ink8.xml"/><Relationship Id="rId17" Type="http://schemas.openxmlformats.org/officeDocument/2006/relationships/image" Target="../media/image27.png"/><Relationship Id="rId25" Type="http://schemas.openxmlformats.org/officeDocument/2006/relationships/image" Target="../media/image31.png"/><Relationship Id="rId2" Type="http://schemas.openxmlformats.org/officeDocument/2006/relationships/image" Target="../media/image19.png"/><Relationship Id="rId16" Type="http://schemas.openxmlformats.org/officeDocument/2006/relationships/customXml" Target="../ink/ink10.xml"/><Relationship Id="rId20" Type="http://schemas.openxmlformats.org/officeDocument/2006/relationships/customXml" Target="../ink/ink12.xml"/><Relationship Id="rId29" Type="http://schemas.openxmlformats.org/officeDocument/2006/relationships/customXml" Target="../ink/ink17.xml"/><Relationship Id="rId1" Type="http://schemas.openxmlformats.org/officeDocument/2006/relationships/slideLayout" Target="../slideLayouts/slideLayout15.xml"/><Relationship Id="rId6" Type="http://schemas.openxmlformats.org/officeDocument/2006/relationships/customXml" Target="../ink/ink5.xml"/><Relationship Id="rId11" Type="http://schemas.openxmlformats.org/officeDocument/2006/relationships/image" Target="../media/image24.png"/><Relationship Id="rId24" Type="http://schemas.openxmlformats.org/officeDocument/2006/relationships/customXml" Target="../ink/ink14.xml"/><Relationship Id="rId5" Type="http://schemas.openxmlformats.org/officeDocument/2006/relationships/image" Target="../media/image21.png"/><Relationship Id="rId15" Type="http://schemas.openxmlformats.org/officeDocument/2006/relationships/image" Target="../media/image26.png"/><Relationship Id="rId23" Type="http://schemas.openxmlformats.org/officeDocument/2006/relationships/image" Target="../media/image30.png"/><Relationship Id="rId28" Type="http://schemas.openxmlformats.org/officeDocument/2006/relationships/customXml" Target="../ink/ink16.xml"/><Relationship Id="rId10" Type="http://schemas.openxmlformats.org/officeDocument/2006/relationships/customXml" Target="../ink/ink7.xml"/><Relationship Id="rId19" Type="http://schemas.openxmlformats.org/officeDocument/2006/relationships/image" Target="../media/image28.png"/><Relationship Id="rId4" Type="http://schemas.openxmlformats.org/officeDocument/2006/relationships/customXml" Target="../ink/ink4.xml"/><Relationship Id="rId9" Type="http://schemas.openxmlformats.org/officeDocument/2006/relationships/image" Target="../media/image23.png"/><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32.png"/><Relationship Id="rId30"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hyperlink" Target="https://share.illinoisheartland.org/policies-and-procedures/bibliographic-cataloging-standards/350" TargetMode="External"/><Relationship Id="rId2" Type="http://schemas.openxmlformats.org/officeDocument/2006/relationships/hyperlink" Target="https://share.illinoisheartland.org/policies-and-procedures/bibliographic-cataloging-standards/362" TargetMode="External"/><Relationship Id="rId1" Type="http://schemas.openxmlformats.org/officeDocument/2006/relationships/slideLayout" Target="../slideLayouts/slideLayout15.xml"/><Relationship Id="rId4" Type="http://schemas.openxmlformats.org/officeDocument/2006/relationships/hyperlink" Target="https://share.illinoisheartland.org/sites/default/files/uploaded_media/SHARE%20Editing%20Mini-Checklist%20for%20Large%20Print%20and%20Larger%20Print%20Books%20--%201-2024.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5ECC-92FE-03CE-0ADD-459912C7128C}"/>
              </a:ext>
            </a:extLst>
          </p:cNvPr>
          <p:cNvSpPr>
            <a:spLocks noGrp="1"/>
          </p:cNvSpPr>
          <p:nvPr>
            <p:ph type="ctrTitle"/>
          </p:nvPr>
        </p:nvSpPr>
        <p:spPr/>
        <p:txBody>
          <a:bodyPr>
            <a:normAutofit/>
          </a:bodyPr>
          <a:lstStyle/>
          <a:p>
            <a:r>
              <a:rPr lang="en-US"/>
              <a:t>Large/Larger Print</a:t>
            </a:r>
          </a:p>
        </p:txBody>
      </p:sp>
      <p:sp>
        <p:nvSpPr>
          <p:cNvPr id="3" name="Subtitle 2">
            <a:extLst>
              <a:ext uri="{FF2B5EF4-FFF2-40B4-BE49-F238E27FC236}">
                <a16:creationId xmlns:a16="http://schemas.microsoft.com/office/drawing/2014/main" id="{6EC0F3DA-6F5D-5D50-4B49-C1E984831368}"/>
              </a:ext>
            </a:extLst>
          </p:cNvPr>
          <p:cNvSpPr>
            <a:spLocks noGrp="1"/>
          </p:cNvSpPr>
          <p:nvPr>
            <p:ph type="subTitle" idx="1"/>
          </p:nvPr>
        </p:nvSpPr>
        <p:spPr/>
        <p:txBody>
          <a:bodyPr vert="horz" lIns="91440" tIns="45720" rIns="91440" bIns="45720" rtlCol="0" anchor="t">
            <a:normAutofit fontScale="62500" lnSpcReduction="20000"/>
          </a:bodyPr>
          <a:lstStyle/>
          <a:p>
            <a:r>
              <a:rPr lang="en-US">
                <a:cs typeface="Helvetica"/>
              </a:rPr>
              <a:t>Linda Johnson, SHARE Cataloger</a:t>
            </a:r>
          </a:p>
          <a:p>
            <a:r>
              <a:rPr lang="en-US">
                <a:cs typeface="Helvetica"/>
              </a:rPr>
              <a:t>Hanan Jaber, SHARE Cataloger</a:t>
            </a:r>
          </a:p>
        </p:txBody>
      </p:sp>
      <p:sp>
        <p:nvSpPr>
          <p:cNvPr id="4" name="Text Placeholder 3">
            <a:extLst>
              <a:ext uri="{FF2B5EF4-FFF2-40B4-BE49-F238E27FC236}">
                <a16:creationId xmlns:a16="http://schemas.microsoft.com/office/drawing/2014/main" id="{7CA541F5-E388-F579-39C0-F71EAD1F3C22}"/>
              </a:ext>
            </a:extLst>
          </p:cNvPr>
          <p:cNvSpPr>
            <a:spLocks noGrp="1"/>
          </p:cNvSpPr>
          <p:nvPr>
            <p:ph type="body" sz="quarter" idx="10"/>
          </p:nvPr>
        </p:nvSpPr>
        <p:spPr/>
        <p:txBody>
          <a:bodyPr vert="horz" lIns="91440" tIns="45720" rIns="91440" bIns="45720" rtlCol="0" anchor="t">
            <a:normAutofit/>
          </a:bodyPr>
          <a:lstStyle/>
          <a:p>
            <a:r>
              <a:rPr lang="en-US">
                <a:cs typeface="Helvetica"/>
              </a:rPr>
              <a:t>January 9, 2024</a:t>
            </a:r>
            <a:endParaRPr lang="en-US"/>
          </a:p>
        </p:txBody>
      </p:sp>
    </p:spTree>
    <p:extLst>
      <p:ext uri="{BB962C8B-B14F-4D97-AF65-F5344CB8AC3E}">
        <p14:creationId xmlns:p14="http://schemas.microsoft.com/office/powerpoint/2010/main" val="144723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6BA9-1E0F-2633-6639-9E2FBD451AF0}"/>
              </a:ext>
            </a:extLst>
          </p:cNvPr>
          <p:cNvSpPr>
            <a:spLocks noGrp="1"/>
          </p:cNvSpPr>
          <p:nvPr>
            <p:ph type="title"/>
          </p:nvPr>
        </p:nvSpPr>
        <p:spPr/>
        <p:txBody>
          <a:bodyPr/>
          <a:lstStyle/>
          <a:p>
            <a:r>
              <a:rPr lang="en-US">
                <a:latin typeface="Sansation"/>
              </a:rPr>
              <a:t>250 Field</a:t>
            </a:r>
            <a:endParaRPr lang="en-US"/>
          </a:p>
        </p:txBody>
      </p:sp>
      <p:sp>
        <p:nvSpPr>
          <p:cNvPr id="7" name="Content Placeholder 6">
            <a:extLst>
              <a:ext uri="{FF2B5EF4-FFF2-40B4-BE49-F238E27FC236}">
                <a16:creationId xmlns:a16="http://schemas.microsoft.com/office/drawing/2014/main" id="{54D04437-3CA5-1085-625B-6FE306CBE2C3}"/>
              </a:ext>
            </a:extLst>
          </p:cNvPr>
          <p:cNvSpPr>
            <a:spLocks noGrp="1"/>
          </p:cNvSpPr>
          <p:nvPr>
            <p:ph idx="1"/>
          </p:nvPr>
        </p:nvSpPr>
        <p:spPr/>
        <p:txBody>
          <a:bodyPr vert="horz" lIns="91440" tIns="45720" rIns="91440" bIns="45720" rtlCol="0" anchor="t">
            <a:normAutofit/>
          </a:bodyPr>
          <a:lstStyle/>
          <a:p>
            <a:pPr>
              <a:buNone/>
            </a:pPr>
            <a:r>
              <a:rPr lang="en-US" sz="3600" b="1">
                <a:latin typeface="Helvetica CE"/>
                <a:cs typeface="Arial"/>
              </a:rPr>
              <a:t>250 _ _</a:t>
            </a:r>
            <a:r>
              <a:rPr lang="en-US" sz="3600">
                <a:latin typeface="Helvetica CE"/>
                <a:cs typeface="Arial"/>
              </a:rPr>
              <a:t> Gale large print edition.</a:t>
            </a:r>
            <a:endParaRPr lang="en-US" sz="3600">
              <a:latin typeface="Helvetica CE"/>
            </a:endParaRPr>
          </a:p>
          <a:p>
            <a:pPr>
              <a:buNone/>
            </a:pPr>
            <a:endParaRPr lang="en-US" sz="3600"/>
          </a:p>
          <a:p>
            <a:pPr>
              <a:buNone/>
            </a:pPr>
            <a:r>
              <a:rPr lang="en-US" sz="3600" b="1">
                <a:latin typeface="Helvetica CE"/>
                <a:cs typeface="Arial"/>
              </a:rPr>
              <a:t>250 _ _</a:t>
            </a:r>
            <a:r>
              <a:rPr lang="en-US" sz="3600">
                <a:latin typeface="Helvetica CE"/>
                <a:cs typeface="Arial"/>
              </a:rPr>
              <a:t> [Larger print edition].</a:t>
            </a:r>
            <a:endParaRPr lang="en-US" sz="3600">
              <a:latin typeface="Helvetica CE"/>
            </a:endParaRPr>
          </a:p>
          <a:p>
            <a:pPr marL="0" indent="0">
              <a:buNone/>
            </a:pPr>
            <a:endParaRPr lang="en-US"/>
          </a:p>
        </p:txBody>
      </p:sp>
    </p:spTree>
    <p:extLst>
      <p:ext uri="{BB962C8B-B14F-4D97-AF65-F5344CB8AC3E}">
        <p14:creationId xmlns:p14="http://schemas.microsoft.com/office/powerpoint/2010/main" val="91052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57EA-8A8A-CCAD-52A9-4851FD0E7D51}"/>
              </a:ext>
            </a:extLst>
          </p:cNvPr>
          <p:cNvSpPr>
            <a:spLocks noGrp="1"/>
          </p:cNvSpPr>
          <p:nvPr>
            <p:ph type="title"/>
          </p:nvPr>
        </p:nvSpPr>
        <p:spPr/>
        <p:txBody>
          <a:bodyPr/>
          <a:lstStyle/>
          <a:p>
            <a:r>
              <a:rPr lang="en-US">
                <a:latin typeface="Sansation"/>
              </a:rPr>
              <a:t>300 field</a:t>
            </a:r>
            <a:endParaRPr lang="en-US"/>
          </a:p>
        </p:txBody>
      </p:sp>
      <p:sp>
        <p:nvSpPr>
          <p:cNvPr id="3" name="Content Placeholder 2">
            <a:extLst>
              <a:ext uri="{FF2B5EF4-FFF2-40B4-BE49-F238E27FC236}">
                <a16:creationId xmlns:a16="http://schemas.microsoft.com/office/drawing/2014/main" id="{B82FD1F8-33CA-FB45-0794-18771E7933E4}"/>
              </a:ext>
            </a:extLst>
          </p:cNvPr>
          <p:cNvSpPr>
            <a:spLocks noGrp="1"/>
          </p:cNvSpPr>
          <p:nvPr>
            <p:ph idx="1"/>
          </p:nvPr>
        </p:nvSpPr>
        <p:spPr/>
        <p:txBody>
          <a:bodyPr vert="horz" lIns="91440" tIns="45720" rIns="91440" bIns="45720" rtlCol="0" anchor="t">
            <a:normAutofit/>
          </a:bodyPr>
          <a:lstStyle/>
          <a:p>
            <a:pPr marL="0" indent="0">
              <a:buNone/>
            </a:pPr>
            <a:endParaRPr lang="en-US" sz="3600" b="1">
              <a:latin typeface="Helvetica CE"/>
              <a:cs typeface="Arial"/>
            </a:endParaRPr>
          </a:p>
          <a:p>
            <a:pPr marL="0" indent="0">
              <a:buNone/>
            </a:pPr>
            <a:endParaRPr lang="en-US" sz="3600" b="1">
              <a:latin typeface="Helvetica CE"/>
              <a:cs typeface="Arial"/>
            </a:endParaRPr>
          </a:p>
          <a:p>
            <a:pPr marL="0" indent="0">
              <a:buNone/>
            </a:pPr>
            <a:r>
              <a:rPr lang="en-US" sz="3600" b="1">
                <a:latin typeface="Helvetica CE"/>
                <a:cs typeface="Arial"/>
              </a:rPr>
              <a:t>300 _ _</a:t>
            </a:r>
            <a:r>
              <a:rPr lang="en-US" sz="3600">
                <a:latin typeface="Helvetica CE"/>
                <a:cs typeface="Arial"/>
              </a:rPr>
              <a:t> 317 pages (large print) ;  </a:t>
            </a:r>
            <a:r>
              <a:rPr lang="en-US" sz="3600" b="1" err="1">
                <a:latin typeface="Helvetica CE"/>
                <a:cs typeface="Arial"/>
              </a:rPr>
              <a:t>ǂc</a:t>
            </a:r>
            <a:r>
              <a:rPr lang="en-US" sz="3600">
                <a:latin typeface="Helvetica CE"/>
                <a:cs typeface="Arial"/>
              </a:rPr>
              <a:t> 24 cm</a:t>
            </a:r>
          </a:p>
          <a:p>
            <a:pPr marL="0" indent="0">
              <a:buNone/>
            </a:pPr>
            <a:endParaRPr lang="en-US" sz="3600">
              <a:latin typeface="Helvetica CE"/>
              <a:cs typeface="Arial"/>
            </a:endParaRPr>
          </a:p>
          <a:p>
            <a:pPr marL="0" indent="0">
              <a:buNone/>
            </a:pPr>
            <a:endParaRPr lang="en-US" sz="3600">
              <a:cs typeface="Arial"/>
            </a:endParaRPr>
          </a:p>
          <a:p>
            <a:pPr marL="0" indent="0">
              <a:buNone/>
            </a:pPr>
            <a:endParaRPr lang="en-US">
              <a:latin typeface="Helvetica CE"/>
              <a:cs typeface="Arial"/>
            </a:endParaRPr>
          </a:p>
        </p:txBody>
      </p:sp>
    </p:spTree>
    <p:extLst>
      <p:ext uri="{BB962C8B-B14F-4D97-AF65-F5344CB8AC3E}">
        <p14:creationId xmlns:p14="http://schemas.microsoft.com/office/powerpoint/2010/main" val="373080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A925-6632-2E0C-B787-FA7593677B39}"/>
              </a:ext>
            </a:extLst>
          </p:cNvPr>
          <p:cNvSpPr>
            <a:spLocks noGrp="1"/>
          </p:cNvSpPr>
          <p:nvPr>
            <p:ph type="title"/>
          </p:nvPr>
        </p:nvSpPr>
        <p:spPr/>
        <p:txBody>
          <a:bodyPr/>
          <a:lstStyle/>
          <a:p>
            <a:r>
              <a:rPr lang="en-US">
                <a:latin typeface="Sansation"/>
              </a:rPr>
              <a:t>340 Fields</a:t>
            </a:r>
            <a:endParaRPr lang="en-US"/>
          </a:p>
        </p:txBody>
      </p:sp>
      <p:sp>
        <p:nvSpPr>
          <p:cNvPr id="3" name="Content Placeholder 2">
            <a:extLst>
              <a:ext uri="{FF2B5EF4-FFF2-40B4-BE49-F238E27FC236}">
                <a16:creationId xmlns:a16="http://schemas.microsoft.com/office/drawing/2014/main" id="{DCF5A4F5-4E3C-9483-BD27-14AF6C5576AB}"/>
              </a:ext>
            </a:extLst>
          </p:cNvPr>
          <p:cNvSpPr>
            <a:spLocks noGrp="1"/>
          </p:cNvSpPr>
          <p:nvPr>
            <p:ph idx="1"/>
          </p:nvPr>
        </p:nvSpPr>
        <p:spPr/>
        <p:txBody>
          <a:bodyPr vert="horz" lIns="91440" tIns="45720" rIns="91440" bIns="45720" rtlCol="0" anchor="t">
            <a:normAutofit/>
          </a:bodyPr>
          <a:lstStyle/>
          <a:p>
            <a:pPr>
              <a:buNone/>
            </a:pPr>
            <a:r>
              <a:rPr lang="en-US" b="1">
                <a:latin typeface="Helvetica CE"/>
                <a:cs typeface="Arial"/>
              </a:rPr>
              <a:t>340 _ _ </a:t>
            </a:r>
            <a:r>
              <a:rPr lang="en-US" b="1" err="1">
                <a:latin typeface="Helvetica CE"/>
                <a:cs typeface="Arial"/>
              </a:rPr>
              <a:t>ǂn</a:t>
            </a:r>
            <a:r>
              <a:rPr lang="en-US">
                <a:latin typeface="Helvetica CE"/>
                <a:cs typeface="Arial"/>
              </a:rPr>
              <a:t> large print </a:t>
            </a:r>
            <a:r>
              <a:rPr lang="en-US" b="1">
                <a:latin typeface="Helvetica CE"/>
                <a:cs typeface="Arial"/>
              </a:rPr>
              <a:t>ǂ2</a:t>
            </a:r>
            <a:r>
              <a:rPr lang="en-US">
                <a:latin typeface="Helvetica CE"/>
                <a:cs typeface="Arial"/>
              </a:rPr>
              <a:t> </a:t>
            </a:r>
            <a:r>
              <a:rPr lang="en-US" err="1">
                <a:latin typeface="Helvetica CE"/>
                <a:cs typeface="Arial"/>
              </a:rPr>
              <a:t>rdafs</a:t>
            </a:r>
            <a:endParaRPr lang="en-US">
              <a:latin typeface="Helvetica CE"/>
            </a:endParaRPr>
          </a:p>
          <a:p>
            <a:pPr marL="0" indent="0">
              <a:buNone/>
            </a:pPr>
            <a:endParaRPr lang="en-US"/>
          </a:p>
          <a:p>
            <a:pPr>
              <a:buNone/>
            </a:pPr>
            <a:r>
              <a:rPr lang="en-US" b="1">
                <a:latin typeface="Helvetica CE"/>
                <a:cs typeface="Arial"/>
              </a:rPr>
              <a:t>340 _ _ </a:t>
            </a:r>
            <a:r>
              <a:rPr lang="en-US" b="1" err="1">
                <a:latin typeface="Helvetica CE"/>
                <a:cs typeface="Arial"/>
              </a:rPr>
              <a:t>ǂn</a:t>
            </a:r>
            <a:r>
              <a:rPr lang="en-US">
                <a:latin typeface="Helvetica CE"/>
                <a:cs typeface="Arial"/>
              </a:rPr>
              <a:t> 16 pt</a:t>
            </a:r>
          </a:p>
          <a:p>
            <a:pPr marL="0" indent="0">
              <a:buNone/>
            </a:pPr>
            <a:endParaRPr lang="en-US"/>
          </a:p>
        </p:txBody>
      </p:sp>
      <p:pic>
        <p:nvPicPr>
          <p:cNvPr id="5" name="Content Placeholder 10" descr="A close-up of a book&#10;&#10;Description automatically generated">
            <a:extLst>
              <a:ext uri="{FF2B5EF4-FFF2-40B4-BE49-F238E27FC236}">
                <a16:creationId xmlns:a16="http://schemas.microsoft.com/office/drawing/2014/main" id="{50DE1FF3-6909-DD73-D9FC-B8AE3347ECD0}"/>
              </a:ext>
            </a:extLst>
          </p:cNvPr>
          <p:cNvPicPr>
            <a:picLocks noChangeAspect="1"/>
          </p:cNvPicPr>
          <p:nvPr/>
        </p:nvPicPr>
        <p:blipFill rotWithShape="1">
          <a:blip r:embed="rId3"/>
          <a:srcRect t="45816" r="277" b="41841"/>
          <a:stretch/>
        </p:blipFill>
        <p:spPr>
          <a:xfrm>
            <a:off x="1315992" y="3874266"/>
            <a:ext cx="7577248" cy="1247243"/>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D102B93-08D1-7245-0D48-B6C8A47B3065}"/>
                  </a:ext>
                </a:extLst>
              </p14:cNvPr>
              <p14:cNvContentPartPr/>
              <p14:nvPr/>
            </p14:nvContentPartPr>
            <p14:xfrm>
              <a:off x="2164773" y="4944341"/>
              <a:ext cx="1822884" cy="69751"/>
            </p14:xfrm>
          </p:contentPart>
        </mc:Choice>
        <mc:Fallback xmlns="">
          <p:pic>
            <p:nvPicPr>
              <p:cNvPr id="6" name="Ink 5">
                <a:extLst>
                  <a:ext uri="{FF2B5EF4-FFF2-40B4-BE49-F238E27FC236}">
                    <a16:creationId xmlns:a16="http://schemas.microsoft.com/office/drawing/2014/main" id="{2D102B93-08D1-7245-0D48-B6C8A47B3065}"/>
                  </a:ext>
                </a:extLst>
              </p:cNvPr>
              <p:cNvPicPr/>
              <p:nvPr/>
            </p:nvPicPr>
            <p:blipFill>
              <a:blip r:embed="rId5"/>
              <a:stretch>
                <a:fillRect/>
              </a:stretch>
            </p:blipFill>
            <p:spPr>
              <a:xfrm>
                <a:off x="2146778" y="4926364"/>
                <a:ext cx="1858514" cy="105346"/>
              </a:xfrm>
              <a:prstGeom prst="rect">
                <a:avLst/>
              </a:prstGeom>
            </p:spPr>
          </p:pic>
        </mc:Fallback>
      </mc:AlternateContent>
    </p:spTree>
    <p:extLst>
      <p:ext uri="{BB962C8B-B14F-4D97-AF65-F5344CB8AC3E}">
        <p14:creationId xmlns:p14="http://schemas.microsoft.com/office/powerpoint/2010/main" val="3779391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3BBAC-8F9C-00C0-0845-2A11ABE85AAE}"/>
              </a:ext>
            </a:extLst>
          </p:cNvPr>
          <p:cNvSpPr>
            <a:spLocks noGrp="1"/>
          </p:cNvSpPr>
          <p:nvPr>
            <p:ph type="title"/>
          </p:nvPr>
        </p:nvSpPr>
        <p:spPr/>
        <p:txBody>
          <a:bodyPr/>
          <a:lstStyle/>
          <a:p>
            <a:r>
              <a:rPr lang="en-US">
                <a:latin typeface="Sansation"/>
              </a:rPr>
              <a:t>500 Field</a:t>
            </a:r>
            <a:endParaRPr lang="en-US"/>
          </a:p>
        </p:txBody>
      </p:sp>
      <p:sp>
        <p:nvSpPr>
          <p:cNvPr id="3" name="Content Placeholder 2">
            <a:extLst>
              <a:ext uri="{FF2B5EF4-FFF2-40B4-BE49-F238E27FC236}">
                <a16:creationId xmlns:a16="http://schemas.microsoft.com/office/drawing/2014/main" id="{47557701-65EB-D19B-1826-A27C1BB9B031}"/>
              </a:ext>
            </a:extLst>
          </p:cNvPr>
          <p:cNvSpPr>
            <a:spLocks noGrp="1"/>
          </p:cNvSpPr>
          <p:nvPr>
            <p:ph idx="1"/>
          </p:nvPr>
        </p:nvSpPr>
        <p:spPr/>
        <p:txBody>
          <a:bodyPr vert="horz" lIns="91440" tIns="45720" rIns="91440" bIns="45720" rtlCol="0" anchor="t">
            <a:normAutofit/>
          </a:bodyPr>
          <a:lstStyle/>
          <a:p>
            <a:pPr marL="0" indent="0">
              <a:buNone/>
            </a:pPr>
            <a:r>
              <a:rPr lang="en-US" sz="3600">
                <a:latin typeface="Helvetica CE"/>
              </a:rPr>
              <a:t>Examples:</a:t>
            </a:r>
          </a:p>
          <a:p>
            <a:pPr marL="0" indent="0">
              <a:buNone/>
            </a:pPr>
            <a:endParaRPr lang="en-US" sz="3600">
              <a:latin typeface="Helvetica CE"/>
            </a:endParaRPr>
          </a:p>
          <a:p>
            <a:pPr marL="0" indent="0">
              <a:buNone/>
            </a:pPr>
            <a:r>
              <a:rPr lang="en-US" sz="3600">
                <a:latin typeface="Helvetica CE"/>
              </a:rPr>
              <a:t>500_ _ "Larger print"--Front cover.</a:t>
            </a:r>
            <a:endParaRPr lang="en-US"/>
          </a:p>
          <a:p>
            <a:pPr marL="0" indent="0">
              <a:buNone/>
            </a:pPr>
            <a:endParaRPr lang="en-US" sz="3600">
              <a:latin typeface="Helvetica CE"/>
            </a:endParaRPr>
          </a:p>
          <a:p>
            <a:pPr marL="0" indent="0">
              <a:buNone/>
            </a:pPr>
            <a:r>
              <a:rPr lang="en-US" sz="3600">
                <a:latin typeface="Helvetica CE"/>
              </a:rPr>
              <a:t>500_ _ "True large print"--Back cover.</a:t>
            </a:r>
            <a:endParaRPr lang="en-US" sz="3600"/>
          </a:p>
        </p:txBody>
      </p:sp>
    </p:spTree>
    <p:extLst>
      <p:ext uri="{BB962C8B-B14F-4D97-AF65-F5344CB8AC3E}">
        <p14:creationId xmlns:p14="http://schemas.microsoft.com/office/powerpoint/2010/main" val="236532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05D3-066F-8873-9087-66B47216CFC2}"/>
              </a:ext>
            </a:extLst>
          </p:cNvPr>
          <p:cNvSpPr>
            <a:spLocks noGrp="1"/>
          </p:cNvSpPr>
          <p:nvPr>
            <p:ph type="title"/>
          </p:nvPr>
        </p:nvSpPr>
        <p:spPr/>
        <p:txBody>
          <a:bodyPr>
            <a:normAutofit/>
          </a:bodyPr>
          <a:lstStyle/>
          <a:p>
            <a:r>
              <a:rPr lang="en-US" sz="4800" b="1"/>
              <a:t>655_7</a:t>
            </a:r>
          </a:p>
        </p:txBody>
      </p:sp>
      <p:sp>
        <p:nvSpPr>
          <p:cNvPr id="3" name="Content Placeholder 2">
            <a:extLst>
              <a:ext uri="{FF2B5EF4-FFF2-40B4-BE49-F238E27FC236}">
                <a16:creationId xmlns:a16="http://schemas.microsoft.com/office/drawing/2014/main" id="{8804C409-1C14-6091-E769-104FBB680752}"/>
              </a:ext>
            </a:extLst>
          </p:cNvPr>
          <p:cNvSpPr>
            <a:spLocks noGrp="1"/>
          </p:cNvSpPr>
          <p:nvPr>
            <p:ph idx="1"/>
          </p:nvPr>
        </p:nvSpPr>
        <p:spPr/>
        <p:txBody>
          <a:bodyPr vert="horz" lIns="91440" tIns="45720" rIns="91440" bIns="45720" rtlCol="0" anchor="t">
            <a:normAutofit/>
          </a:bodyPr>
          <a:lstStyle/>
          <a:p>
            <a:pPr>
              <a:buNone/>
            </a:pPr>
            <a:endParaRPr lang="en-US" sz="3600" b="1">
              <a:latin typeface="Helvetica CE"/>
              <a:cs typeface="Arial"/>
            </a:endParaRPr>
          </a:p>
          <a:p>
            <a:pPr>
              <a:buNone/>
            </a:pPr>
            <a:endParaRPr lang="en-US" sz="3600" b="1">
              <a:latin typeface="Helvetica CE"/>
              <a:cs typeface="Arial"/>
            </a:endParaRPr>
          </a:p>
          <a:p>
            <a:pPr>
              <a:buNone/>
            </a:pPr>
            <a:r>
              <a:rPr lang="en-US" sz="4800" b="1">
                <a:latin typeface="Helvetica CE"/>
                <a:cs typeface="Arial"/>
              </a:rPr>
              <a:t>655 _7</a:t>
            </a:r>
            <a:r>
              <a:rPr lang="en-US" sz="4800">
                <a:latin typeface="Helvetica CE"/>
                <a:cs typeface="Arial"/>
              </a:rPr>
              <a:t> Large print books. </a:t>
            </a:r>
            <a:r>
              <a:rPr lang="en-US" sz="4800" b="1">
                <a:latin typeface="Helvetica CE"/>
                <a:cs typeface="Arial"/>
              </a:rPr>
              <a:t>ǂ2 </a:t>
            </a:r>
            <a:r>
              <a:rPr lang="en-US" sz="4800" err="1">
                <a:latin typeface="Helvetica CE"/>
                <a:cs typeface="Arial"/>
              </a:rPr>
              <a:t>lcgft</a:t>
            </a:r>
            <a:endParaRPr lang="en-US" sz="4800">
              <a:latin typeface="Helvetica CE"/>
            </a:endParaRPr>
          </a:p>
          <a:p>
            <a:pPr marL="0" indent="0">
              <a:buNone/>
            </a:pPr>
            <a:endParaRPr lang="en-US"/>
          </a:p>
        </p:txBody>
      </p:sp>
    </p:spTree>
    <p:extLst>
      <p:ext uri="{BB962C8B-B14F-4D97-AF65-F5344CB8AC3E}">
        <p14:creationId xmlns:p14="http://schemas.microsoft.com/office/powerpoint/2010/main" val="116815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0197-2AE6-9BD3-1806-88C0407711FE}"/>
              </a:ext>
            </a:extLst>
          </p:cNvPr>
          <p:cNvSpPr>
            <a:spLocks noGrp="1"/>
          </p:cNvSpPr>
          <p:nvPr>
            <p:ph type="title"/>
          </p:nvPr>
        </p:nvSpPr>
        <p:spPr/>
        <p:txBody>
          <a:bodyPr/>
          <a:lstStyle/>
          <a:p>
            <a:r>
              <a:rPr lang="en-US">
                <a:latin typeface="Sansation"/>
              </a:rPr>
              <a:t>655_0 and 650_0 </a:t>
            </a:r>
            <a:endParaRPr lang="en-US"/>
          </a:p>
        </p:txBody>
      </p:sp>
      <p:sp>
        <p:nvSpPr>
          <p:cNvPr id="3" name="Content Placeholder 2">
            <a:extLst>
              <a:ext uri="{FF2B5EF4-FFF2-40B4-BE49-F238E27FC236}">
                <a16:creationId xmlns:a16="http://schemas.microsoft.com/office/drawing/2014/main" id="{F8332E2B-A9C8-622C-F5F8-5875CE6A04E8}"/>
              </a:ext>
            </a:extLst>
          </p:cNvPr>
          <p:cNvSpPr>
            <a:spLocks noGrp="1"/>
          </p:cNvSpPr>
          <p:nvPr>
            <p:ph idx="1"/>
          </p:nvPr>
        </p:nvSpPr>
        <p:spPr/>
        <p:txBody>
          <a:bodyPr vert="horz" lIns="91440" tIns="45720" rIns="91440" bIns="45720" rtlCol="0" anchor="t">
            <a:normAutofit/>
          </a:bodyPr>
          <a:lstStyle/>
          <a:p>
            <a:pPr marL="0" indent="0">
              <a:buNone/>
            </a:pPr>
            <a:r>
              <a:rPr lang="en-US">
                <a:latin typeface="Helvetica CE"/>
              </a:rPr>
              <a:t>Remove</a:t>
            </a:r>
            <a:endParaRPr lang="en-US"/>
          </a:p>
          <a:p>
            <a:pPr marL="0" indent="0">
              <a:buNone/>
            </a:pPr>
            <a:r>
              <a:rPr lang="en-US" b="1">
                <a:latin typeface="Helvetica CE"/>
                <a:cs typeface="Arial"/>
              </a:rPr>
              <a:t>655_0 </a:t>
            </a:r>
            <a:r>
              <a:rPr lang="en-US">
                <a:latin typeface="Helvetica CE"/>
                <a:cs typeface="Arial"/>
              </a:rPr>
              <a:t>Large type books. </a:t>
            </a:r>
          </a:p>
          <a:p>
            <a:pPr marL="0" indent="0">
              <a:buNone/>
            </a:pPr>
            <a:r>
              <a:rPr lang="en-US" b="1">
                <a:latin typeface="Helvetica CE"/>
                <a:cs typeface="Arial"/>
              </a:rPr>
              <a:t>655_0 </a:t>
            </a:r>
            <a:r>
              <a:rPr lang="en-US">
                <a:latin typeface="Helvetica CE"/>
                <a:cs typeface="Arial"/>
              </a:rPr>
              <a:t>Large print books. </a:t>
            </a:r>
          </a:p>
          <a:p>
            <a:pPr marL="0" indent="0">
              <a:buNone/>
            </a:pPr>
            <a:endParaRPr lang="en-US">
              <a:cs typeface="Arial"/>
            </a:endParaRPr>
          </a:p>
          <a:p>
            <a:pPr marL="0" indent="0">
              <a:buNone/>
            </a:pPr>
            <a:r>
              <a:rPr lang="en-US">
                <a:latin typeface="Helvetica CE"/>
                <a:cs typeface="Arial"/>
              </a:rPr>
              <a:t>Remove </a:t>
            </a:r>
          </a:p>
          <a:p>
            <a:pPr marL="0" indent="0">
              <a:buNone/>
            </a:pPr>
            <a:r>
              <a:rPr lang="en-US" b="1">
                <a:latin typeface="Helvetica CE"/>
                <a:cs typeface="Arial"/>
              </a:rPr>
              <a:t>650 _0</a:t>
            </a:r>
            <a:r>
              <a:rPr lang="en-US">
                <a:latin typeface="Helvetica CE"/>
                <a:cs typeface="Arial"/>
              </a:rPr>
              <a:t> Large print books. </a:t>
            </a:r>
          </a:p>
          <a:p>
            <a:pPr marL="0" indent="0">
              <a:buNone/>
            </a:pPr>
            <a:r>
              <a:rPr lang="en-US" b="1">
                <a:latin typeface="Helvetica CE"/>
                <a:cs typeface="Arial"/>
              </a:rPr>
              <a:t>650 _0</a:t>
            </a:r>
            <a:r>
              <a:rPr lang="en-US">
                <a:latin typeface="Helvetica CE"/>
                <a:cs typeface="Arial"/>
              </a:rPr>
              <a:t> Large type books. </a:t>
            </a:r>
          </a:p>
          <a:p>
            <a:pPr marL="0" indent="0">
              <a:buNone/>
            </a:pPr>
            <a:r>
              <a:rPr lang="en-US">
                <a:latin typeface="Helvetica CE"/>
                <a:cs typeface="Arial"/>
              </a:rPr>
              <a:t>Unless the item in hand is </a:t>
            </a:r>
            <a:r>
              <a:rPr lang="en-US" b="1">
                <a:latin typeface="Helvetica CE"/>
                <a:cs typeface="Arial"/>
              </a:rPr>
              <a:t>about</a:t>
            </a:r>
            <a:r>
              <a:rPr lang="en-US">
                <a:latin typeface="Helvetica CE"/>
                <a:cs typeface="Arial"/>
              </a:rPr>
              <a:t> large type/print books.</a:t>
            </a:r>
            <a:endParaRPr lang="en-US">
              <a:latin typeface="Helvetica CE"/>
            </a:endParaRPr>
          </a:p>
        </p:txBody>
      </p:sp>
    </p:spTree>
    <p:extLst>
      <p:ext uri="{BB962C8B-B14F-4D97-AF65-F5344CB8AC3E}">
        <p14:creationId xmlns:p14="http://schemas.microsoft.com/office/powerpoint/2010/main" val="3904665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F034-2C29-3848-76B5-EAB3789F6B8E}"/>
              </a:ext>
            </a:extLst>
          </p:cNvPr>
          <p:cNvSpPr>
            <a:spLocks noGrp="1"/>
          </p:cNvSpPr>
          <p:nvPr>
            <p:ph type="title"/>
          </p:nvPr>
        </p:nvSpPr>
        <p:spPr/>
        <p:txBody>
          <a:bodyPr/>
          <a:lstStyle/>
          <a:p>
            <a:r>
              <a:rPr lang="en-US">
                <a:latin typeface="Sansation"/>
              </a:rPr>
              <a:t>Fixed Fields </a:t>
            </a:r>
            <a:endParaRPr lang="en-US"/>
          </a:p>
        </p:txBody>
      </p:sp>
      <p:sp>
        <p:nvSpPr>
          <p:cNvPr id="3" name="Content Placeholder 2">
            <a:extLst>
              <a:ext uri="{FF2B5EF4-FFF2-40B4-BE49-F238E27FC236}">
                <a16:creationId xmlns:a16="http://schemas.microsoft.com/office/drawing/2014/main" id="{864EE722-88D3-F8ED-7756-200813E955E1}"/>
              </a:ext>
            </a:extLst>
          </p:cNvPr>
          <p:cNvSpPr>
            <a:spLocks noGrp="1"/>
          </p:cNvSpPr>
          <p:nvPr>
            <p:ph idx="1"/>
          </p:nvPr>
        </p:nvSpPr>
        <p:spPr>
          <a:xfrm>
            <a:off x="1314450" y="1825625"/>
            <a:ext cx="10039350" cy="563750"/>
          </a:xfrm>
        </p:spPr>
        <p:txBody>
          <a:bodyPr vert="horz" lIns="91440" tIns="45720" rIns="91440" bIns="45720" rtlCol="0" anchor="t">
            <a:normAutofit/>
          </a:bodyPr>
          <a:lstStyle/>
          <a:p>
            <a:pPr marL="0" indent="0">
              <a:buNone/>
            </a:pPr>
            <a:r>
              <a:rPr lang="en-US">
                <a:latin typeface="Helvetica CE"/>
              </a:rPr>
              <a:t>Form/Form of item is coded d for large print and larger print</a:t>
            </a:r>
            <a:endParaRPr lang="en-US"/>
          </a:p>
        </p:txBody>
      </p:sp>
      <p:pic>
        <p:nvPicPr>
          <p:cNvPr id="4" name="Picture 3" descr="A screenshot of a computer&#10;&#10;Description automatically generated">
            <a:extLst>
              <a:ext uri="{FF2B5EF4-FFF2-40B4-BE49-F238E27FC236}">
                <a16:creationId xmlns:a16="http://schemas.microsoft.com/office/drawing/2014/main" id="{DD49CAD9-8DF6-4F0A-AC0A-287DFC8D9C0A}"/>
              </a:ext>
            </a:extLst>
          </p:cNvPr>
          <p:cNvPicPr>
            <a:picLocks noChangeAspect="1"/>
          </p:cNvPicPr>
          <p:nvPr/>
        </p:nvPicPr>
        <p:blipFill>
          <a:blip r:embed="rId2"/>
          <a:stretch>
            <a:fillRect/>
          </a:stretch>
        </p:blipFill>
        <p:spPr>
          <a:xfrm>
            <a:off x="1224540" y="2700338"/>
            <a:ext cx="4154920" cy="3073688"/>
          </a:xfrm>
          <a:prstGeom prst="rect">
            <a:avLst/>
          </a:prstGeom>
        </p:spPr>
      </p:pic>
      <p:sp>
        <p:nvSpPr>
          <p:cNvPr id="5" name="Arrow: Left 4">
            <a:extLst>
              <a:ext uri="{FF2B5EF4-FFF2-40B4-BE49-F238E27FC236}">
                <a16:creationId xmlns:a16="http://schemas.microsoft.com/office/drawing/2014/main" id="{EFDD8C2B-8646-EF50-555A-1B93E0D5C8E6}"/>
              </a:ext>
            </a:extLst>
          </p:cNvPr>
          <p:cNvSpPr/>
          <p:nvPr/>
        </p:nvSpPr>
        <p:spPr>
          <a:xfrm>
            <a:off x="4453658" y="4144818"/>
            <a:ext cx="981363" cy="484909"/>
          </a:xfrm>
          <a:prstGeom prst="left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a:extLst>
              <a:ext uri="{FF2B5EF4-FFF2-40B4-BE49-F238E27FC236}">
                <a16:creationId xmlns:a16="http://schemas.microsoft.com/office/drawing/2014/main" id="{A9D26068-5E05-636A-A43A-D35727081B77}"/>
              </a:ext>
            </a:extLst>
          </p:cNvPr>
          <p:cNvPicPr>
            <a:picLocks noChangeAspect="1"/>
          </p:cNvPicPr>
          <p:nvPr/>
        </p:nvPicPr>
        <p:blipFill>
          <a:blip r:embed="rId3"/>
          <a:stretch>
            <a:fillRect/>
          </a:stretch>
        </p:blipFill>
        <p:spPr>
          <a:xfrm>
            <a:off x="6146859" y="2702648"/>
            <a:ext cx="5072784" cy="3069070"/>
          </a:xfrm>
          <a:prstGeom prst="rect">
            <a:avLst/>
          </a:prstGeom>
        </p:spPr>
      </p:pic>
      <p:sp>
        <p:nvSpPr>
          <p:cNvPr id="7" name="Arrow: Left 6">
            <a:extLst>
              <a:ext uri="{FF2B5EF4-FFF2-40B4-BE49-F238E27FC236}">
                <a16:creationId xmlns:a16="http://schemas.microsoft.com/office/drawing/2014/main" id="{41289FA7-C47D-C62C-E464-B34913D40A25}"/>
              </a:ext>
            </a:extLst>
          </p:cNvPr>
          <p:cNvSpPr/>
          <p:nvPr/>
        </p:nvSpPr>
        <p:spPr>
          <a:xfrm rot="10800000">
            <a:off x="8232869" y="5242919"/>
            <a:ext cx="981363" cy="484909"/>
          </a:xfrm>
          <a:prstGeom prst="left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90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675A-EF03-1CC7-BDF2-76FF899FC0D3}"/>
              </a:ext>
            </a:extLst>
          </p:cNvPr>
          <p:cNvSpPr>
            <a:spLocks noGrp="1"/>
          </p:cNvSpPr>
          <p:nvPr>
            <p:ph type="title"/>
          </p:nvPr>
        </p:nvSpPr>
        <p:spPr/>
        <p:txBody>
          <a:bodyPr/>
          <a:lstStyle/>
          <a:p>
            <a:r>
              <a:rPr lang="en-US">
                <a:latin typeface="Sansation"/>
              </a:rPr>
              <a:t>Thorndike Press series statements</a:t>
            </a:r>
            <a:endParaRPr lang="en-US"/>
          </a:p>
        </p:txBody>
      </p:sp>
      <p:pic>
        <p:nvPicPr>
          <p:cNvPr id="4" name="Picture 3" descr="A close up of a book&#10;&#10;Description automatically generated">
            <a:extLst>
              <a:ext uri="{FF2B5EF4-FFF2-40B4-BE49-F238E27FC236}">
                <a16:creationId xmlns:a16="http://schemas.microsoft.com/office/drawing/2014/main" id="{1F643ACB-6C66-4BB7-3B82-1049BA3DF042}"/>
              </a:ext>
            </a:extLst>
          </p:cNvPr>
          <p:cNvPicPr>
            <a:picLocks noChangeAspect="1"/>
          </p:cNvPicPr>
          <p:nvPr/>
        </p:nvPicPr>
        <p:blipFill>
          <a:blip r:embed="rId3"/>
          <a:stretch>
            <a:fillRect/>
          </a:stretch>
        </p:blipFill>
        <p:spPr>
          <a:xfrm>
            <a:off x="961745" y="1468251"/>
            <a:ext cx="5248275" cy="2733675"/>
          </a:xfrm>
          <a:prstGeom prst="rect">
            <a:avLst/>
          </a:prstGeom>
        </p:spPr>
      </p:pic>
      <p:pic>
        <p:nvPicPr>
          <p:cNvPr id="7" name="Picture 6" descr="A screen shot of a computer&#10;&#10;Description automatically generated">
            <a:extLst>
              <a:ext uri="{FF2B5EF4-FFF2-40B4-BE49-F238E27FC236}">
                <a16:creationId xmlns:a16="http://schemas.microsoft.com/office/drawing/2014/main" id="{4B7020F6-3B8A-79C2-43D8-FB0B97930740}"/>
              </a:ext>
            </a:extLst>
          </p:cNvPr>
          <p:cNvPicPr>
            <a:picLocks noChangeAspect="1"/>
          </p:cNvPicPr>
          <p:nvPr/>
        </p:nvPicPr>
        <p:blipFill>
          <a:blip r:embed="rId4"/>
          <a:stretch>
            <a:fillRect/>
          </a:stretch>
        </p:blipFill>
        <p:spPr>
          <a:xfrm>
            <a:off x="6334125" y="1521759"/>
            <a:ext cx="5563720" cy="2447364"/>
          </a:xfrm>
          <a:prstGeom prst="rect">
            <a:avLst/>
          </a:prstGeom>
        </p:spPr>
      </p:pic>
      <p:sp>
        <p:nvSpPr>
          <p:cNvPr id="8" name="TextBox 7">
            <a:extLst>
              <a:ext uri="{FF2B5EF4-FFF2-40B4-BE49-F238E27FC236}">
                <a16:creationId xmlns:a16="http://schemas.microsoft.com/office/drawing/2014/main" id="{2F0BF745-3B34-79A8-9866-CBAE0E838F88}"/>
              </a:ext>
            </a:extLst>
          </p:cNvPr>
          <p:cNvSpPr txBox="1"/>
          <p:nvPr/>
        </p:nvSpPr>
        <p:spPr>
          <a:xfrm>
            <a:off x="1319493" y="4748492"/>
            <a:ext cx="1019511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Helvetica CE"/>
                <a:cs typeface="Calibri"/>
              </a:rPr>
              <a:t>490 1_</a:t>
            </a:r>
            <a:r>
              <a:rPr lang="en-US" sz="3200">
                <a:latin typeface="Helvetica CE"/>
                <a:cs typeface="Calibri"/>
              </a:rPr>
              <a:t> Thorndike Press large print core</a:t>
            </a:r>
          </a:p>
          <a:p>
            <a:r>
              <a:rPr lang="en-US" sz="3200" b="1">
                <a:latin typeface="Helvetica CE"/>
                <a:cs typeface="Calibri"/>
              </a:rPr>
              <a:t>830 _0</a:t>
            </a:r>
            <a:r>
              <a:rPr lang="en-US" sz="3200">
                <a:latin typeface="Helvetica CE"/>
                <a:cs typeface="Calibri"/>
              </a:rPr>
              <a:t> Thorndike Press large print core series</a:t>
            </a: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FE811FFF-0B8F-D3B1-D449-EA3D6EC4EF49}"/>
                  </a:ext>
                </a:extLst>
              </p14:cNvPr>
              <p14:cNvContentPartPr/>
              <p14:nvPr/>
            </p14:nvContentPartPr>
            <p14:xfrm>
              <a:off x="1061757" y="3574676"/>
              <a:ext cx="2318372" cy="112547"/>
            </p14:xfrm>
          </p:contentPart>
        </mc:Choice>
        <mc:Fallback xmlns="">
          <p:pic>
            <p:nvPicPr>
              <p:cNvPr id="9" name="Ink 8">
                <a:extLst>
                  <a:ext uri="{FF2B5EF4-FFF2-40B4-BE49-F238E27FC236}">
                    <a16:creationId xmlns:a16="http://schemas.microsoft.com/office/drawing/2014/main" id="{FE811FFF-0B8F-D3B1-D449-EA3D6EC4EF49}"/>
                  </a:ext>
                </a:extLst>
              </p:cNvPr>
              <p:cNvPicPr/>
              <p:nvPr/>
            </p:nvPicPr>
            <p:blipFill>
              <a:blip r:embed="rId6"/>
              <a:stretch>
                <a:fillRect/>
              </a:stretch>
            </p:blipFill>
            <p:spPr>
              <a:xfrm>
                <a:off x="1043760" y="3556755"/>
                <a:ext cx="2354006" cy="148032"/>
              </a:xfrm>
              <a:prstGeom prst="rect">
                <a:avLst/>
              </a:prstGeom>
            </p:spPr>
          </p:pic>
        </mc:Fallback>
      </mc:AlternateContent>
    </p:spTree>
    <p:extLst>
      <p:ext uri="{BB962C8B-B14F-4D97-AF65-F5344CB8AC3E}">
        <p14:creationId xmlns:p14="http://schemas.microsoft.com/office/powerpoint/2010/main" val="1053903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9D98-AABA-343C-9566-2E8F9F28D521}"/>
              </a:ext>
            </a:extLst>
          </p:cNvPr>
          <p:cNvSpPr>
            <a:spLocks noGrp="1"/>
          </p:cNvSpPr>
          <p:nvPr>
            <p:ph type="title"/>
          </p:nvPr>
        </p:nvSpPr>
        <p:spPr>
          <a:xfrm>
            <a:off x="1344332" y="514786"/>
            <a:ext cx="10039350" cy="4922651"/>
          </a:xfrm>
        </p:spPr>
        <p:txBody>
          <a:bodyPr>
            <a:normAutofit/>
          </a:bodyPr>
          <a:lstStyle/>
          <a:p>
            <a:r>
              <a:rPr lang="en-US">
                <a:latin typeface="Sansation"/>
              </a:rPr>
              <a:t>Live Demonstration: Deriving a large print record from an existing regular print record.</a:t>
            </a:r>
            <a:endParaRPr lang="en-US"/>
          </a:p>
        </p:txBody>
      </p:sp>
    </p:spTree>
    <p:extLst>
      <p:ext uri="{BB962C8B-B14F-4D97-AF65-F5344CB8AC3E}">
        <p14:creationId xmlns:p14="http://schemas.microsoft.com/office/powerpoint/2010/main" val="43508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2703-7E6E-F94D-8131-E87710389337}"/>
              </a:ext>
            </a:extLst>
          </p:cNvPr>
          <p:cNvSpPr>
            <a:spLocks noGrp="1"/>
          </p:cNvSpPr>
          <p:nvPr>
            <p:ph type="title"/>
          </p:nvPr>
        </p:nvSpPr>
        <p:spPr/>
        <p:txBody>
          <a:bodyPr/>
          <a:lstStyle/>
          <a:p>
            <a:r>
              <a:rPr lang="en-US">
                <a:latin typeface="Sansation"/>
              </a:rPr>
              <a:t>Large Print Record – </a:t>
            </a:r>
            <a:r>
              <a:rPr lang="en-US" err="1">
                <a:latin typeface="Sansation"/>
              </a:rPr>
              <a:t>MarcReport</a:t>
            </a:r>
            <a:r>
              <a:rPr lang="en-US">
                <a:latin typeface="Sansation"/>
              </a:rPr>
              <a:t> View</a:t>
            </a:r>
          </a:p>
        </p:txBody>
      </p:sp>
      <p:pic>
        <p:nvPicPr>
          <p:cNvPr id="4" name="Picture 3" descr="A screenshot of a computer&#10;&#10;Description automatically generated">
            <a:extLst>
              <a:ext uri="{FF2B5EF4-FFF2-40B4-BE49-F238E27FC236}">
                <a16:creationId xmlns:a16="http://schemas.microsoft.com/office/drawing/2014/main" id="{9C1E592D-31BA-0BC8-2BE1-9FC7B0F13120}"/>
              </a:ext>
            </a:extLst>
          </p:cNvPr>
          <p:cNvPicPr>
            <a:picLocks noChangeAspect="1"/>
          </p:cNvPicPr>
          <p:nvPr/>
        </p:nvPicPr>
        <p:blipFill>
          <a:blip r:embed="rId2"/>
          <a:stretch>
            <a:fillRect/>
          </a:stretch>
        </p:blipFill>
        <p:spPr>
          <a:xfrm>
            <a:off x="1395414" y="2132480"/>
            <a:ext cx="9894232" cy="270509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075C33A6-A2E2-42DE-B5A8-BD1DF00A7070}"/>
                  </a:ext>
                </a:extLst>
              </p14:cNvPr>
              <p14:cNvContentPartPr/>
              <p14:nvPr/>
            </p14:nvContentPartPr>
            <p14:xfrm>
              <a:off x="4020110" y="4571510"/>
              <a:ext cx="1455518" cy="57002"/>
            </p14:xfrm>
          </p:contentPart>
        </mc:Choice>
        <mc:Fallback xmlns="">
          <p:pic>
            <p:nvPicPr>
              <p:cNvPr id="5" name="Ink 4">
                <a:extLst>
                  <a:ext uri="{FF2B5EF4-FFF2-40B4-BE49-F238E27FC236}">
                    <a16:creationId xmlns:a16="http://schemas.microsoft.com/office/drawing/2014/main" id="{075C33A6-A2E2-42DE-B5A8-BD1DF00A7070}"/>
                  </a:ext>
                </a:extLst>
              </p:cNvPr>
              <p:cNvPicPr/>
              <p:nvPr/>
            </p:nvPicPr>
            <p:blipFill>
              <a:blip r:embed="rId4"/>
              <a:stretch>
                <a:fillRect/>
              </a:stretch>
            </p:blipFill>
            <p:spPr>
              <a:xfrm>
                <a:off x="3966122" y="4463959"/>
                <a:ext cx="1563134" cy="271745"/>
              </a:xfrm>
              <a:prstGeom prst="rect">
                <a:avLst/>
              </a:prstGeom>
            </p:spPr>
          </p:pic>
        </mc:Fallback>
      </mc:AlternateContent>
    </p:spTree>
    <p:extLst>
      <p:ext uri="{BB962C8B-B14F-4D97-AF65-F5344CB8AC3E}">
        <p14:creationId xmlns:p14="http://schemas.microsoft.com/office/powerpoint/2010/main" val="23277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0EA0-CB66-013C-67DE-799D317957CF}"/>
              </a:ext>
            </a:extLst>
          </p:cNvPr>
          <p:cNvSpPr>
            <a:spLocks noGrp="1"/>
          </p:cNvSpPr>
          <p:nvPr>
            <p:ph type="title"/>
          </p:nvPr>
        </p:nvSpPr>
        <p:spPr/>
        <p:txBody>
          <a:bodyPr/>
          <a:lstStyle/>
          <a:p>
            <a:r>
              <a:rPr lang="en-US">
                <a:latin typeface="Sansation"/>
              </a:rPr>
              <a:t>What is Large Print?</a:t>
            </a:r>
            <a:endParaRPr lang="en-US"/>
          </a:p>
        </p:txBody>
      </p:sp>
      <p:sp>
        <p:nvSpPr>
          <p:cNvPr id="3" name="Content Placeholder 2">
            <a:extLst>
              <a:ext uri="{FF2B5EF4-FFF2-40B4-BE49-F238E27FC236}">
                <a16:creationId xmlns:a16="http://schemas.microsoft.com/office/drawing/2014/main" id="{1DCDE06C-6C3B-7416-C15D-1CF686A7921C}"/>
              </a:ext>
            </a:extLst>
          </p:cNvPr>
          <p:cNvSpPr>
            <a:spLocks noGrp="1"/>
          </p:cNvSpPr>
          <p:nvPr>
            <p:ph idx="1"/>
          </p:nvPr>
        </p:nvSpPr>
        <p:spPr/>
        <p:txBody>
          <a:bodyPr vert="horz" lIns="91440" tIns="45720" rIns="91440" bIns="45720" rtlCol="0" anchor="t">
            <a:normAutofit/>
          </a:bodyPr>
          <a:lstStyle/>
          <a:p>
            <a:r>
              <a:rPr lang="en-US" dirty="0">
                <a:latin typeface="Helvetica CE"/>
              </a:rPr>
              <a:t>Books set in a type size larger than normal to enhance readability, improve letter and word recognition, and aid reading comprehension. </a:t>
            </a:r>
            <a:endParaRPr lang="en-US">
              <a:highlight>
                <a:srgbClr val="FFFF00"/>
              </a:highlight>
              <a:latin typeface="Helvetica CE"/>
            </a:endParaRPr>
          </a:p>
          <a:p>
            <a:r>
              <a:rPr lang="en-US" dirty="0">
                <a:latin typeface="Helvetica CE"/>
              </a:rPr>
              <a:t>Large-print materials are most commonly available in 16- to 18-point type. The minimum size for large-print materials as defined by the US Postal Service Free Matter for the Blind mailing standard is 14-point type.</a:t>
            </a:r>
            <a:endParaRPr lang="en-US" dirty="0">
              <a:highlight>
                <a:srgbClr val="FFFF00"/>
              </a:highlight>
              <a:latin typeface="Helvetica CE"/>
            </a:endParaRPr>
          </a:p>
          <a:p>
            <a:endParaRPr lang="en-US">
              <a:latin typeface="Helvetica CE"/>
            </a:endParaRPr>
          </a:p>
        </p:txBody>
      </p:sp>
    </p:spTree>
    <p:extLst>
      <p:ext uri="{BB962C8B-B14F-4D97-AF65-F5344CB8AC3E}">
        <p14:creationId xmlns:p14="http://schemas.microsoft.com/office/powerpoint/2010/main" val="12350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A38B-C7E7-2217-F383-0B105810B441}"/>
              </a:ext>
            </a:extLst>
          </p:cNvPr>
          <p:cNvSpPr>
            <a:spLocks noGrp="1"/>
          </p:cNvSpPr>
          <p:nvPr>
            <p:ph type="title"/>
          </p:nvPr>
        </p:nvSpPr>
        <p:spPr>
          <a:xfrm>
            <a:off x="1314450" y="365125"/>
            <a:ext cx="10543614" cy="1347974"/>
          </a:xfrm>
        </p:spPr>
        <p:txBody>
          <a:bodyPr/>
          <a:lstStyle/>
          <a:p>
            <a:r>
              <a:rPr lang="en-US" sz="3600">
                <a:latin typeface="Sansation"/>
              </a:rPr>
              <a:t>Large Print Record – </a:t>
            </a:r>
            <a:r>
              <a:rPr lang="en-US" sz="3600" err="1">
                <a:latin typeface="Sansation"/>
              </a:rPr>
              <a:t>MarcReport</a:t>
            </a:r>
            <a:r>
              <a:rPr lang="en-US" sz="3600">
                <a:latin typeface="Sansation"/>
              </a:rPr>
              <a:t> View, continued</a:t>
            </a:r>
          </a:p>
        </p:txBody>
      </p:sp>
      <p:pic>
        <p:nvPicPr>
          <p:cNvPr id="5" name="Picture 4" descr="A screenshot of a computer program&#10;&#10;Description automatically generated">
            <a:extLst>
              <a:ext uri="{FF2B5EF4-FFF2-40B4-BE49-F238E27FC236}">
                <a16:creationId xmlns:a16="http://schemas.microsoft.com/office/drawing/2014/main" id="{38E2B0CB-A52E-97CA-2E06-B11F1A652D1E}"/>
              </a:ext>
            </a:extLst>
          </p:cNvPr>
          <p:cNvPicPr>
            <a:picLocks noChangeAspect="1"/>
          </p:cNvPicPr>
          <p:nvPr/>
        </p:nvPicPr>
        <p:blipFill>
          <a:blip r:embed="rId2"/>
          <a:stretch>
            <a:fillRect/>
          </a:stretch>
        </p:blipFill>
        <p:spPr>
          <a:xfrm>
            <a:off x="1018334" y="1434072"/>
            <a:ext cx="10715625" cy="2981325"/>
          </a:xfrm>
          <a:prstGeom prst="rect">
            <a:avLst/>
          </a:prstGeom>
        </p:spPr>
      </p:pic>
      <p:pic>
        <p:nvPicPr>
          <p:cNvPr id="6" name="Picture 5" descr="A screenshot of a computer code&#10;&#10;Description automatically generated">
            <a:extLst>
              <a:ext uri="{FF2B5EF4-FFF2-40B4-BE49-F238E27FC236}">
                <a16:creationId xmlns:a16="http://schemas.microsoft.com/office/drawing/2014/main" id="{930D9436-5E89-2A32-0844-3092E6DF5D48}"/>
              </a:ext>
            </a:extLst>
          </p:cNvPr>
          <p:cNvPicPr>
            <a:picLocks noChangeAspect="1"/>
          </p:cNvPicPr>
          <p:nvPr/>
        </p:nvPicPr>
        <p:blipFill rotWithShape="1">
          <a:blip r:embed="rId3"/>
          <a:srcRect l="1148" r="-115" b="-1099"/>
          <a:stretch/>
        </p:blipFill>
        <p:spPr>
          <a:xfrm>
            <a:off x="967909" y="4461062"/>
            <a:ext cx="9662252" cy="104000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AE02F08-5F25-1930-9C4E-A693DB7B8399}"/>
                  </a:ext>
                </a:extLst>
              </p14:cNvPr>
              <p14:cNvContentPartPr/>
              <p14:nvPr/>
            </p14:nvContentPartPr>
            <p14:xfrm>
              <a:off x="1297082" y="1602440"/>
              <a:ext cx="267204" cy="14007"/>
            </p14:xfrm>
          </p:contentPart>
        </mc:Choice>
        <mc:Fallback xmlns="">
          <p:pic>
            <p:nvPicPr>
              <p:cNvPr id="7" name="Ink 6">
                <a:extLst>
                  <a:ext uri="{FF2B5EF4-FFF2-40B4-BE49-F238E27FC236}">
                    <a16:creationId xmlns:a16="http://schemas.microsoft.com/office/drawing/2014/main" id="{3AE02F08-5F25-1930-9C4E-A693DB7B8399}"/>
                  </a:ext>
                </a:extLst>
              </p:cNvPr>
              <p:cNvPicPr/>
              <p:nvPr/>
            </p:nvPicPr>
            <p:blipFill>
              <a:blip r:embed="rId5"/>
              <a:stretch>
                <a:fillRect/>
              </a:stretch>
            </p:blipFill>
            <p:spPr>
              <a:xfrm>
                <a:off x="1243138" y="1475104"/>
                <a:ext cx="374733" cy="26825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A8E922FD-DB9E-4683-24E7-04C7108BB46C}"/>
                  </a:ext>
                </a:extLst>
              </p14:cNvPr>
              <p14:cNvContentPartPr/>
              <p14:nvPr/>
            </p14:nvContentPartPr>
            <p14:xfrm>
              <a:off x="1319493" y="1893793"/>
              <a:ext cx="263246" cy="15653"/>
            </p14:xfrm>
          </p:contentPart>
        </mc:Choice>
        <mc:Fallback xmlns="">
          <p:pic>
            <p:nvPicPr>
              <p:cNvPr id="8" name="Ink 7">
                <a:extLst>
                  <a:ext uri="{FF2B5EF4-FFF2-40B4-BE49-F238E27FC236}">
                    <a16:creationId xmlns:a16="http://schemas.microsoft.com/office/drawing/2014/main" id="{A8E922FD-DB9E-4683-24E7-04C7108BB46C}"/>
                  </a:ext>
                </a:extLst>
              </p:cNvPr>
              <p:cNvPicPr/>
              <p:nvPr/>
            </p:nvPicPr>
            <p:blipFill>
              <a:blip r:embed="rId7"/>
              <a:stretch>
                <a:fillRect/>
              </a:stretch>
            </p:blipFill>
            <p:spPr>
              <a:xfrm>
                <a:off x="1265623" y="1787068"/>
                <a:ext cx="370627" cy="22874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DF10014-1E93-E5E9-F064-3037EAA64BD5}"/>
                  </a:ext>
                </a:extLst>
              </p14:cNvPr>
              <p14:cNvContentPartPr/>
              <p14:nvPr/>
            </p14:nvContentPartPr>
            <p14:xfrm>
              <a:off x="1319492" y="2790264"/>
              <a:ext cx="234073" cy="14007"/>
            </p14:xfrm>
          </p:contentPart>
        </mc:Choice>
        <mc:Fallback xmlns="">
          <p:pic>
            <p:nvPicPr>
              <p:cNvPr id="9" name="Ink 8">
                <a:extLst>
                  <a:ext uri="{FF2B5EF4-FFF2-40B4-BE49-F238E27FC236}">
                    <a16:creationId xmlns:a16="http://schemas.microsoft.com/office/drawing/2014/main" id="{0DF10014-1E93-E5E9-F064-3037EAA64BD5}"/>
                  </a:ext>
                </a:extLst>
              </p:cNvPr>
              <p:cNvPicPr/>
              <p:nvPr/>
            </p:nvPicPr>
            <p:blipFill>
              <a:blip r:embed="rId9"/>
              <a:stretch>
                <a:fillRect/>
              </a:stretch>
            </p:blipFill>
            <p:spPr>
              <a:xfrm>
                <a:off x="1265641" y="-1411836"/>
                <a:ext cx="341416" cy="840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13E093F6-2369-933B-26E4-7CB491DA1716}"/>
                  </a:ext>
                </a:extLst>
              </p14:cNvPr>
              <p14:cNvContentPartPr/>
              <p14:nvPr/>
            </p14:nvContentPartPr>
            <p14:xfrm>
              <a:off x="1308287" y="3978088"/>
              <a:ext cx="268258" cy="44247"/>
            </p14:xfrm>
          </p:contentPart>
        </mc:Choice>
        <mc:Fallback xmlns="">
          <p:pic>
            <p:nvPicPr>
              <p:cNvPr id="10" name="Ink 9">
                <a:extLst>
                  <a:ext uri="{FF2B5EF4-FFF2-40B4-BE49-F238E27FC236}">
                    <a16:creationId xmlns:a16="http://schemas.microsoft.com/office/drawing/2014/main" id="{13E093F6-2369-933B-26E4-7CB491DA1716}"/>
                  </a:ext>
                </a:extLst>
              </p:cNvPr>
              <p:cNvPicPr/>
              <p:nvPr/>
            </p:nvPicPr>
            <p:blipFill>
              <a:blip r:embed="rId11"/>
              <a:stretch>
                <a:fillRect/>
              </a:stretch>
            </p:blipFill>
            <p:spPr>
              <a:xfrm>
                <a:off x="1254348" y="3871039"/>
                <a:ext cx="375777" cy="2579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F281547-8C41-E05D-2E94-FF132B7F2CE6}"/>
                  </a:ext>
                </a:extLst>
              </p14:cNvPr>
              <p14:cNvContentPartPr/>
              <p14:nvPr/>
            </p14:nvContentPartPr>
            <p14:xfrm>
              <a:off x="1297081" y="4224618"/>
              <a:ext cx="290105" cy="63234"/>
            </p14:xfrm>
          </p:contentPart>
        </mc:Choice>
        <mc:Fallback xmlns="">
          <p:pic>
            <p:nvPicPr>
              <p:cNvPr id="11" name="Ink 10">
                <a:extLst>
                  <a:ext uri="{FF2B5EF4-FFF2-40B4-BE49-F238E27FC236}">
                    <a16:creationId xmlns:a16="http://schemas.microsoft.com/office/drawing/2014/main" id="{7F281547-8C41-E05D-2E94-FF132B7F2CE6}"/>
                  </a:ext>
                </a:extLst>
              </p:cNvPr>
              <p:cNvPicPr/>
              <p:nvPr/>
            </p:nvPicPr>
            <p:blipFill>
              <a:blip r:embed="rId13"/>
              <a:stretch>
                <a:fillRect/>
              </a:stretch>
            </p:blipFill>
            <p:spPr>
              <a:xfrm>
                <a:off x="1243158" y="4116833"/>
                <a:ext cx="397591" cy="27844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CF50853C-D06F-B93F-E849-C134607838C2}"/>
                  </a:ext>
                </a:extLst>
              </p14:cNvPr>
              <p14:cNvContentPartPr/>
              <p14:nvPr/>
            </p14:nvContentPartPr>
            <p14:xfrm>
              <a:off x="1297081" y="4986617"/>
              <a:ext cx="290105" cy="14007"/>
            </p14:xfrm>
          </p:contentPart>
        </mc:Choice>
        <mc:Fallback xmlns="">
          <p:pic>
            <p:nvPicPr>
              <p:cNvPr id="12" name="Ink 11">
                <a:extLst>
                  <a:ext uri="{FF2B5EF4-FFF2-40B4-BE49-F238E27FC236}">
                    <a16:creationId xmlns:a16="http://schemas.microsoft.com/office/drawing/2014/main" id="{CF50853C-D06F-B93F-E849-C134607838C2}"/>
                  </a:ext>
                </a:extLst>
              </p:cNvPr>
              <p:cNvPicPr/>
              <p:nvPr/>
            </p:nvPicPr>
            <p:blipFill>
              <a:blip r:embed="rId15"/>
              <a:stretch>
                <a:fillRect/>
              </a:stretch>
            </p:blipFill>
            <p:spPr>
              <a:xfrm>
                <a:off x="1243158" y="784517"/>
                <a:ext cx="397591" cy="8404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1531BA30-89EC-8253-F8ED-8DBB64B924A6}"/>
                  </a:ext>
                </a:extLst>
              </p14:cNvPr>
              <p14:cNvContentPartPr/>
              <p14:nvPr/>
            </p14:nvContentPartPr>
            <p14:xfrm>
              <a:off x="5656168" y="1613158"/>
              <a:ext cx="2045187" cy="49750"/>
            </p14:xfrm>
          </p:contentPart>
        </mc:Choice>
        <mc:Fallback xmlns="">
          <p:pic>
            <p:nvPicPr>
              <p:cNvPr id="13" name="Ink 12">
                <a:extLst>
                  <a:ext uri="{FF2B5EF4-FFF2-40B4-BE49-F238E27FC236}">
                    <a16:creationId xmlns:a16="http://schemas.microsoft.com/office/drawing/2014/main" id="{1531BA30-89EC-8253-F8ED-8DBB64B924A6}"/>
                  </a:ext>
                </a:extLst>
              </p:cNvPr>
              <p:cNvPicPr/>
              <p:nvPr/>
            </p:nvPicPr>
            <p:blipFill>
              <a:blip r:embed="rId17"/>
              <a:stretch>
                <a:fillRect/>
              </a:stretch>
            </p:blipFill>
            <p:spPr>
              <a:xfrm>
                <a:off x="5602177" y="1505784"/>
                <a:ext cx="2152809" cy="2641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256A1A80-FAA4-89DA-EB8C-367211DC74E9}"/>
                  </a:ext>
                </a:extLst>
              </p14:cNvPr>
              <p14:cNvContentPartPr/>
              <p14:nvPr/>
            </p14:nvContentPartPr>
            <p14:xfrm>
              <a:off x="3829609" y="1893793"/>
              <a:ext cx="14007" cy="14007"/>
            </p14:xfrm>
          </p:contentPart>
        </mc:Choice>
        <mc:Fallback xmlns="">
          <p:pic>
            <p:nvPicPr>
              <p:cNvPr id="14" name="Ink 13">
                <a:extLst>
                  <a:ext uri="{FF2B5EF4-FFF2-40B4-BE49-F238E27FC236}">
                    <a16:creationId xmlns:a16="http://schemas.microsoft.com/office/drawing/2014/main" id="{256A1A80-FAA4-89DA-EB8C-367211DC74E9}"/>
                  </a:ext>
                </a:extLst>
              </p:cNvPr>
              <p:cNvPicPr/>
              <p:nvPr/>
            </p:nvPicPr>
            <p:blipFill>
              <a:blip r:embed="rId19"/>
              <a:stretch>
                <a:fillRect/>
              </a:stretch>
            </p:blipFill>
            <p:spPr>
              <a:xfrm>
                <a:off x="1728559" y="-2308307"/>
                <a:ext cx="4202100" cy="8404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9D568FAF-0550-6A2A-2FA7-690C795A66A4}"/>
                  </a:ext>
                </a:extLst>
              </p14:cNvPr>
              <p14:cNvContentPartPr/>
              <p14:nvPr/>
            </p14:nvContentPartPr>
            <p14:xfrm>
              <a:off x="3616698" y="1904999"/>
              <a:ext cx="2116667" cy="56517"/>
            </p14:xfrm>
          </p:contentPart>
        </mc:Choice>
        <mc:Fallback xmlns="">
          <p:pic>
            <p:nvPicPr>
              <p:cNvPr id="15" name="Ink 14">
                <a:extLst>
                  <a:ext uri="{FF2B5EF4-FFF2-40B4-BE49-F238E27FC236}">
                    <a16:creationId xmlns:a16="http://schemas.microsoft.com/office/drawing/2014/main" id="{9D568FAF-0550-6A2A-2FA7-690C795A66A4}"/>
                  </a:ext>
                </a:extLst>
              </p:cNvPr>
              <p:cNvPicPr/>
              <p:nvPr/>
            </p:nvPicPr>
            <p:blipFill>
              <a:blip r:embed="rId21"/>
              <a:stretch>
                <a:fillRect/>
              </a:stretch>
            </p:blipFill>
            <p:spPr>
              <a:xfrm>
                <a:off x="3562701" y="1797688"/>
                <a:ext cx="2224300" cy="27078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BA3B87E5-15C0-4FA8-748F-2F1EB25F3EEE}"/>
                  </a:ext>
                </a:extLst>
              </p14:cNvPr>
              <p14:cNvContentPartPr/>
              <p14:nvPr/>
            </p14:nvContentPartPr>
            <p14:xfrm>
              <a:off x="4770905" y="2767852"/>
              <a:ext cx="1164166" cy="14007"/>
            </p14:xfrm>
          </p:contentPart>
        </mc:Choice>
        <mc:Fallback xmlns="">
          <p:pic>
            <p:nvPicPr>
              <p:cNvPr id="16" name="Ink 15">
                <a:extLst>
                  <a:ext uri="{FF2B5EF4-FFF2-40B4-BE49-F238E27FC236}">
                    <a16:creationId xmlns:a16="http://schemas.microsoft.com/office/drawing/2014/main" id="{BA3B87E5-15C0-4FA8-748F-2F1EB25F3EEE}"/>
                  </a:ext>
                </a:extLst>
              </p:cNvPr>
              <p:cNvPicPr/>
              <p:nvPr/>
            </p:nvPicPr>
            <p:blipFill>
              <a:blip r:embed="rId23"/>
              <a:stretch>
                <a:fillRect/>
              </a:stretch>
            </p:blipFill>
            <p:spPr>
              <a:xfrm>
                <a:off x="4716925" y="-1434248"/>
                <a:ext cx="1271766" cy="8404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691BC457-8917-34B2-C0DF-31BAC21BA658}"/>
                  </a:ext>
                </a:extLst>
              </p14:cNvPr>
              <p14:cNvContentPartPr/>
              <p14:nvPr/>
            </p14:nvContentPartPr>
            <p14:xfrm>
              <a:off x="3560669" y="3943982"/>
              <a:ext cx="1937371" cy="14007"/>
            </p14:xfrm>
          </p:contentPart>
        </mc:Choice>
        <mc:Fallback xmlns="">
          <p:pic>
            <p:nvPicPr>
              <p:cNvPr id="17" name="Ink 16">
                <a:extLst>
                  <a:ext uri="{FF2B5EF4-FFF2-40B4-BE49-F238E27FC236}">
                    <a16:creationId xmlns:a16="http://schemas.microsoft.com/office/drawing/2014/main" id="{691BC457-8917-34B2-C0DF-31BAC21BA658}"/>
                  </a:ext>
                </a:extLst>
              </p:cNvPr>
              <p:cNvPicPr/>
              <p:nvPr/>
            </p:nvPicPr>
            <p:blipFill>
              <a:blip r:embed="rId25"/>
              <a:stretch>
                <a:fillRect/>
              </a:stretch>
            </p:blipFill>
            <p:spPr>
              <a:xfrm>
                <a:off x="3506673" y="3816646"/>
                <a:ext cx="2045003" cy="26825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BC9E580A-F139-A8F3-B57A-9525B2995ECF}"/>
                  </a:ext>
                </a:extLst>
              </p14:cNvPr>
              <p14:cNvContentPartPr/>
              <p14:nvPr/>
            </p14:nvContentPartPr>
            <p14:xfrm>
              <a:off x="3605492" y="4269441"/>
              <a:ext cx="1029214" cy="22887"/>
            </p14:xfrm>
          </p:contentPart>
        </mc:Choice>
        <mc:Fallback xmlns="">
          <p:pic>
            <p:nvPicPr>
              <p:cNvPr id="18" name="Ink 17">
                <a:extLst>
                  <a:ext uri="{FF2B5EF4-FFF2-40B4-BE49-F238E27FC236}">
                    <a16:creationId xmlns:a16="http://schemas.microsoft.com/office/drawing/2014/main" id="{BC9E580A-F139-A8F3-B57A-9525B2995ECF}"/>
                  </a:ext>
                </a:extLst>
              </p:cNvPr>
              <p:cNvPicPr/>
              <p:nvPr/>
            </p:nvPicPr>
            <p:blipFill>
              <a:blip r:embed="rId27"/>
              <a:stretch>
                <a:fillRect/>
              </a:stretch>
            </p:blipFill>
            <p:spPr>
              <a:xfrm>
                <a:off x="3551512" y="4163809"/>
                <a:ext cx="1136814" cy="233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C11D00FA-AFB3-4DFB-0071-01C1EADE41C1}"/>
                  </a:ext>
                </a:extLst>
              </p14:cNvPr>
              <p14:cNvContentPartPr/>
              <p14:nvPr/>
            </p14:nvContentPartPr>
            <p14:xfrm>
              <a:off x="3751169" y="5020234"/>
              <a:ext cx="14007" cy="14007"/>
            </p14:xfrm>
          </p:contentPart>
        </mc:Choice>
        <mc:Fallback xmlns="">
          <p:pic>
            <p:nvPicPr>
              <p:cNvPr id="20" name="Ink 19">
                <a:extLst>
                  <a:ext uri="{FF2B5EF4-FFF2-40B4-BE49-F238E27FC236}">
                    <a16:creationId xmlns:a16="http://schemas.microsoft.com/office/drawing/2014/main" id="{C11D00FA-AFB3-4DFB-0071-01C1EADE41C1}"/>
                  </a:ext>
                </a:extLst>
              </p:cNvPr>
              <p:cNvPicPr/>
              <p:nvPr/>
            </p:nvPicPr>
            <p:blipFill>
              <a:blip r:embed="rId19"/>
              <a:stretch>
                <a:fillRect/>
              </a:stretch>
            </p:blipFill>
            <p:spPr>
              <a:xfrm>
                <a:off x="1650119" y="818134"/>
                <a:ext cx="4202100" cy="8404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1573687C-D9C1-BE23-0720-2EBE44F067CE}"/>
                  </a:ext>
                </a:extLst>
              </p14:cNvPr>
              <p14:cNvContentPartPr/>
              <p14:nvPr/>
            </p14:nvContentPartPr>
            <p14:xfrm>
              <a:off x="3730002" y="4941333"/>
              <a:ext cx="2957107" cy="45283"/>
            </p14:xfrm>
          </p:contentPart>
        </mc:Choice>
        <mc:Fallback xmlns="">
          <p:pic>
            <p:nvPicPr>
              <p:cNvPr id="23" name="Ink 22">
                <a:extLst>
                  <a:ext uri="{FF2B5EF4-FFF2-40B4-BE49-F238E27FC236}">
                    <a16:creationId xmlns:a16="http://schemas.microsoft.com/office/drawing/2014/main" id="{1573687C-D9C1-BE23-0720-2EBE44F067CE}"/>
                  </a:ext>
                </a:extLst>
              </p:cNvPr>
              <p:cNvPicPr/>
              <p:nvPr/>
            </p:nvPicPr>
            <p:blipFill>
              <a:blip r:embed="rId30"/>
              <a:stretch>
                <a:fillRect/>
              </a:stretch>
            </p:blipFill>
            <p:spPr>
              <a:xfrm>
                <a:off x="3676007" y="4834365"/>
                <a:ext cx="3064736" cy="258862"/>
              </a:xfrm>
              <a:prstGeom prst="rect">
                <a:avLst/>
              </a:prstGeom>
            </p:spPr>
          </p:pic>
        </mc:Fallback>
      </mc:AlternateContent>
    </p:spTree>
    <p:extLst>
      <p:ext uri="{BB962C8B-B14F-4D97-AF65-F5344CB8AC3E}">
        <p14:creationId xmlns:p14="http://schemas.microsoft.com/office/powerpoint/2010/main" val="2136236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D52F-33BA-82D9-3832-D610B83574DD}"/>
              </a:ext>
            </a:extLst>
          </p:cNvPr>
          <p:cNvSpPr>
            <a:spLocks noGrp="1"/>
          </p:cNvSpPr>
          <p:nvPr>
            <p:ph type="title"/>
          </p:nvPr>
        </p:nvSpPr>
        <p:spPr/>
        <p:txBody>
          <a:bodyPr/>
          <a:lstStyle/>
          <a:p>
            <a:r>
              <a:rPr lang="en-US">
                <a:latin typeface="Sansation"/>
              </a:rPr>
              <a:t>Resources</a:t>
            </a:r>
            <a:endParaRPr lang="en-US"/>
          </a:p>
        </p:txBody>
      </p:sp>
      <p:sp>
        <p:nvSpPr>
          <p:cNvPr id="3" name="Content Placeholder 2">
            <a:extLst>
              <a:ext uri="{FF2B5EF4-FFF2-40B4-BE49-F238E27FC236}">
                <a16:creationId xmlns:a16="http://schemas.microsoft.com/office/drawing/2014/main" id="{98B625E8-F428-DA8B-7E92-47338987986C}"/>
              </a:ext>
            </a:extLst>
          </p:cNvPr>
          <p:cNvSpPr>
            <a:spLocks noGrp="1"/>
          </p:cNvSpPr>
          <p:nvPr>
            <p:ph idx="1"/>
          </p:nvPr>
        </p:nvSpPr>
        <p:spPr>
          <a:xfrm>
            <a:off x="985191" y="1251774"/>
            <a:ext cx="10368609" cy="5169781"/>
          </a:xfrm>
        </p:spPr>
        <p:txBody>
          <a:bodyPr vert="horz" lIns="91440" tIns="45720" rIns="91440" bIns="45720" rtlCol="0" anchor="t">
            <a:normAutofit/>
          </a:bodyPr>
          <a:lstStyle/>
          <a:p>
            <a:r>
              <a:rPr lang="en-US" sz="3200" dirty="0">
                <a:latin typeface="Helvetica CE"/>
                <a:hlinkClick r:id="rId2"/>
              </a:rPr>
              <a:t>Large Print and Larger Print Materials | SHARE (illinoisheartland.org)</a:t>
            </a:r>
            <a:endParaRPr lang="en-US" sz="3200" dirty="0">
              <a:latin typeface="Helvetica CE"/>
            </a:endParaRPr>
          </a:p>
          <a:p>
            <a:r>
              <a:rPr lang="en-US" sz="3200" dirty="0">
                <a:latin typeface="Helvetica CE"/>
                <a:hlinkClick r:id="rId3"/>
              </a:rPr>
              <a:t>Use of General Material Designation (gmd) | SHARE (illinoisheartland.org)</a:t>
            </a:r>
            <a:endParaRPr lang="en-US" sz="3200" dirty="0">
              <a:latin typeface="Helvetica CE"/>
            </a:endParaRPr>
          </a:p>
          <a:p>
            <a:r>
              <a:rPr lang="en-US" sz="3200" dirty="0">
                <a:latin typeface="Helvetica CE"/>
                <a:hlinkClick r:id="rId4"/>
              </a:rPr>
              <a:t>Mini-checklist for editing large/larger print books</a:t>
            </a:r>
            <a:r>
              <a:rPr lang="en-US" sz="3600" dirty="0">
                <a:latin typeface="Helvetica CE"/>
                <a:hlinkClick r:id="rId4"/>
              </a:rPr>
              <a:t> </a:t>
            </a:r>
            <a:endParaRPr lang="en-US" sz="3600" dirty="0"/>
          </a:p>
          <a:p>
            <a:pPr marL="0" indent="0">
              <a:buNone/>
            </a:pPr>
            <a:endParaRPr lang="en-US" dirty="0"/>
          </a:p>
          <a:p>
            <a:endParaRPr lang="en-US" dirty="0"/>
          </a:p>
        </p:txBody>
      </p:sp>
    </p:spTree>
    <p:extLst>
      <p:ext uri="{BB962C8B-B14F-4D97-AF65-F5344CB8AC3E}">
        <p14:creationId xmlns:p14="http://schemas.microsoft.com/office/powerpoint/2010/main" val="697127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F6CA-AAB9-3CA4-C5CD-2668CAA90BC4}"/>
              </a:ext>
            </a:extLst>
          </p:cNvPr>
          <p:cNvSpPr>
            <a:spLocks noGrp="1"/>
          </p:cNvSpPr>
          <p:nvPr>
            <p:ph type="title"/>
          </p:nvPr>
        </p:nvSpPr>
        <p:spPr>
          <a:xfrm>
            <a:off x="3930650" y="2473325"/>
            <a:ext cx="10039350" cy="1325563"/>
          </a:xfrm>
        </p:spPr>
        <p:txBody>
          <a:bodyPr>
            <a:normAutofit/>
          </a:bodyPr>
          <a:lstStyle/>
          <a:p>
            <a:r>
              <a:rPr lang="en-US" sz="7200">
                <a:latin typeface="Sansation"/>
              </a:rPr>
              <a:t>Questions?</a:t>
            </a:r>
            <a:endParaRPr lang="en-US" sz="7200"/>
          </a:p>
        </p:txBody>
      </p:sp>
      <p:sp>
        <p:nvSpPr>
          <p:cNvPr id="3" name="Content Placeholder 2">
            <a:extLst>
              <a:ext uri="{FF2B5EF4-FFF2-40B4-BE49-F238E27FC236}">
                <a16:creationId xmlns:a16="http://schemas.microsoft.com/office/drawing/2014/main" id="{9E2D4E67-756B-94BC-04D5-178E5CE0676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8347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6DFF-ECA5-D17F-D5C6-4F74287D6955}"/>
              </a:ext>
            </a:extLst>
          </p:cNvPr>
          <p:cNvSpPr>
            <a:spLocks noGrp="1"/>
          </p:cNvSpPr>
          <p:nvPr>
            <p:ph type="title"/>
          </p:nvPr>
        </p:nvSpPr>
        <p:spPr>
          <a:xfrm>
            <a:off x="1424517" y="2676525"/>
            <a:ext cx="10039350" cy="1325563"/>
          </a:xfrm>
        </p:spPr>
        <p:txBody>
          <a:bodyPr/>
          <a:lstStyle/>
          <a:p>
            <a:pPr algn="ctr"/>
            <a:r>
              <a:rPr lang="en-US" sz="7200">
                <a:latin typeface="Sansation"/>
              </a:rPr>
              <a:t>Thank you for your time!</a:t>
            </a:r>
            <a:endParaRPr lang="en-US" sz="7200"/>
          </a:p>
        </p:txBody>
      </p:sp>
      <p:sp>
        <p:nvSpPr>
          <p:cNvPr id="3" name="Content Placeholder 2">
            <a:extLst>
              <a:ext uri="{FF2B5EF4-FFF2-40B4-BE49-F238E27FC236}">
                <a16:creationId xmlns:a16="http://schemas.microsoft.com/office/drawing/2014/main" id="{BD0658FB-2667-44BA-ACA0-7169B9762DF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5850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2157-D6E6-1635-6833-A3C5F80A39C1}"/>
              </a:ext>
            </a:extLst>
          </p:cNvPr>
          <p:cNvSpPr>
            <a:spLocks noGrp="1"/>
          </p:cNvSpPr>
          <p:nvPr>
            <p:ph type="title"/>
          </p:nvPr>
        </p:nvSpPr>
        <p:spPr/>
        <p:txBody>
          <a:bodyPr/>
          <a:lstStyle/>
          <a:p>
            <a:r>
              <a:rPr lang="en-US">
                <a:latin typeface="Sansation"/>
              </a:rPr>
              <a:t>Examples of Large Print</a:t>
            </a:r>
            <a:endParaRPr lang="en-US"/>
          </a:p>
        </p:txBody>
      </p:sp>
      <p:pic>
        <p:nvPicPr>
          <p:cNvPr id="3" name="Picture 2" descr="A book on a table&#10;&#10;Description automatically generated">
            <a:extLst>
              <a:ext uri="{FF2B5EF4-FFF2-40B4-BE49-F238E27FC236}">
                <a16:creationId xmlns:a16="http://schemas.microsoft.com/office/drawing/2014/main" id="{AFBEC5D8-409E-2EFA-67E8-14C39F4F2FC1}"/>
              </a:ext>
            </a:extLst>
          </p:cNvPr>
          <p:cNvPicPr>
            <a:picLocks noChangeAspect="1"/>
          </p:cNvPicPr>
          <p:nvPr/>
        </p:nvPicPr>
        <p:blipFill rotWithShape="1">
          <a:blip r:embed="rId2"/>
          <a:srcRect l="8725" t="4534" r="5033" b="2267"/>
          <a:stretch/>
        </p:blipFill>
        <p:spPr>
          <a:xfrm>
            <a:off x="2050144" y="1360714"/>
            <a:ext cx="3253611" cy="4692952"/>
          </a:xfrm>
          <a:prstGeom prst="rect">
            <a:avLst/>
          </a:prstGeom>
        </p:spPr>
      </p:pic>
      <p:pic>
        <p:nvPicPr>
          <p:cNvPr id="4" name="Picture 3" descr="A hand holding a book&#10;&#10;Description automatically generated">
            <a:extLst>
              <a:ext uri="{FF2B5EF4-FFF2-40B4-BE49-F238E27FC236}">
                <a16:creationId xmlns:a16="http://schemas.microsoft.com/office/drawing/2014/main" id="{1903BAF8-94A7-B9B2-6769-EB35CA2A1870}"/>
              </a:ext>
            </a:extLst>
          </p:cNvPr>
          <p:cNvPicPr>
            <a:picLocks noChangeAspect="1"/>
          </p:cNvPicPr>
          <p:nvPr/>
        </p:nvPicPr>
        <p:blipFill rotWithShape="1">
          <a:blip r:embed="rId3"/>
          <a:srcRect l="1312" r="14162" b="15098"/>
          <a:stretch/>
        </p:blipFill>
        <p:spPr>
          <a:xfrm>
            <a:off x="6290008" y="1360715"/>
            <a:ext cx="3536181" cy="4691661"/>
          </a:xfrm>
          <a:prstGeom prst="rect">
            <a:avLst/>
          </a:prstGeom>
        </p:spPr>
      </p:pic>
    </p:spTree>
    <p:extLst>
      <p:ext uri="{BB962C8B-B14F-4D97-AF65-F5344CB8AC3E}">
        <p14:creationId xmlns:p14="http://schemas.microsoft.com/office/powerpoint/2010/main" val="71490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0697-527A-E1E3-8669-472C43E95339}"/>
              </a:ext>
            </a:extLst>
          </p:cNvPr>
          <p:cNvSpPr>
            <a:spLocks noGrp="1"/>
          </p:cNvSpPr>
          <p:nvPr>
            <p:ph type="title"/>
          </p:nvPr>
        </p:nvSpPr>
        <p:spPr/>
        <p:txBody>
          <a:bodyPr/>
          <a:lstStyle/>
          <a:p>
            <a:r>
              <a:rPr lang="en-US">
                <a:latin typeface="Sansation"/>
              </a:rPr>
              <a:t>Examples of Larger Print</a:t>
            </a:r>
            <a:endParaRPr lang="en-US"/>
          </a:p>
        </p:txBody>
      </p:sp>
      <p:pic>
        <p:nvPicPr>
          <p:cNvPr id="4" name="Picture 3" descr="A book cover of a person and person&#10;&#10;Description automatically generated">
            <a:extLst>
              <a:ext uri="{FF2B5EF4-FFF2-40B4-BE49-F238E27FC236}">
                <a16:creationId xmlns:a16="http://schemas.microsoft.com/office/drawing/2014/main" id="{B7CBDD50-9657-1451-CD18-80032D3304BB}"/>
              </a:ext>
            </a:extLst>
          </p:cNvPr>
          <p:cNvPicPr>
            <a:picLocks noChangeAspect="1"/>
          </p:cNvPicPr>
          <p:nvPr/>
        </p:nvPicPr>
        <p:blipFill rotWithShape="1">
          <a:blip r:embed="rId2"/>
          <a:srcRect l="8833" t="3571" r="5363" b="2190"/>
          <a:stretch/>
        </p:blipFill>
        <p:spPr>
          <a:xfrm>
            <a:off x="1699382" y="1421191"/>
            <a:ext cx="3302003" cy="4811490"/>
          </a:xfrm>
          <a:prstGeom prst="rect">
            <a:avLst/>
          </a:prstGeom>
        </p:spPr>
      </p:pic>
      <p:pic>
        <p:nvPicPr>
          <p:cNvPr id="5" name="Picture 4" descr="A hand holding a paper&#10;&#10;Description automatically generated">
            <a:extLst>
              <a:ext uri="{FF2B5EF4-FFF2-40B4-BE49-F238E27FC236}">
                <a16:creationId xmlns:a16="http://schemas.microsoft.com/office/drawing/2014/main" id="{4527EA32-2C39-5743-6306-B8F62C9EBBEE}"/>
              </a:ext>
            </a:extLst>
          </p:cNvPr>
          <p:cNvPicPr>
            <a:picLocks noChangeAspect="1"/>
          </p:cNvPicPr>
          <p:nvPr/>
        </p:nvPicPr>
        <p:blipFill rotWithShape="1">
          <a:blip r:embed="rId3"/>
          <a:srcRect l="8738" t="10712" r="14369" b="10026"/>
          <a:stretch/>
        </p:blipFill>
        <p:spPr>
          <a:xfrm rot="-5400000">
            <a:off x="5748866" y="1999344"/>
            <a:ext cx="4793535" cy="3629670"/>
          </a:xfrm>
          <a:prstGeom prst="rect">
            <a:avLst/>
          </a:prstGeom>
        </p:spPr>
      </p:pic>
    </p:spTree>
    <p:extLst>
      <p:ext uri="{BB962C8B-B14F-4D97-AF65-F5344CB8AC3E}">
        <p14:creationId xmlns:p14="http://schemas.microsoft.com/office/powerpoint/2010/main" val="177053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uler on a book&#10;&#10;Description automatically generated">
            <a:extLst>
              <a:ext uri="{FF2B5EF4-FFF2-40B4-BE49-F238E27FC236}">
                <a16:creationId xmlns:a16="http://schemas.microsoft.com/office/drawing/2014/main" id="{4CD0635D-F83E-F66F-A667-A083D630E572}"/>
              </a:ext>
            </a:extLst>
          </p:cNvPr>
          <p:cNvPicPr>
            <a:picLocks noChangeAspect="1"/>
          </p:cNvPicPr>
          <p:nvPr/>
        </p:nvPicPr>
        <p:blipFill>
          <a:blip r:embed="rId2"/>
          <a:stretch>
            <a:fillRect/>
          </a:stretch>
        </p:blipFill>
        <p:spPr>
          <a:xfrm>
            <a:off x="2914139" y="1420089"/>
            <a:ext cx="6352178" cy="4768274"/>
          </a:xfrm>
          <a:prstGeom prst="rect">
            <a:avLst/>
          </a:prstGeom>
        </p:spPr>
      </p:pic>
      <p:sp>
        <p:nvSpPr>
          <p:cNvPr id="3" name="TextBox 2">
            <a:extLst>
              <a:ext uri="{FF2B5EF4-FFF2-40B4-BE49-F238E27FC236}">
                <a16:creationId xmlns:a16="http://schemas.microsoft.com/office/drawing/2014/main" id="{3C5F5304-93ED-2CF4-85EC-AF0AF6B6C8BA}"/>
              </a:ext>
            </a:extLst>
          </p:cNvPr>
          <p:cNvSpPr txBox="1"/>
          <p:nvPr/>
        </p:nvSpPr>
        <p:spPr>
          <a:xfrm>
            <a:off x="4294053" y="544667"/>
            <a:ext cx="357789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ansation"/>
              </a:rPr>
              <a:t>Example of large text</a:t>
            </a:r>
          </a:p>
        </p:txBody>
      </p:sp>
    </p:spTree>
    <p:extLst>
      <p:ext uri="{BB962C8B-B14F-4D97-AF65-F5344CB8AC3E}">
        <p14:creationId xmlns:p14="http://schemas.microsoft.com/office/powerpoint/2010/main" val="1348149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DC15-9D4E-2692-59D4-36DCF8EF7CDD}"/>
              </a:ext>
            </a:extLst>
          </p:cNvPr>
          <p:cNvSpPr>
            <a:spLocks noGrp="1"/>
          </p:cNvSpPr>
          <p:nvPr>
            <p:ph type="title"/>
          </p:nvPr>
        </p:nvSpPr>
        <p:spPr/>
        <p:txBody>
          <a:bodyPr/>
          <a:lstStyle/>
          <a:p>
            <a:r>
              <a:rPr lang="en-US">
                <a:latin typeface="Sansation"/>
              </a:rPr>
              <a:t>Appears to Be Large Print</a:t>
            </a:r>
            <a:endParaRPr lang="en-US">
              <a:highlight>
                <a:srgbClr val="FFFF00"/>
              </a:highlight>
            </a:endParaRPr>
          </a:p>
        </p:txBody>
      </p:sp>
      <p:sp>
        <p:nvSpPr>
          <p:cNvPr id="3" name="Content Placeholder 2">
            <a:extLst>
              <a:ext uri="{FF2B5EF4-FFF2-40B4-BE49-F238E27FC236}">
                <a16:creationId xmlns:a16="http://schemas.microsoft.com/office/drawing/2014/main" id="{21991B8A-7B90-8587-EC89-83E7162014B6}"/>
              </a:ext>
            </a:extLst>
          </p:cNvPr>
          <p:cNvSpPr>
            <a:spLocks noGrp="1"/>
          </p:cNvSpPr>
          <p:nvPr>
            <p:ph idx="1"/>
          </p:nvPr>
        </p:nvSpPr>
        <p:spPr/>
        <p:txBody>
          <a:bodyPr vert="horz" lIns="91440" tIns="45720" rIns="91440" bIns="45720" rtlCol="0" anchor="t">
            <a:normAutofit/>
          </a:bodyPr>
          <a:lstStyle/>
          <a:p>
            <a:endParaRPr lang="en-US">
              <a:latin typeface="Helvetica CE"/>
            </a:endParaRPr>
          </a:p>
          <a:p>
            <a:endParaRPr lang="en-US">
              <a:latin typeface="Helvetica CE"/>
            </a:endParaRPr>
          </a:p>
          <a:p>
            <a:pPr marL="0" indent="0">
              <a:buNone/>
            </a:pPr>
            <a:r>
              <a:rPr lang="en-US" sz="3600">
                <a:latin typeface="Helvetica CE"/>
              </a:rPr>
              <a:t>It is uncommon, but if you run across a book that has obviously large print, but it is not labeled as such, please contact a SHARE cataloger for assistance.</a:t>
            </a:r>
            <a:endParaRPr lang="en-US" sz="3600"/>
          </a:p>
        </p:txBody>
      </p:sp>
    </p:spTree>
    <p:extLst>
      <p:ext uri="{BB962C8B-B14F-4D97-AF65-F5344CB8AC3E}">
        <p14:creationId xmlns:p14="http://schemas.microsoft.com/office/powerpoint/2010/main" val="395869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A11C-939E-1250-DF66-D52A35995317}"/>
              </a:ext>
            </a:extLst>
          </p:cNvPr>
          <p:cNvSpPr>
            <a:spLocks noGrp="1"/>
          </p:cNvSpPr>
          <p:nvPr>
            <p:ph type="title"/>
          </p:nvPr>
        </p:nvSpPr>
        <p:spPr/>
        <p:txBody>
          <a:bodyPr/>
          <a:lstStyle/>
          <a:p>
            <a:r>
              <a:rPr lang="en-US">
                <a:latin typeface="Sansation"/>
              </a:rPr>
              <a:t>Children's Books</a:t>
            </a:r>
            <a:endParaRPr lang="en-US"/>
          </a:p>
        </p:txBody>
      </p:sp>
      <p:sp>
        <p:nvSpPr>
          <p:cNvPr id="3" name="Content Placeholder 2">
            <a:extLst>
              <a:ext uri="{FF2B5EF4-FFF2-40B4-BE49-F238E27FC236}">
                <a16:creationId xmlns:a16="http://schemas.microsoft.com/office/drawing/2014/main" id="{61B851BA-CB14-0340-111A-199C07580F07}"/>
              </a:ext>
            </a:extLst>
          </p:cNvPr>
          <p:cNvSpPr>
            <a:spLocks noGrp="1"/>
          </p:cNvSpPr>
          <p:nvPr>
            <p:ph idx="1"/>
          </p:nvPr>
        </p:nvSpPr>
        <p:spPr>
          <a:xfrm>
            <a:off x="1314450" y="2329890"/>
            <a:ext cx="10039350" cy="4351338"/>
          </a:xfrm>
        </p:spPr>
        <p:txBody>
          <a:bodyPr vert="horz" lIns="91440" tIns="45720" rIns="91440" bIns="45720" rtlCol="0" anchor="t">
            <a:normAutofit/>
          </a:bodyPr>
          <a:lstStyle/>
          <a:p>
            <a:r>
              <a:rPr lang="en-US" sz="3600">
                <a:latin typeface="Helvetica CE"/>
              </a:rPr>
              <a:t>Many children's books, especially picture books, will have larger than normal print.</a:t>
            </a:r>
            <a:endParaRPr lang="en-US" sz="3600"/>
          </a:p>
          <a:p>
            <a:r>
              <a:rPr lang="en-US" sz="3600">
                <a:latin typeface="Helvetica CE"/>
              </a:rPr>
              <a:t>Unless the book specifically says Large Print, do not consider these to be large print. </a:t>
            </a:r>
          </a:p>
          <a:p>
            <a:pPr marL="0" indent="0">
              <a:buNone/>
            </a:pPr>
            <a:endParaRPr lang="en-US" sz="3600">
              <a:latin typeface="Helvetica CE"/>
            </a:endParaRPr>
          </a:p>
        </p:txBody>
      </p:sp>
    </p:spTree>
    <p:extLst>
      <p:ext uri="{BB962C8B-B14F-4D97-AF65-F5344CB8AC3E}">
        <p14:creationId xmlns:p14="http://schemas.microsoft.com/office/powerpoint/2010/main" val="165288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08B5-A788-9BDB-6878-744D7CFC8D2C}"/>
              </a:ext>
            </a:extLst>
          </p:cNvPr>
          <p:cNvSpPr>
            <a:spLocks noGrp="1"/>
          </p:cNvSpPr>
          <p:nvPr>
            <p:ph type="title"/>
          </p:nvPr>
        </p:nvSpPr>
        <p:spPr/>
        <p:txBody>
          <a:bodyPr/>
          <a:lstStyle/>
          <a:p>
            <a:r>
              <a:rPr lang="en-US">
                <a:latin typeface="Sansation"/>
              </a:rPr>
              <a:t>245 field </a:t>
            </a:r>
            <a:r>
              <a:rPr lang="en-US" err="1">
                <a:latin typeface="Sansation"/>
              </a:rPr>
              <a:t>ǂh</a:t>
            </a:r>
            <a:endParaRPr lang="en-US">
              <a:latin typeface="Sansation"/>
            </a:endParaRPr>
          </a:p>
        </p:txBody>
      </p:sp>
      <p:sp>
        <p:nvSpPr>
          <p:cNvPr id="4" name="TextBox 3">
            <a:extLst>
              <a:ext uri="{FF2B5EF4-FFF2-40B4-BE49-F238E27FC236}">
                <a16:creationId xmlns:a16="http://schemas.microsoft.com/office/drawing/2014/main" id="{3C51CB6D-6052-29F4-7481-06426ECF9390}"/>
              </a:ext>
            </a:extLst>
          </p:cNvPr>
          <p:cNvSpPr txBox="1"/>
          <p:nvPr/>
        </p:nvSpPr>
        <p:spPr>
          <a:xfrm>
            <a:off x="1311171" y="1612208"/>
            <a:ext cx="1010836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Helvetica CE"/>
                <a:cs typeface="Arial"/>
              </a:rPr>
              <a:t>OCLC record</a:t>
            </a:r>
          </a:p>
          <a:p>
            <a:r>
              <a:rPr lang="en-US" sz="2800" b="1">
                <a:latin typeface="Helvetica CE"/>
                <a:cs typeface="Arial"/>
              </a:rPr>
              <a:t>245 04 </a:t>
            </a:r>
            <a:r>
              <a:rPr lang="en-US" sz="2800">
                <a:latin typeface="Helvetica CE"/>
                <a:cs typeface="Arial"/>
              </a:rPr>
              <a:t>The trees of North America. </a:t>
            </a:r>
            <a:r>
              <a:rPr lang="en-US" sz="2800" b="1" err="1">
                <a:latin typeface="Helvetica CE"/>
                <a:cs typeface="Arial"/>
              </a:rPr>
              <a:t>ǂp</a:t>
            </a:r>
            <a:r>
              <a:rPr lang="en-US" sz="2800" b="1">
                <a:latin typeface="Helvetica CE"/>
                <a:cs typeface="Arial"/>
              </a:rPr>
              <a:t> </a:t>
            </a:r>
            <a:r>
              <a:rPr lang="en-US" sz="2800">
                <a:latin typeface="Helvetica CE"/>
                <a:cs typeface="Arial"/>
              </a:rPr>
              <a:t>Pines and firs of Canada.</a:t>
            </a:r>
            <a:endParaRPr lang="en-US" sz="2800">
              <a:latin typeface="Helvetica CE"/>
            </a:endParaRPr>
          </a:p>
          <a:p>
            <a:endParaRPr lang="en-US" sz="2800" b="1">
              <a:latin typeface="Helvetica CE"/>
              <a:cs typeface="Arial"/>
            </a:endParaRPr>
          </a:p>
          <a:p>
            <a:r>
              <a:rPr lang="en-US" sz="2800" b="1">
                <a:latin typeface="Helvetica CE"/>
                <a:cs typeface="Arial"/>
              </a:rPr>
              <a:t>SHARE local edit</a:t>
            </a:r>
            <a:endParaRPr lang="en-US" sz="2800">
              <a:latin typeface="Helvetica CE"/>
              <a:cs typeface="Calibri"/>
            </a:endParaRPr>
          </a:p>
          <a:p>
            <a:r>
              <a:rPr lang="en-US" sz="2800" b="1">
                <a:latin typeface="Helvetica CE"/>
                <a:cs typeface="Arial"/>
              </a:rPr>
              <a:t>245 04 </a:t>
            </a:r>
            <a:r>
              <a:rPr lang="en-US" sz="2800" b="1" err="1">
                <a:latin typeface="Helvetica CE"/>
                <a:cs typeface="Arial"/>
              </a:rPr>
              <a:t>ǂa</a:t>
            </a:r>
            <a:r>
              <a:rPr lang="en-US" sz="2800" err="1">
                <a:latin typeface="Helvetica CE"/>
                <a:cs typeface="Arial"/>
              </a:rPr>
              <a:t>The</a:t>
            </a:r>
            <a:r>
              <a:rPr lang="en-US" sz="2800">
                <a:latin typeface="Helvetica CE"/>
                <a:cs typeface="Arial"/>
              </a:rPr>
              <a:t> trees of North </a:t>
            </a:r>
            <a:r>
              <a:rPr lang="en-US" sz="2800" err="1">
                <a:latin typeface="Helvetica CE"/>
                <a:cs typeface="Arial"/>
              </a:rPr>
              <a:t>America.</a:t>
            </a:r>
            <a:r>
              <a:rPr lang="en-US" sz="2800" b="1" err="1">
                <a:latin typeface="Helvetica CE"/>
                <a:cs typeface="Arial"/>
              </a:rPr>
              <a:t>ǂp</a:t>
            </a:r>
            <a:r>
              <a:rPr lang="en-US" sz="2800" err="1">
                <a:latin typeface="Helvetica CE"/>
                <a:cs typeface="Arial"/>
              </a:rPr>
              <a:t>Pines</a:t>
            </a:r>
            <a:r>
              <a:rPr lang="en-US" sz="2800">
                <a:latin typeface="Helvetica CE"/>
                <a:cs typeface="Arial"/>
              </a:rPr>
              <a:t> and firs of </a:t>
            </a:r>
            <a:r>
              <a:rPr lang="en-US" sz="2800" err="1">
                <a:latin typeface="Helvetica CE"/>
                <a:cs typeface="Arial"/>
              </a:rPr>
              <a:t>Canada</a:t>
            </a:r>
            <a:r>
              <a:rPr lang="en-US" sz="2800" b="1" err="1">
                <a:latin typeface="Helvetica CE"/>
                <a:cs typeface="Arial"/>
              </a:rPr>
              <a:t>ǂh</a:t>
            </a:r>
            <a:r>
              <a:rPr lang="en-US" sz="2800">
                <a:latin typeface="Helvetica CE"/>
                <a:cs typeface="Arial"/>
              </a:rPr>
              <a:t>[text (large print)]</a:t>
            </a:r>
          </a:p>
          <a:p>
            <a:endParaRPr lang="en-US" sz="2800">
              <a:latin typeface="Helvetica CE"/>
              <a:cs typeface="Arial"/>
            </a:endParaRPr>
          </a:p>
          <a:p>
            <a:r>
              <a:rPr lang="en-US" sz="2800" b="1">
                <a:latin typeface="Helvetica CE"/>
                <a:cs typeface="Arial"/>
              </a:rPr>
              <a:t>245 10</a:t>
            </a:r>
            <a:r>
              <a:rPr lang="en-US" sz="2800">
                <a:latin typeface="Helvetica CE"/>
                <a:cs typeface="Arial"/>
              </a:rPr>
              <a:t> </a:t>
            </a:r>
            <a:r>
              <a:rPr lang="en-US" sz="2800" b="1" err="1">
                <a:latin typeface="Helvetica CE"/>
                <a:cs typeface="Arial"/>
              </a:rPr>
              <a:t>ǂa</a:t>
            </a:r>
            <a:r>
              <a:rPr lang="en-US" sz="2800" err="1">
                <a:latin typeface="Helvetica CE"/>
                <a:cs typeface="Arial"/>
              </a:rPr>
              <a:t>Counting</a:t>
            </a:r>
            <a:r>
              <a:rPr lang="en-US" sz="2800">
                <a:latin typeface="Helvetica CE"/>
                <a:cs typeface="Arial"/>
              </a:rPr>
              <a:t> lost </a:t>
            </a:r>
            <a:r>
              <a:rPr lang="en-US" sz="2800" err="1">
                <a:latin typeface="Helvetica CE"/>
                <a:cs typeface="Arial"/>
              </a:rPr>
              <a:t>stars</a:t>
            </a:r>
            <a:r>
              <a:rPr lang="en-US" sz="2800" b="1" err="1">
                <a:latin typeface="Helvetica CE"/>
                <a:cs typeface="Arial"/>
              </a:rPr>
              <a:t>ǂh</a:t>
            </a:r>
            <a:r>
              <a:rPr lang="en-US" sz="2800">
                <a:latin typeface="Helvetica CE"/>
                <a:cs typeface="Arial"/>
              </a:rPr>
              <a:t>[text (large print)] :</a:t>
            </a:r>
            <a:r>
              <a:rPr lang="en-US" sz="2800" b="1" err="1">
                <a:latin typeface="Helvetica CE"/>
                <a:cs typeface="Arial"/>
              </a:rPr>
              <a:t>ǂb</a:t>
            </a:r>
            <a:r>
              <a:rPr lang="en-US" sz="2800" err="1">
                <a:latin typeface="Helvetica CE"/>
                <a:cs typeface="Arial"/>
              </a:rPr>
              <a:t>a</a:t>
            </a:r>
            <a:r>
              <a:rPr lang="en-US" sz="2800">
                <a:latin typeface="Helvetica CE"/>
                <a:cs typeface="Arial"/>
              </a:rPr>
              <a:t> novel /</a:t>
            </a:r>
            <a:r>
              <a:rPr lang="en-US" sz="2800" b="1" err="1">
                <a:latin typeface="Helvetica CE"/>
                <a:cs typeface="Arial"/>
              </a:rPr>
              <a:t>ǂc</a:t>
            </a:r>
            <a:r>
              <a:rPr lang="en-US" sz="2800" err="1">
                <a:latin typeface="Helvetica CE"/>
                <a:cs typeface="Arial"/>
              </a:rPr>
              <a:t>Kim</a:t>
            </a:r>
            <a:r>
              <a:rPr lang="en-US" sz="2800">
                <a:latin typeface="Helvetica CE"/>
                <a:cs typeface="Arial"/>
              </a:rPr>
              <a:t> van Alkemade.</a:t>
            </a:r>
          </a:p>
        </p:txBody>
      </p:sp>
    </p:spTree>
    <p:extLst>
      <p:ext uri="{BB962C8B-B14F-4D97-AF65-F5344CB8AC3E}">
        <p14:creationId xmlns:p14="http://schemas.microsoft.com/office/powerpoint/2010/main" val="237166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3556-AF7B-BEF2-8213-93A8865CDF30}"/>
              </a:ext>
            </a:extLst>
          </p:cNvPr>
          <p:cNvSpPr>
            <a:spLocks noGrp="1"/>
          </p:cNvSpPr>
          <p:nvPr>
            <p:ph type="title"/>
          </p:nvPr>
        </p:nvSpPr>
        <p:spPr/>
        <p:txBody>
          <a:bodyPr/>
          <a:lstStyle/>
          <a:p>
            <a:r>
              <a:rPr lang="en-US">
                <a:latin typeface="Sansation"/>
              </a:rPr>
              <a:t>Dates</a:t>
            </a:r>
            <a:endParaRPr lang="en-US"/>
          </a:p>
        </p:txBody>
      </p:sp>
      <p:pic>
        <p:nvPicPr>
          <p:cNvPr id="11" name="Content Placeholder 10" descr="A close-up of a book&#10;&#10;Description automatically generated">
            <a:extLst>
              <a:ext uri="{FF2B5EF4-FFF2-40B4-BE49-F238E27FC236}">
                <a16:creationId xmlns:a16="http://schemas.microsoft.com/office/drawing/2014/main" id="{EBBB7699-B929-9B60-9BCF-8A159E6CEA37}"/>
              </a:ext>
            </a:extLst>
          </p:cNvPr>
          <p:cNvPicPr>
            <a:picLocks noGrp="1" noChangeAspect="1"/>
          </p:cNvPicPr>
          <p:nvPr>
            <p:ph sz="half" idx="1"/>
          </p:nvPr>
        </p:nvPicPr>
        <p:blipFill>
          <a:blip r:embed="rId3"/>
          <a:stretch>
            <a:fillRect/>
          </a:stretch>
        </p:blipFill>
        <p:spPr>
          <a:xfrm>
            <a:off x="7284992" y="387538"/>
            <a:ext cx="4159770" cy="5521376"/>
          </a:xfrm>
        </p:spPr>
      </p:pic>
      <p:sp>
        <p:nvSpPr>
          <p:cNvPr id="13" name="Content Placeholder 12">
            <a:extLst>
              <a:ext uri="{FF2B5EF4-FFF2-40B4-BE49-F238E27FC236}">
                <a16:creationId xmlns:a16="http://schemas.microsoft.com/office/drawing/2014/main" id="{3C788D0A-DFF9-8771-1263-F67BF0B76D4E}"/>
              </a:ext>
            </a:extLst>
          </p:cNvPr>
          <p:cNvSpPr>
            <a:spLocks noGrp="1"/>
          </p:cNvSpPr>
          <p:nvPr>
            <p:ph sz="half" idx="2"/>
          </p:nvPr>
        </p:nvSpPr>
        <p:spPr>
          <a:xfrm>
            <a:off x="1244820" y="1493019"/>
            <a:ext cx="5895219" cy="4750480"/>
          </a:xfrm>
        </p:spPr>
        <p:txBody>
          <a:bodyPr vert="horz" lIns="91440" tIns="45720" rIns="91440" bIns="45720" rtlCol="0" anchor="t">
            <a:noAutofit/>
          </a:bodyPr>
          <a:lstStyle/>
          <a:p>
            <a:r>
              <a:rPr lang="en-US" sz="3000" err="1">
                <a:latin typeface="Helvetica CE"/>
              </a:rPr>
              <a:t>DtSt</a:t>
            </a:r>
            <a:r>
              <a:rPr lang="en-US" sz="3000">
                <a:latin typeface="Helvetica CE"/>
              </a:rPr>
              <a:t>/Date Type – t</a:t>
            </a:r>
            <a:endParaRPr lang="en-US" sz="3000"/>
          </a:p>
          <a:p>
            <a:pPr marL="0" indent="0">
              <a:buNone/>
            </a:pPr>
            <a:endParaRPr lang="en-US" sz="3000"/>
          </a:p>
          <a:p>
            <a:r>
              <a:rPr lang="en-US" sz="3000">
                <a:latin typeface="Helvetica CE"/>
              </a:rPr>
              <a:t>Dates 1&amp;2 2022, 2022</a:t>
            </a:r>
          </a:p>
          <a:p>
            <a:pPr marL="0" indent="0">
              <a:buNone/>
            </a:pPr>
            <a:endParaRPr lang="en-US" sz="3000">
              <a:latin typeface="Helvetica CE"/>
            </a:endParaRPr>
          </a:p>
          <a:p>
            <a:r>
              <a:rPr lang="en-US" sz="3000" b="1">
                <a:latin typeface="Helvetica CE"/>
              </a:rPr>
              <a:t>264_1</a:t>
            </a:r>
            <a:r>
              <a:rPr lang="en-US" sz="3000">
                <a:latin typeface="Helvetica CE"/>
              </a:rPr>
              <a:t> Waterville, Maine : </a:t>
            </a:r>
            <a:r>
              <a:rPr lang="en-US" sz="3000" b="1" err="1">
                <a:latin typeface="Helvetica CE"/>
              </a:rPr>
              <a:t>ǂb</a:t>
            </a:r>
            <a:r>
              <a:rPr lang="en-US" sz="3000">
                <a:latin typeface="Helvetica CE"/>
              </a:rPr>
              <a:t> Thorndike Press, a part of Gale, a Cengage Company, </a:t>
            </a:r>
            <a:r>
              <a:rPr lang="en-US" sz="3000" b="1" err="1">
                <a:latin typeface="Helvetica CE"/>
              </a:rPr>
              <a:t>ǂc</a:t>
            </a:r>
            <a:r>
              <a:rPr lang="en-US" sz="3000">
                <a:latin typeface="Helvetica CE"/>
              </a:rPr>
              <a:t> 2022.</a:t>
            </a:r>
          </a:p>
          <a:p>
            <a:pPr marL="0" indent="0">
              <a:buNone/>
            </a:pPr>
            <a:endParaRPr lang="en-US" sz="3000">
              <a:latin typeface="Helvetica CE"/>
            </a:endParaRPr>
          </a:p>
          <a:p>
            <a:r>
              <a:rPr lang="en-US" sz="3000">
                <a:latin typeface="Helvetica CE"/>
              </a:rPr>
              <a:t>264_4 </a:t>
            </a:r>
            <a:r>
              <a:rPr lang="en-US" sz="3000" b="1" err="1">
                <a:latin typeface="Helvetica CE"/>
              </a:rPr>
              <a:t>ǂc</a:t>
            </a:r>
            <a:r>
              <a:rPr lang="en-US" sz="3000">
                <a:latin typeface="Helvetica CE"/>
              </a:rPr>
              <a:t> ©2022</a:t>
            </a:r>
          </a:p>
          <a:p>
            <a:endParaRPr lang="en-US">
              <a:latin typeface="Helvetica CE"/>
            </a:endParaRPr>
          </a:p>
        </p:txBody>
      </p:sp>
    </p:spTree>
    <p:extLst>
      <p:ext uri="{BB962C8B-B14F-4D97-AF65-F5344CB8AC3E}">
        <p14:creationId xmlns:p14="http://schemas.microsoft.com/office/powerpoint/2010/main" val="3064473962"/>
      </p:ext>
    </p:extLst>
  </p:cSld>
  <p:clrMapOvr>
    <a:masterClrMapping/>
  </p:clrMapOvr>
</p:sld>
</file>

<file path=ppt/theme/theme1.xml><?xml version="1.0" encoding="utf-8"?>
<a:theme xmlns:a="http://schemas.openxmlformats.org/drawingml/2006/main" name="SHARE Template 1">
  <a:themeElements>
    <a:clrScheme name="SHARE Colors">
      <a:dk1>
        <a:srgbClr val="000000"/>
      </a:dk1>
      <a:lt1>
        <a:srgbClr val="FFFFFF"/>
      </a:lt1>
      <a:dk2>
        <a:srgbClr val="E4E4E4"/>
      </a:dk2>
      <a:lt2>
        <a:srgbClr val="7C4081"/>
      </a:lt2>
      <a:accent1>
        <a:srgbClr val="BEA0C0"/>
      </a:accent1>
      <a:accent2>
        <a:srgbClr val="8998B2"/>
      </a:accent2>
      <a:accent3>
        <a:srgbClr val="133064"/>
      </a:accent3>
      <a:accent4>
        <a:srgbClr val="DECFE0"/>
      </a:accent4>
      <a:accent5>
        <a:srgbClr val="999999"/>
      </a:accent5>
      <a:accent6>
        <a:srgbClr val="CCCCCC"/>
      </a:accent6>
      <a:hlink>
        <a:srgbClr val="C4CBD8"/>
      </a:hlink>
      <a:folHlink>
        <a:srgbClr val="E6E6E6"/>
      </a:folHlink>
    </a:clrScheme>
    <a:fontScheme name="SHARE Fonts">
      <a:majorFont>
        <a:latin typeface="Sansation"/>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RE Theme 2" id="{2C88257E-2E3C-46C0-A772-71621C2A4679}" vid="{23C1D2CC-E69B-42E3-9033-603076830384}"/>
    </a:ext>
  </a:extLst>
</a:theme>
</file>

<file path=ppt/theme/theme2.xml><?xml version="1.0" encoding="utf-8"?>
<a:theme xmlns:a="http://schemas.openxmlformats.org/drawingml/2006/main" name="SHARE Template 2">
  <a:themeElements>
    <a:clrScheme name="SHARE Colors">
      <a:dk1>
        <a:srgbClr val="000000"/>
      </a:dk1>
      <a:lt1>
        <a:srgbClr val="FFFFFF"/>
      </a:lt1>
      <a:dk2>
        <a:srgbClr val="E4E4E4"/>
      </a:dk2>
      <a:lt2>
        <a:srgbClr val="7C4081"/>
      </a:lt2>
      <a:accent1>
        <a:srgbClr val="BEA0C0"/>
      </a:accent1>
      <a:accent2>
        <a:srgbClr val="8998B2"/>
      </a:accent2>
      <a:accent3>
        <a:srgbClr val="133064"/>
      </a:accent3>
      <a:accent4>
        <a:srgbClr val="DECFE0"/>
      </a:accent4>
      <a:accent5>
        <a:srgbClr val="999999"/>
      </a:accent5>
      <a:accent6>
        <a:srgbClr val="CCCCCC"/>
      </a:accent6>
      <a:hlink>
        <a:srgbClr val="C4CBD8"/>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RE Theme 2" id="{2C88257E-2E3C-46C0-A772-71621C2A4679}" vid="{BE18180C-36C2-4848-B751-55C265B4C5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d73e86-90d7-45a1-a792-35a39d6fa55d">
      <Terms xmlns="http://schemas.microsoft.com/office/infopath/2007/PartnerControls"/>
    </lcf76f155ced4ddcb4097134ff3c332f>
    <TaxCatchAll xmlns="491c43ce-54a1-4fda-a61b-10adbb923a0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3A0C1C8EEE0440B74CAB231F157A23" ma:contentTypeVersion="18" ma:contentTypeDescription="Create a new document." ma:contentTypeScope="" ma:versionID="c862d4db13b47850b14fc33a195ba7ff">
  <xsd:schema xmlns:xsd="http://www.w3.org/2001/XMLSchema" xmlns:xs="http://www.w3.org/2001/XMLSchema" xmlns:p="http://schemas.microsoft.com/office/2006/metadata/properties" xmlns:ns2="84d73e86-90d7-45a1-a792-35a39d6fa55d" xmlns:ns3="491c43ce-54a1-4fda-a61b-10adbb923a01" targetNamespace="http://schemas.microsoft.com/office/2006/metadata/properties" ma:root="true" ma:fieldsID="c278c19fc2baa2806a47fdd475180c59" ns2:_="" ns3:_="">
    <xsd:import namespace="84d73e86-90d7-45a1-a792-35a39d6fa55d"/>
    <xsd:import namespace="491c43ce-54a1-4fda-a61b-10adbb923a0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73e86-90d7-45a1-a792-35a39d6fa55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6ab139-beac-4a0c-b3a9-d02764f68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1c43ce-54a1-4fda-a61b-10adbb923a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12104e9-5f9b-4980-8abb-7b4028d8bf83}" ma:internalName="TaxCatchAll" ma:showField="CatchAllData" ma:web="491c43ce-54a1-4fda-a61b-10adbb923a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268D34-F7EB-4B33-9C91-102CEE999A05}">
  <ds:schemaRefs>
    <ds:schemaRef ds:uri="491c43ce-54a1-4fda-a61b-10adbb923a01"/>
    <ds:schemaRef ds:uri="84d48c8c-f8ed-451c-8aad-60bc72e5e60d"/>
    <ds:schemaRef ds:uri="84d73e86-90d7-45a1-a792-35a39d6fa55d"/>
    <ds:schemaRef ds:uri="e58fe311-2a7f-4221-893c-568fb6b678c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3C0FFD1-7D5D-4001-AED3-B714C36D3282}">
  <ds:schemaRefs>
    <ds:schemaRef ds:uri="491c43ce-54a1-4fda-a61b-10adbb923a01"/>
    <ds:schemaRef ds:uri="84d73e86-90d7-45a1-a792-35a39d6fa5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9FAE89-41AC-4C57-B28C-7231C609F1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SHARE Presentation Template</Template>
  <TotalTime>0</TotalTime>
  <Words>1090</Words>
  <Application>Microsoft Office PowerPoint</Application>
  <PresentationFormat>Widescreen</PresentationFormat>
  <Paragraphs>117</Paragraphs>
  <Slides>23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Helvetica</vt:lpstr>
      <vt:lpstr>Helvetica CE</vt:lpstr>
      <vt:lpstr>Sansation</vt:lpstr>
      <vt:lpstr>SHARE Template 1</vt:lpstr>
      <vt:lpstr>SHARE Template 2</vt:lpstr>
      <vt:lpstr>Large/Larger Print</vt:lpstr>
      <vt:lpstr>What is Large Print?</vt:lpstr>
      <vt:lpstr>Examples of Large Print</vt:lpstr>
      <vt:lpstr>Examples of Larger Print</vt:lpstr>
      <vt:lpstr>PowerPoint Presentation</vt:lpstr>
      <vt:lpstr>Appears to Be Large Print</vt:lpstr>
      <vt:lpstr>Children's Books</vt:lpstr>
      <vt:lpstr>245 field ǂh</vt:lpstr>
      <vt:lpstr>Dates</vt:lpstr>
      <vt:lpstr>250 Field</vt:lpstr>
      <vt:lpstr>300 field</vt:lpstr>
      <vt:lpstr>340 Fields</vt:lpstr>
      <vt:lpstr>500 Field</vt:lpstr>
      <vt:lpstr>655_7</vt:lpstr>
      <vt:lpstr>655_0 and 650_0 </vt:lpstr>
      <vt:lpstr>Fixed Fields </vt:lpstr>
      <vt:lpstr>Thorndike Press series statements</vt:lpstr>
      <vt:lpstr>Live Demonstration: Deriving a large print record from an existing regular print record.</vt:lpstr>
      <vt:lpstr>Large Print Record – MarcReport View</vt:lpstr>
      <vt:lpstr>Large Print Record – MarcReport View, continued</vt:lpstr>
      <vt:lpstr>Resources</vt:lpstr>
      <vt:lpstr>Questions?</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Jace Cook</dc:creator>
  <cp:lastModifiedBy>Josh Zink</cp:lastModifiedBy>
  <cp:revision>55</cp:revision>
  <dcterms:created xsi:type="dcterms:W3CDTF">2022-11-30T17:23:40Z</dcterms:created>
  <dcterms:modified xsi:type="dcterms:W3CDTF">2024-01-08T15:30:21Z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0x010100343A0C1C8EEE0440B74CAB231F157A23</vt:lpwstr>
  </property>
  <property fmtid="{D5CDD505-2E9C-101B-9397-08002B2CF9AE}" pid="3" name="MediaServiceImageTags">
    <vt:lpwstr/>
  </property>
</Properties>
</file>