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37"/>
  </p:notesMasterIdLst>
  <p:handoutMasterIdLst>
    <p:handoutMasterId r:id="rId38"/>
  </p:handoutMasterIdLst>
  <p:sldIdLst>
    <p:sldId id="256" r:id="rId6"/>
    <p:sldId id="287" r:id="rId7"/>
    <p:sldId id="269" r:id="rId8"/>
    <p:sldId id="288" r:id="rId9"/>
    <p:sldId id="267" r:id="rId10"/>
    <p:sldId id="274" r:id="rId11"/>
    <p:sldId id="290" r:id="rId12"/>
    <p:sldId id="293" r:id="rId13"/>
    <p:sldId id="289" r:id="rId14"/>
    <p:sldId id="265" r:id="rId15"/>
    <p:sldId id="266" r:id="rId16"/>
    <p:sldId id="264" r:id="rId17"/>
    <p:sldId id="301" r:id="rId18"/>
    <p:sldId id="294" r:id="rId19"/>
    <p:sldId id="295" r:id="rId20"/>
    <p:sldId id="296" r:id="rId21"/>
    <p:sldId id="297" r:id="rId22"/>
    <p:sldId id="300" r:id="rId23"/>
    <p:sldId id="268" r:id="rId24"/>
    <p:sldId id="275" r:id="rId25"/>
    <p:sldId id="298" r:id="rId26"/>
    <p:sldId id="270" r:id="rId27"/>
    <p:sldId id="271" r:id="rId28"/>
    <p:sldId id="292" r:id="rId29"/>
    <p:sldId id="286" r:id="rId30"/>
    <p:sldId id="282" r:id="rId31"/>
    <p:sldId id="283" r:id="rId32"/>
    <p:sldId id="284" r:id="rId33"/>
    <p:sldId id="302" r:id="rId34"/>
    <p:sldId id="276" r:id="rId35"/>
    <p:sldId id="29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064"/>
    <a:srgbClr val="8998B2"/>
    <a:srgbClr val="999999"/>
    <a:srgbClr val="DECFE0"/>
    <a:srgbClr val="DEC0E4"/>
    <a:srgbClr val="BEA0C0"/>
    <a:srgbClr val="7C4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4BBC7-A970-43D4-9A63-699CE3C9D759}" v="444" dt="2024-09-09T15:36:57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Johnson" userId="d38c96b4-9687-4f5f-8970-b6d0314baf2c" providerId="ADAL" clId="{7482E910-A73B-4B83-8C5A-2260248A7EAD}"/>
    <pc:docChg chg="undo custSel addSld delSld modSld sldOrd">
      <pc:chgData name="Linda Johnson" userId="d38c96b4-9687-4f5f-8970-b6d0314baf2c" providerId="ADAL" clId="{7482E910-A73B-4B83-8C5A-2260248A7EAD}" dt="2024-08-22T20:46:10.992" v="2252" actId="20577"/>
      <pc:docMkLst>
        <pc:docMk/>
      </pc:docMkLst>
      <pc:sldChg chg="modSp mod">
        <pc:chgData name="Linda Johnson" userId="d38c96b4-9687-4f5f-8970-b6d0314baf2c" providerId="ADAL" clId="{7482E910-A73B-4B83-8C5A-2260248A7EAD}" dt="2024-08-22T15:12:43.741" v="201" actId="20577"/>
        <pc:sldMkLst>
          <pc:docMk/>
          <pc:sldMk cId="1447232744" sldId="256"/>
        </pc:sldMkLst>
        <pc:spChg chg="mod">
          <ac:chgData name="Linda Johnson" userId="d38c96b4-9687-4f5f-8970-b6d0314baf2c" providerId="ADAL" clId="{7482E910-A73B-4B83-8C5A-2260248A7EAD}" dt="2024-08-22T15:06:59.646" v="42" actId="20577"/>
          <ac:spMkLst>
            <pc:docMk/>
            <pc:sldMk cId="1447232744" sldId="256"/>
            <ac:spMk id="2" creationId="{D6455ECC-92FE-03CE-0ADD-459912C7128C}"/>
          </ac:spMkLst>
        </pc:spChg>
        <pc:spChg chg="mod">
          <ac:chgData name="Linda Johnson" userId="d38c96b4-9687-4f5f-8970-b6d0314baf2c" providerId="ADAL" clId="{7482E910-A73B-4B83-8C5A-2260248A7EAD}" dt="2024-08-22T15:11:13.645" v="107" actId="20577"/>
          <ac:spMkLst>
            <pc:docMk/>
            <pc:sldMk cId="1447232744" sldId="256"/>
            <ac:spMk id="3" creationId="{6EC0F3DA-6F5D-5D50-4B49-C1E984831368}"/>
          </ac:spMkLst>
        </pc:spChg>
        <pc:spChg chg="mod">
          <ac:chgData name="Linda Johnson" userId="d38c96b4-9687-4f5f-8970-b6d0314baf2c" providerId="ADAL" clId="{7482E910-A73B-4B83-8C5A-2260248A7EAD}" dt="2024-08-22T15:12:43.741" v="201" actId="20577"/>
          <ac:spMkLst>
            <pc:docMk/>
            <pc:sldMk cId="1447232744" sldId="256"/>
            <ac:spMk id="4" creationId="{7CA541F5-E388-F579-39C0-F71EAD1F3C22}"/>
          </ac:spMkLst>
        </pc:spChg>
      </pc:sldChg>
      <pc:sldChg chg="addSp delSp modSp mod">
        <pc:chgData name="Linda Johnson" userId="d38c96b4-9687-4f5f-8970-b6d0314baf2c" providerId="ADAL" clId="{7482E910-A73B-4B83-8C5A-2260248A7EAD}" dt="2024-08-22T20:44:04.204" v="2227" actId="1076"/>
        <pc:sldMkLst>
          <pc:docMk/>
          <pc:sldMk cId="783867142" sldId="269"/>
        </pc:sldMkLst>
        <pc:picChg chg="add mod">
          <ac:chgData name="Linda Johnson" userId="d38c96b4-9687-4f5f-8970-b6d0314baf2c" providerId="ADAL" clId="{7482E910-A73B-4B83-8C5A-2260248A7EAD}" dt="2024-08-22T20:43:40.617" v="2223" actId="688"/>
          <ac:picMkLst>
            <pc:docMk/>
            <pc:sldMk cId="783867142" sldId="269"/>
            <ac:picMk id="5" creationId="{14EADA48-D232-A45B-11DA-B32851CF994B}"/>
          </ac:picMkLst>
        </pc:picChg>
        <pc:picChg chg="add mod">
          <ac:chgData name="Linda Johnson" userId="d38c96b4-9687-4f5f-8970-b6d0314baf2c" providerId="ADAL" clId="{7482E910-A73B-4B83-8C5A-2260248A7EAD}" dt="2024-08-22T20:43:53.407" v="2226" actId="688"/>
          <ac:picMkLst>
            <pc:docMk/>
            <pc:sldMk cId="783867142" sldId="269"/>
            <ac:picMk id="7" creationId="{58F8E477-8671-AE35-BD28-D5F5C0BA8907}"/>
          </ac:picMkLst>
        </pc:picChg>
        <pc:picChg chg="add del mod modCrop">
          <ac:chgData name="Linda Johnson" userId="d38c96b4-9687-4f5f-8970-b6d0314baf2c" providerId="ADAL" clId="{7482E910-A73B-4B83-8C5A-2260248A7EAD}" dt="2024-08-22T20:42:44.480" v="2211" actId="21"/>
          <ac:picMkLst>
            <pc:docMk/>
            <pc:sldMk cId="783867142" sldId="269"/>
            <ac:picMk id="9" creationId="{3345E1DF-ACA6-6452-8AE5-884FB01E20CB}"/>
          </ac:picMkLst>
        </pc:picChg>
        <pc:picChg chg="add mod">
          <ac:chgData name="Linda Johnson" userId="d38c96b4-9687-4f5f-8970-b6d0314baf2c" providerId="ADAL" clId="{7482E910-A73B-4B83-8C5A-2260248A7EAD}" dt="2024-08-22T20:44:04.204" v="2227" actId="1076"/>
          <ac:picMkLst>
            <pc:docMk/>
            <pc:sldMk cId="783867142" sldId="269"/>
            <ac:picMk id="11" creationId="{8E73E1DF-17A9-7505-FD03-6921954EB054}"/>
          </ac:picMkLst>
        </pc:picChg>
      </pc:sldChg>
      <pc:sldChg chg="addSp delSp modSp new mod ord">
        <pc:chgData name="Linda Johnson" userId="d38c96b4-9687-4f5f-8970-b6d0314baf2c" providerId="ADAL" clId="{7482E910-A73B-4B83-8C5A-2260248A7EAD}" dt="2024-08-22T20:11:41.759" v="2190" actId="20577"/>
        <pc:sldMkLst>
          <pc:docMk/>
          <pc:sldMk cId="2178204927" sldId="276"/>
        </pc:sldMkLst>
        <pc:spChg chg="mod">
          <ac:chgData name="Linda Johnson" userId="d38c96b4-9687-4f5f-8970-b6d0314baf2c" providerId="ADAL" clId="{7482E910-A73B-4B83-8C5A-2260248A7EAD}" dt="2024-08-22T19:41:30.026" v="1329" actId="255"/>
          <ac:spMkLst>
            <pc:docMk/>
            <pc:sldMk cId="2178204927" sldId="276"/>
            <ac:spMk id="2" creationId="{305C2704-5277-F149-9BF4-1C1199E90AD4}"/>
          </ac:spMkLst>
        </pc:spChg>
        <pc:spChg chg="del mod">
          <ac:chgData name="Linda Johnson" userId="d38c96b4-9687-4f5f-8970-b6d0314baf2c" providerId="ADAL" clId="{7482E910-A73B-4B83-8C5A-2260248A7EAD}" dt="2024-08-22T19:39:19.823" v="1222" actId="21"/>
          <ac:spMkLst>
            <pc:docMk/>
            <pc:sldMk cId="2178204927" sldId="276"/>
            <ac:spMk id="3" creationId="{AC81384A-953F-FC70-E941-1871829B721E}"/>
          </ac:spMkLst>
        </pc:spChg>
        <pc:spChg chg="add del mod">
          <ac:chgData name="Linda Johnson" userId="d38c96b4-9687-4f5f-8970-b6d0314baf2c" providerId="ADAL" clId="{7482E910-A73B-4B83-8C5A-2260248A7EAD}" dt="2024-08-22T19:39:23.083" v="1223" actId="21"/>
          <ac:spMkLst>
            <pc:docMk/>
            <pc:sldMk cId="2178204927" sldId="276"/>
            <ac:spMk id="5" creationId="{67D2C431-A947-AA01-6D20-C9C19E6EC8EA}"/>
          </ac:spMkLst>
        </pc:spChg>
        <pc:spChg chg="add mod">
          <ac:chgData name="Linda Johnson" userId="d38c96b4-9687-4f5f-8970-b6d0314baf2c" providerId="ADAL" clId="{7482E910-A73B-4B83-8C5A-2260248A7EAD}" dt="2024-08-22T20:11:41.759" v="2190" actId="20577"/>
          <ac:spMkLst>
            <pc:docMk/>
            <pc:sldMk cId="2178204927" sldId="276"/>
            <ac:spMk id="6" creationId="{AB8C8C11-7C7F-64E1-9648-25AEA5377847}"/>
          </ac:spMkLst>
        </pc:spChg>
      </pc:sldChg>
      <pc:sldChg chg="delSp modSp new mod">
        <pc:chgData name="Linda Johnson" userId="d38c96b4-9687-4f5f-8970-b6d0314baf2c" providerId="ADAL" clId="{7482E910-A73B-4B83-8C5A-2260248A7EAD}" dt="2024-08-22T16:45:20.704" v="1045" actId="20577"/>
        <pc:sldMkLst>
          <pc:docMk/>
          <pc:sldMk cId="1081991524" sldId="277"/>
        </pc:sldMkLst>
        <pc:spChg chg="del">
          <ac:chgData name="Linda Johnson" userId="d38c96b4-9687-4f5f-8970-b6d0314baf2c" providerId="ADAL" clId="{7482E910-A73B-4B83-8C5A-2260248A7EAD}" dt="2024-08-22T16:35:24.203" v="203" actId="21"/>
          <ac:spMkLst>
            <pc:docMk/>
            <pc:sldMk cId="1081991524" sldId="277"/>
            <ac:spMk id="2" creationId="{50709EA6-3C68-3CE7-D1A6-696C8B826987}"/>
          </ac:spMkLst>
        </pc:spChg>
        <pc:spChg chg="mod">
          <ac:chgData name="Linda Johnson" userId="d38c96b4-9687-4f5f-8970-b6d0314baf2c" providerId="ADAL" clId="{7482E910-A73B-4B83-8C5A-2260248A7EAD}" dt="2024-08-22T16:45:20.704" v="1045" actId="20577"/>
          <ac:spMkLst>
            <pc:docMk/>
            <pc:sldMk cId="1081991524" sldId="277"/>
            <ac:spMk id="3" creationId="{AB815A76-8807-3E38-441E-F4D79DFCD421}"/>
          </ac:spMkLst>
        </pc:spChg>
      </pc:sldChg>
      <pc:sldChg chg="delSp modSp new mod">
        <pc:chgData name="Linda Johnson" userId="d38c96b4-9687-4f5f-8970-b6d0314baf2c" providerId="ADAL" clId="{7482E910-A73B-4B83-8C5A-2260248A7EAD}" dt="2024-08-22T20:46:10.992" v="2252" actId="20577"/>
        <pc:sldMkLst>
          <pc:docMk/>
          <pc:sldMk cId="4158751874" sldId="278"/>
        </pc:sldMkLst>
        <pc:spChg chg="del">
          <ac:chgData name="Linda Johnson" userId="d38c96b4-9687-4f5f-8970-b6d0314baf2c" providerId="ADAL" clId="{7482E910-A73B-4B83-8C5A-2260248A7EAD}" dt="2024-08-22T16:45:40.289" v="1047" actId="21"/>
          <ac:spMkLst>
            <pc:docMk/>
            <pc:sldMk cId="4158751874" sldId="278"/>
            <ac:spMk id="2" creationId="{A37C2B8F-D82E-431C-1820-6DAB8A6AAF30}"/>
          </ac:spMkLst>
        </pc:spChg>
        <pc:spChg chg="mod">
          <ac:chgData name="Linda Johnson" userId="d38c96b4-9687-4f5f-8970-b6d0314baf2c" providerId="ADAL" clId="{7482E910-A73B-4B83-8C5A-2260248A7EAD}" dt="2024-08-22T20:46:10.992" v="2252" actId="20577"/>
          <ac:spMkLst>
            <pc:docMk/>
            <pc:sldMk cId="4158751874" sldId="278"/>
            <ac:spMk id="3" creationId="{5F68E9B2-4410-280F-C63D-E091B21F3194}"/>
          </ac:spMkLst>
        </pc:spChg>
      </pc:sldChg>
      <pc:sldChg chg="new del">
        <pc:chgData name="Linda Johnson" userId="d38c96b4-9687-4f5f-8970-b6d0314baf2c" providerId="ADAL" clId="{7482E910-A73B-4B83-8C5A-2260248A7EAD}" dt="2024-08-22T19:30:12.111" v="1214" actId="2696"/>
        <pc:sldMkLst>
          <pc:docMk/>
          <pc:sldMk cId="3750714303" sldId="279"/>
        </pc:sldMkLst>
      </pc:sldChg>
      <pc:sldChg chg="add del">
        <pc:chgData name="Linda Johnson" userId="d38c96b4-9687-4f5f-8970-b6d0314baf2c" providerId="ADAL" clId="{7482E910-A73B-4B83-8C5A-2260248A7EAD}" dt="2024-08-22T19:56:49.285" v="1851" actId="2696"/>
        <pc:sldMkLst>
          <pc:docMk/>
          <pc:sldMk cId="3693202434" sldId="280"/>
        </pc:sldMkLst>
      </pc:sldChg>
      <pc:sldChg chg="addSp delSp modSp add del mod modNotesTx">
        <pc:chgData name="Linda Johnson" userId="d38c96b4-9687-4f5f-8970-b6d0314baf2c" providerId="ADAL" clId="{7482E910-A73B-4B83-8C5A-2260248A7EAD}" dt="2024-08-22T20:04:22.314" v="1877" actId="2696"/>
        <pc:sldMkLst>
          <pc:docMk/>
          <pc:sldMk cId="1433815817" sldId="281"/>
        </pc:sldMkLst>
        <pc:spChg chg="del">
          <ac:chgData name="Linda Johnson" userId="d38c96b4-9687-4f5f-8970-b6d0314baf2c" providerId="ADAL" clId="{7482E910-A73B-4B83-8C5A-2260248A7EAD}" dt="2024-08-22T20:02:17.610" v="1868" actId="21"/>
          <ac:spMkLst>
            <pc:docMk/>
            <pc:sldMk cId="1433815817" sldId="281"/>
            <ac:spMk id="3" creationId="{39D33CCB-E617-8767-1E40-F7FF81C92E29}"/>
          </ac:spMkLst>
        </pc:spChg>
        <pc:spChg chg="mod">
          <ac:chgData name="Linda Johnson" userId="d38c96b4-9687-4f5f-8970-b6d0314baf2c" providerId="ADAL" clId="{7482E910-A73B-4B83-8C5A-2260248A7EAD}" dt="2024-08-22T20:01:58.440" v="1867" actId="255"/>
          <ac:spMkLst>
            <pc:docMk/>
            <pc:sldMk cId="1433815817" sldId="281"/>
            <ac:spMk id="4" creationId="{3921B797-BBB4-9F88-14D3-A73975AA5E71}"/>
          </ac:spMkLst>
        </pc:spChg>
        <pc:spChg chg="add del mod">
          <ac:chgData name="Linda Johnson" userId="d38c96b4-9687-4f5f-8970-b6d0314baf2c" providerId="ADAL" clId="{7482E910-A73B-4B83-8C5A-2260248A7EAD}" dt="2024-08-22T20:02:22.514" v="1869" actId="21"/>
          <ac:spMkLst>
            <pc:docMk/>
            <pc:sldMk cId="1433815817" sldId="281"/>
            <ac:spMk id="6" creationId="{5E89DFDC-7EF7-CEBC-9A8F-34BE7F65D9E2}"/>
          </ac:spMkLst>
        </pc:spChg>
      </pc:sldChg>
      <pc:sldChg chg="addSp delSp modSp add mod modClrScheme chgLayout">
        <pc:chgData name="Linda Johnson" userId="d38c96b4-9687-4f5f-8970-b6d0314baf2c" providerId="ADAL" clId="{7482E910-A73B-4B83-8C5A-2260248A7EAD}" dt="2024-08-22T20:00:34.225" v="1860" actId="20577"/>
        <pc:sldMkLst>
          <pc:docMk/>
          <pc:sldMk cId="891948497" sldId="282"/>
        </pc:sldMkLst>
        <pc:spChg chg="mod">
          <ac:chgData name="Linda Johnson" userId="d38c96b4-9687-4f5f-8970-b6d0314baf2c" providerId="ADAL" clId="{7482E910-A73B-4B83-8C5A-2260248A7EAD}" dt="2024-08-22T19:48:09.236" v="1612" actId="26606"/>
          <ac:spMkLst>
            <pc:docMk/>
            <pc:sldMk cId="891948497" sldId="282"/>
            <ac:spMk id="2" creationId="{56DF87A1-CC63-F08C-D492-8C60221DDF40}"/>
          </ac:spMkLst>
        </pc:spChg>
        <pc:spChg chg="del">
          <ac:chgData name="Linda Johnson" userId="d38c96b4-9687-4f5f-8970-b6d0314baf2c" providerId="ADAL" clId="{7482E910-A73B-4B83-8C5A-2260248A7EAD}" dt="2024-08-22T19:47:32.088" v="1606" actId="21"/>
          <ac:spMkLst>
            <pc:docMk/>
            <pc:sldMk cId="891948497" sldId="282"/>
            <ac:spMk id="3" creationId="{60BB7584-407B-3998-58AB-7725C2A47A73}"/>
          </ac:spMkLst>
        </pc:spChg>
        <pc:spChg chg="mod">
          <ac:chgData name="Linda Johnson" userId="d38c96b4-9687-4f5f-8970-b6d0314baf2c" providerId="ADAL" clId="{7482E910-A73B-4B83-8C5A-2260248A7EAD}" dt="2024-08-22T20:00:34.225" v="1860" actId="20577"/>
          <ac:spMkLst>
            <pc:docMk/>
            <pc:sldMk cId="891948497" sldId="282"/>
            <ac:spMk id="4" creationId="{2C241B93-18F1-8FE6-FACB-4F1652705CE6}"/>
          </ac:spMkLst>
        </pc:spChg>
        <pc:spChg chg="add del mod">
          <ac:chgData name="Linda Johnson" userId="d38c96b4-9687-4f5f-8970-b6d0314baf2c" providerId="ADAL" clId="{7482E910-A73B-4B83-8C5A-2260248A7EAD}" dt="2024-08-22T19:47:35.325" v="1607" actId="21"/>
          <ac:spMkLst>
            <pc:docMk/>
            <pc:sldMk cId="891948497" sldId="282"/>
            <ac:spMk id="6" creationId="{63E5DA8F-88F7-5693-5F28-8F68576D6DD6}"/>
          </ac:spMkLst>
        </pc:spChg>
        <pc:picChg chg="add mod">
          <ac:chgData name="Linda Johnson" userId="d38c96b4-9687-4f5f-8970-b6d0314baf2c" providerId="ADAL" clId="{7482E910-A73B-4B83-8C5A-2260248A7EAD}" dt="2024-08-22T19:48:09.236" v="1612" actId="26606"/>
          <ac:picMkLst>
            <pc:docMk/>
            <pc:sldMk cId="891948497" sldId="282"/>
            <ac:picMk id="7" creationId="{737BAF5F-412F-ED7C-85ED-D40E3A3D62FF}"/>
          </ac:picMkLst>
        </pc:picChg>
      </pc:sldChg>
      <pc:sldChg chg="modSp add mod modNotesTx">
        <pc:chgData name="Linda Johnson" userId="d38c96b4-9687-4f5f-8970-b6d0314baf2c" providerId="ADAL" clId="{7482E910-A73B-4B83-8C5A-2260248A7EAD}" dt="2024-08-22T20:06:02.786" v="1901" actId="5793"/>
        <pc:sldMkLst>
          <pc:docMk/>
          <pc:sldMk cId="247538815" sldId="283"/>
        </pc:sldMkLst>
        <pc:spChg chg="mod">
          <ac:chgData name="Linda Johnson" userId="d38c96b4-9687-4f5f-8970-b6d0314baf2c" providerId="ADAL" clId="{7482E910-A73B-4B83-8C5A-2260248A7EAD}" dt="2024-08-22T20:06:02.786" v="1901" actId="5793"/>
          <ac:spMkLst>
            <pc:docMk/>
            <pc:sldMk cId="247538815" sldId="283"/>
            <ac:spMk id="4" creationId="{80985E48-BF0E-4FA9-DC50-5CBFBCC35566}"/>
          </ac:spMkLst>
        </pc:spChg>
      </pc:sldChg>
      <pc:sldChg chg="modSp add mod modNotesTx">
        <pc:chgData name="Linda Johnson" userId="d38c96b4-9687-4f5f-8970-b6d0314baf2c" providerId="ADAL" clId="{7482E910-A73B-4B83-8C5A-2260248A7EAD}" dt="2024-08-22T20:10:40.071" v="2090" actId="255"/>
        <pc:sldMkLst>
          <pc:docMk/>
          <pc:sldMk cId="542012625" sldId="284"/>
        </pc:sldMkLst>
        <pc:spChg chg="mod">
          <ac:chgData name="Linda Johnson" userId="d38c96b4-9687-4f5f-8970-b6d0314baf2c" providerId="ADAL" clId="{7482E910-A73B-4B83-8C5A-2260248A7EAD}" dt="2024-08-22T20:10:40.071" v="2090" actId="255"/>
          <ac:spMkLst>
            <pc:docMk/>
            <pc:sldMk cId="542012625" sldId="284"/>
            <ac:spMk id="3" creationId="{FCD8AAA2-5D21-1B4E-F515-C32502A4F213}"/>
          </ac:spMkLst>
        </pc:spChg>
      </pc:sldChg>
      <pc:sldChg chg="new del">
        <pc:chgData name="Linda Johnson" userId="d38c96b4-9687-4f5f-8970-b6d0314baf2c" providerId="ADAL" clId="{7482E910-A73B-4B83-8C5A-2260248A7EAD}" dt="2024-08-22T19:56:53.521" v="1852" actId="2696"/>
        <pc:sldMkLst>
          <pc:docMk/>
          <pc:sldMk cId="716258476" sldId="285"/>
        </pc:sldMkLst>
      </pc:sldChg>
      <pc:sldChg chg="delSp add del mod">
        <pc:chgData name="Linda Johnson" userId="d38c96b4-9687-4f5f-8970-b6d0314baf2c" providerId="ADAL" clId="{7482E910-A73B-4B83-8C5A-2260248A7EAD}" dt="2024-08-22T19:50:28.135" v="1619" actId="2696"/>
        <pc:sldMkLst>
          <pc:docMk/>
          <pc:sldMk cId="1300566336" sldId="285"/>
        </pc:sldMkLst>
        <pc:picChg chg="del">
          <ac:chgData name="Linda Johnson" userId="d38c96b4-9687-4f5f-8970-b6d0314baf2c" providerId="ADAL" clId="{7482E910-A73B-4B83-8C5A-2260248A7EAD}" dt="2024-08-22T19:48:28.123" v="1613" actId="21"/>
          <ac:picMkLst>
            <pc:docMk/>
            <pc:sldMk cId="1300566336" sldId="285"/>
            <ac:picMk id="11" creationId="{82E7B690-0F91-7931-1F69-6324A0E34FC9}"/>
          </ac:picMkLst>
        </pc:picChg>
      </pc:sldChg>
      <pc:sldChg chg="modSp add mod modNotesTx">
        <pc:chgData name="Linda Johnson" userId="d38c96b4-9687-4f5f-8970-b6d0314baf2c" providerId="ADAL" clId="{7482E910-A73B-4B83-8C5A-2260248A7EAD}" dt="2024-08-22T20:04:03.761" v="1876" actId="255"/>
        <pc:sldMkLst>
          <pc:docMk/>
          <pc:sldMk cId="251573590" sldId="286"/>
        </pc:sldMkLst>
        <pc:spChg chg="mod">
          <ac:chgData name="Linda Johnson" userId="d38c96b4-9687-4f5f-8970-b6d0314baf2c" providerId="ADAL" clId="{7482E910-A73B-4B83-8C5A-2260248A7EAD}" dt="2024-08-22T20:04:03.761" v="1876" actId="255"/>
          <ac:spMkLst>
            <pc:docMk/>
            <pc:sldMk cId="251573590" sldId="286"/>
            <ac:spMk id="4" creationId="{639E5A33-86AD-25D4-69FC-166162132052}"/>
          </ac:spMkLst>
        </pc:spChg>
      </pc:sldChg>
    </pc:docChg>
  </pc:docChgLst>
  <pc:docChgLst>
    <pc:chgData name="Linda Johnson" userId="S::ljohnson@illinoisheartland.org::d38c96b4-9687-4f5f-8970-b6d0314baf2c" providerId="AD" clId="Web-{3AB6F896-ACE8-4F32-AA71-F3AFF3131239}"/>
    <pc:docChg chg="addSld modSld">
      <pc:chgData name="Linda Johnson" userId="S::ljohnson@illinoisheartland.org::d38c96b4-9687-4f5f-8970-b6d0314baf2c" providerId="AD" clId="Web-{3AB6F896-ACE8-4F32-AA71-F3AFF3131239}" dt="2024-09-05T19:42:44.456" v="3" actId="1076"/>
      <pc:docMkLst>
        <pc:docMk/>
      </pc:docMkLst>
      <pc:sldChg chg="addSp modSp new">
        <pc:chgData name="Linda Johnson" userId="S::ljohnson@illinoisheartland.org::d38c96b4-9687-4f5f-8970-b6d0314baf2c" providerId="AD" clId="Web-{3AB6F896-ACE8-4F32-AA71-F3AFF3131239}" dt="2024-09-05T19:42:44.456" v="3" actId="1076"/>
        <pc:sldMkLst>
          <pc:docMk/>
          <pc:sldMk cId="833079182" sldId="302"/>
        </pc:sldMkLst>
        <pc:picChg chg="add mod">
          <ac:chgData name="Linda Johnson" userId="S::ljohnson@illinoisheartland.org::d38c96b4-9687-4f5f-8970-b6d0314baf2c" providerId="AD" clId="Web-{3AB6F896-ACE8-4F32-AA71-F3AFF3131239}" dt="2024-09-05T19:42:44.456" v="3" actId="1076"/>
          <ac:picMkLst>
            <pc:docMk/>
            <pc:sldMk cId="833079182" sldId="302"/>
            <ac:picMk id="2" creationId="{88F9E702-5593-3EF0-B1F7-53B069427463}"/>
          </ac:picMkLst>
        </pc:picChg>
      </pc:sldChg>
    </pc:docChg>
  </pc:docChgLst>
  <pc:docChgLst>
    <pc:chgData name="Anna Wiegand" userId="91d29dce-a4a7-4895-97f4-b4ee725417bd" providerId="ADAL" clId="{EB64BBC7-A970-43D4-9A63-699CE3C9D759}"/>
    <pc:docChg chg="undo custSel addSld delSld modSld sldOrd">
      <pc:chgData name="Anna Wiegand" userId="91d29dce-a4a7-4895-97f4-b4ee725417bd" providerId="ADAL" clId="{EB64BBC7-A970-43D4-9A63-699CE3C9D759}" dt="2024-09-09T15:53:47.626" v="7092" actId="20577"/>
      <pc:docMkLst>
        <pc:docMk/>
      </pc:docMkLst>
      <pc:sldChg chg="modSp mod modNotesTx">
        <pc:chgData name="Anna Wiegand" userId="91d29dce-a4a7-4895-97f4-b4ee725417bd" providerId="ADAL" clId="{EB64BBC7-A970-43D4-9A63-699CE3C9D759}" dt="2024-09-04T20:46:30.813" v="5524" actId="20577"/>
        <pc:sldMkLst>
          <pc:docMk/>
          <pc:sldMk cId="1447232744" sldId="256"/>
        </pc:sldMkLst>
        <pc:spChg chg="mod">
          <ac:chgData name="Anna Wiegand" userId="91d29dce-a4a7-4895-97f4-b4ee725417bd" providerId="ADAL" clId="{EB64BBC7-A970-43D4-9A63-699CE3C9D759}" dt="2024-09-04T20:46:30.813" v="5524" actId="20577"/>
          <ac:spMkLst>
            <pc:docMk/>
            <pc:sldMk cId="1447232744" sldId="256"/>
            <ac:spMk id="2" creationId="{D6455ECC-92FE-03CE-0ADD-459912C7128C}"/>
          </ac:spMkLst>
        </pc:spChg>
        <pc:spChg chg="mod">
          <ac:chgData name="Anna Wiegand" userId="91d29dce-a4a7-4895-97f4-b4ee725417bd" providerId="ADAL" clId="{EB64BBC7-A970-43D4-9A63-699CE3C9D759}" dt="2024-09-03T21:18:17.101" v="288" actId="20577"/>
          <ac:spMkLst>
            <pc:docMk/>
            <pc:sldMk cId="1447232744" sldId="256"/>
            <ac:spMk id="3" creationId="{6EC0F3DA-6F5D-5D50-4B49-C1E984831368}"/>
          </ac:spMkLst>
        </pc:spChg>
        <pc:spChg chg="mod">
          <ac:chgData name="Anna Wiegand" userId="91d29dce-a4a7-4895-97f4-b4ee725417bd" providerId="ADAL" clId="{EB64BBC7-A970-43D4-9A63-699CE3C9D759}" dt="2024-09-03T21:18:31.524" v="296" actId="20577"/>
          <ac:spMkLst>
            <pc:docMk/>
            <pc:sldMk cId="1447232744" sldId="256"/>
            <ac:spMk id="4" creationId="{7CA541F5-E388-F579-39C0-F71EAD1F3C22}"/>
          </ac:spMkLst>
        </pc:spChg>
      </pc:sldChg>
      <pc:sldChg chg="del">
        <pc:chgData name="Anna Wiegand" userId="91d29dce-a4a7-4895-97f4-b4ee725417bd" providerId="ADAL" clId="{EB64BBC7-A970-43D4-9A63-699CE3C9D759}" dt="2024-08-28T15:33:31.221" v="135" actId="2696"/>
        <pc:sldMkLst>
          <pc:docMk/>
          <pc:sldMk cId="4204397689" sldId="263"/>
        </pc:sldMkLst>
      </pc:sldChg>
      <pc:sldChg chg="addSp delSp modSp mod">
        <pc:chgData name="Anna Wiegand" userId="91d29dce-a4a7-4895-97f4-b4ee725417bd" providerId="ADAL" clId="{EB64BBC7-A970-43D4-9A63-699CE3C9D759}" dt="2024-09-04T19:18:40.214" v="2462" actId="1076"/>
        <pc:sldMkLst>
          <pc:docMk/>
          <pc:sldMk cId="2140806050" sldId="264"/>
        </pc:sldMkLst>
        <pc:picChg chg="del">
          <ac:chgData name="Anna Wiegand" userId="91d29dce-a4a7-4895-97f4-b4ee725417bd" providerId="ADAL" clId="{EB64BBC7-A970-43D4-9A63-699CE3C9D759}" dt="2024-09-04T19:14:13.538" v="1898" actId="478"/>
          <ac:picMkLst>
            <pc:docMk/>
            <pc:sldMk cId="2140806050" sldId="264"/>
            <ac:picMk id="3" creationId="{274906A1-E5A9-EE5B-9F3F-88351CEE0F2C}"/>
          </ac:picMkLst>
        </pc:picChg>
        <pc:picChg chg="add mod">
          <ac:chgData name="Anna Wiegand" userId="91d29dce-a4a7-4895-97f4-b4ee725417bd" providerId="ADAL" clId="{EB64BBC7-A970-43D4-9A63-699CE3C9D759}" dt="2024-09-04T19:18:40.214" v="2462" actId="1076"/>
          <ac:picMkLst>
            <pc:docMk/>
            <pc:sldMk cId="2140806050" sldId="264"/>
            <ac:picMk id="4" creationId="{6D3324B3-3DE3-568F-EDF3-DE715782A7D9}"/>
          </ac:picMkLst>
        </pc:picChg>
      </pc:sldChg>
      <pc:sldChg chg="modSp mod">
        <pc:chgData name="Anna Wiegand" userId="91d29dce-a4a7-4895-97f4-b4ee725417bd" providerId="ADAL" clId="{EB64BBC7-A970-43D4-9A63-699CE3C9D759}" dt="2024-09-04T19:10:50.123" v="1890" actId="1076"/>
        <pc:sldMkLst>
          <pc:docMk/>
          <pc:sldMk cId="1001421372" sldId="265"/>
        </pc:sldMkLst>
        <pc:picChg chg="mod">
          <ac:chgData name="Anna Wiegand" userId="91d29dce-a4a7-4895-97f4-b4ee725417bd" providerId="ADAL" clId="{EB64BBC7-A970-43D4-9A63-699CE3C9D759}" dt="2024-09-04T19:10:50.123" v="1890" actId="1076"/>
          <ac:picMkLst>
            <pc:docMk/>
            <pc:sldMk cId="1001421372" sldId="265"/>
            <ac:picMk id="2" creationId="{54FB8589-0410-5FEC-D4E0-1301DD747913}"/>
          </ac:picMkLst>
        </pc:picChg>
        <pc:picChg chg="mod">
          <ac:chgData name="Anna Wiegand" userId="91d29dce-a4a7-4895-97f4-b4ee725417bd" providerId="ADAL" clId="{EB64BBC7-A970-43D4-9A63-699CE3C9D759}" dt="2024-09-04T19:10:47.678" v="1889" actId="1076"/>
          <ac:picMkLst>
            <pc:docMk/>
            <pc:sldMk cId="1001421372" sldId="265"/>
            <ac:picMk id="3" creationId="{43A7A2E8-8DAD-5E43-19A0-DA27063F8D11}"/>
          </ac:picMkLst>
        </pc:picChg>
      </pc:sldChg>
      <pc:sldChg chg="modSp mod">
        <pc:chgData name="Anna Wiegand" userId="91d29dce-a4a7-4895-97f4-b4ee725417bd" providerId="ADAL" clId="{EB64BBC7-A970-43D4-9A63-699CE3C9D759}" dt="2024-09-04T19:12:49.558" v="1897" actId="1076"/>
        <pc:sldMkLst>
          <pc:docMk/>
          <pc:sldMk cId="979475890" sldId="266"/>
        </pc:sldMkLst>
        <pc:picChg chg="mod">
          <ac:chgData name="Anna Wiegand" userId="91d29dce-a4a7-4895-97f4-b4ee725417bd" providerId="ADAL" clId="{EB64BBC7-A970-43D4-9A63-699CE3C9D759}" dt="2024-09-04T19:12:49.558" v="1897" actId="1076"/>
          <ac:picMkLst>
            <pc:docMk/>
            <pc:sldMk cId="979475890" sldId="266"/>
            <ac:picMk id="2" creationId="{A6FAF120-4989-2990-2E6D-4882F68917F8}"/>
          </ac:picMkLst>
        </pc:picChg>
        <pc:picChg chg="mod">
          <ac:chgData name="Anna Wiegand" userId="91d29dce-a4a7-4895-97f4-b4ee725417bd" providerId="ADAL" clId="{EB64BBC7-A970-43D4-9A63-699CE3C9D759}" dt="2024-09-04T19:12:45.399" v="1894" actId="1076"/>
          <ac:picMkLst>
            <pc:docMk/>
            <pc:sldMk cId="979475890" sldId="266"/>
            <ac:picMk id="3" creationId="{464F7EBF-342F-5920-2958-4408AC9C4DB0}"/>
          </ac:picMkLst>
        </pc:picChg>
      </pc:sldChg>
      <pc:sldChg chg="addSp delSp modSp mod modClrScheme chgLayout modNotesTx">
        <pc:chgData name="Anna Wiegand" userId="91d29dce-a4a7-4895-97f4-b4ee725417bd" providerId="ADAL" clId="{EB64BBC7-A970-43D4-9A63-699CE3C9D759}" dt="2024-09-04T21:00:14.595" v="6679" actId="20577"/>
        <pc:sldMkLst>
          <pc:docMk/>
          <pc:sldMk cId="3650219264" sldId="267"/>
        </pc:sldMkLst>
        <pc:spChg chg="mod">
          <ac:chgData name="Anna Wiegand" userId="91d29dce-a4a7-4895-97f4-b4ee725417bd" providerId="ADAL" clId="{EB64BBC7-A970-43D4-9A63-699CE3C9D759}" dt="2024-09-04T19:02:15.486" v="1465" actId="26606"/>
          <ac:spMkLst>
            <pc:docMk/>
            <pc:sldMk cId="3650219264" sldId="267"/>
            <ac:spMk id="2" creationId="{043D2D36-A7A7-644B-E541-826684C17B5C}"/>
          </ac:spMkLst>
        </pc:spChg>
        <pc:spChg chg="del">
          <ac:chgData name="Anna Wiegand" userId="91d29dce-a4a7-4895-97f4-b4ee725417bd" providerId="ADAL" clId="{EB64BBC7-A970-43D4-9A63-699CE3C9D759}" dt="2024-09-04T19:02:15.486" v="1465" actId="26606"/>
          <ac:spMkLst>
            <pc:docMk/>
            <pc:sldMk cId="3650219264" sldId="267"/>
            <ac:spMk id="3" creationId="{BB4F5D8A-E34C-4529-47AC-3BA6A9D780E3}"/>
          </ac:spMkLst>
        </pc:spChg>
        <pc:graphicFrameChg chg="add mod">
          <ac:chgData name="Anna Wiegand" userId="91d29dce-a4a7-4895-97f4-b4ee725417bd" providerId="ADAL" clId="{EB64BBC7-A970-43D4-9A63-699CE3C9D759}" dt="2024-09-04T19:02:15.486" v="1465" actId="26606"/>
          <ac:graphicFrameMkLst>
            <pc:docMk/>
            <pc:sldMk cId="3650219264" sldId="267"/>
            <ac:graphicFrameMk id="5" creationId="{866DF57B-568C-FA5C-D411-352AF59B55F1}"/>
          </ac:graphicFrameMkLst>
        </pc:graphicFrameChg>
      </pc:sldChg>
      <pc:sldChg chg="modSp mod ord modNotesTx">
        <pc:chgData name="Anna Wiegand" userId="91d29dce-a4a7-4895-97f4-b4ee725417bd" providerId="ADAL" clId="{EB64BBC7-A970-43D4-9A63-699CE3C9D759}" dt="2024-09-04T20:17:13.083" v="4842" actId="20577"/>
        <pc:sldMkLst>
          <pc:docMk/>
          <pc:sldMk cId="913006398" sldId="268"/>
        </pc:sldMkLst>
        <pc:spChg chg="mod">
          <ac:chgData name="Anna Wiegand" userId="91d29dce-a4a7-4895-97f4-b4ee725417bd" providerId="ADAL" clId="{EB64BBC7-A970-43D4-9A63-699CE3C9D759}" dt="2024-09-04T19:07:53.145" v="1751" actId="20577"/>
          <ac:spMkLst>
            <pc:docMk/>
            <pc:sldMk cId="913006398" sldId="268"/>
            <ac:spMk id="2" creationId="{8A9E84DB-22EF-A5F8-7A25-2EE1E3172A1E}"/>
          </ac:spMkLst>
        </pc:spChg>
        <pc:spChg chg="mod">
          <ac:chgData name="Anna Wiegand" userId="91d29dce-a4a7-4895-97f4-b4ee725417bd" providerId="ADAL" clId="{EB64BBC7-A970-43D4-9A63-699CE3C9D759}" dt="2024-09-04T19:09:19.006" v="1831" actId="20577"/>
          <ac:spMkLst>
            <pc:docMk/>
            <pc:sldMk cId="913006398" sldId="268"/>
            <ac:spMk id="3" creationId="{70A0FC78-1C45-A63B-A9A5-19E834D0B4D9}"/>
          </ac:spMkLst>
        </pc:spChg>
      </pc:sldChg>
      <pc:sldChg chg="modSp mod ord modNotesTx">
        <pc:chgData name="Anna Wiegand" userId="91d29dce-a4a7-4895-97f4-b4ee725417bd" providerId="ADAL" clId="{EB64BBC7-A970-43D4-9A63-699CE3C9D759}" dt="2024-09-04T20:56:58.878" v="5929" actId="20577"/>
        <pc:sldMkLst>
          <pc:docMk/>
          <pc:sldMk cId="783867142" sldId="269"/>
        </pc:sldMkLst>
        <pc:spChg chg="mod">
          <ac:chgData name="Anna Wiegand" userId="91d29dce-a4a7-4895-97f4-b4ee725417bd" providerId="ADAL" clId="{EB64BBC7-A970-43D4-9A63-699CE3C9D759}" dt="2024-09-04T19:46:09.150" v="3894" actId="20577"/>
          <ac:spMkLst>
            <pc:docMk/>
            <pc:sldMk cId="783867142" sldId="269"/>
            <ac:spMk id="3" creationId="{6023E1AE-3A54-DAD2-FCB7-36E6CB5FD3D7}"/>
          </ac:spMkLst>
        </pc:spChg>
      </pc:sldChg>
      <pc:sldChg chg="modSp mod modNotesTx">
        <pc:chgData name="Anna Wiegand" userId="91d29dce-a4a7-4895-97f4-b4ee725417bd" providerId="ADAL" clId="{EB64BBC7-A970-43D4-9A63-699CE3C9D759}" dt="2024-09-04T19:58:30.828" v="4490" actId="20577"/>
        <pc:sldMkLst>
          <pc:docMk/>
          <pc:sldMk cId="2230577340" sldId="270"/>
        </pc:sldMkLst>
        <pc:spChg chg="mod">
          <ac:chgData name="Anna Wiegand" userId="91d29dce-a4a7-4895-97f4-b4ee725417bd" providerId="ADAL" clId="{EB64BBC7-A970-43D4-9A63-699CE3C9D759}" dt="2024-08-22T15:01:11.732" v="55" actId="20577"/>
          <ac:spMkLst>
            <pc:docMk/>
            <pc:sldMk cId="2230577340" sldId="270"/>
            <ac:spMk id="2" creationId="{6AF843BC-9483-B216-2EB4-915E72EB1344}"/>
          </ac:spMkLst>
        </pc:spChg>
        <pc:spChg chg="mod">
          <ac:chgData name="Anna Wiegand" userId="91d29dce-a4a7-4895-97f4-b4ee725417bd" providerId="ADAL" clId="{EB64BBC7-A970-43D4-9A63-699CE3C9D759}" dt="2024-09-04T19:23:55.631" v="2626" actId="20577"/>
          <ac:spMkLst>
            <pc:docMk/>
            <pc:sldMk cId="2230577340" sldId="270"/>
            <ac:spMk id="3" creationId="{0C606AEB-37C4-A419-1311-11153F25E8B9}"/>
          </ac:spMkLst>
        </pc:spChg>
      </pc:sldChg>
      <pc:sldChg chg="modSp mod">
        <pc:chgData name="Anna Wiegand" userId="91d29dce-a4a7-4895-97f4-b4ee725417bd" providerId="ADAL" clId="{EB64BBC7-A970-43D4-9A63-699CE3C9D759}" dt="2024-09-04T19:33:29.800" v="3125" actId="20577"/>
        <pc:sldMkLst>
          <pc:docMk/>
          <pc:sldMk cId="3746679040" sldId="271"/>
        </pc:sldMkLst>
        <pc:spChg chg="mod">
          <ac:chgData name="Anna Wiegand" userId="91d29dce-a4a7-4895-97f4-b4ee725417bd" providerId="ADAL" clId="{EB64BBC7-A970-43D4-9A63-699CE3C9D759}" dt="2024-09-04T19:33:29.800" v="3125" actId="20577"/>
          <ac:spMkLst>
            <pc:docMk/>
            <pc:sldMk cId="3746679040" sldId="271"/>
            <ac:spMk id="2" creationId="{88AB3DCF-CBC3-1F15-6F57-D39E806ECFFE}"/>
          </ac:spMkLst>
        </pc:spChg>
        <pc:spChg chg="mod">
          <ac:chgData name="Anna Wiegand" userId="91d29dce-a4a7-4895-97f4-b4ee725417bd" providerId="ADAL" clId="{EB64BBC7-A970-43D4-9A63-699CE3C9D759}" dt="2024-09-04T19:25:21.200" v="2960" actId="20577"/>
          <ac:spMkLst>
            <pc:docMk/>
            <pc:sldMk cId="3746679040" sldId="271"/>
            <ac:spMk id="3" creationId="{E894508D-7D52-A965-D576-B2363A50B594}"/>
          </ac:spMkLst>
        </pc:spChg>
      </pc:sldChg>
      <pc:sldChg chg="del">
        <pc:chgData name="Anna Wiegand" userId="91d29dce-a4a7-4895-97f4-b4ee725417bd" providerId="ADAL" clId="{EB64BBC7-A970-43D4-9A63-699CE3C9D759}" dt="2024-09-03T21:33:08.331" v="676" actId="2696"/>
        <pc:sldMkLst>
          <pc:docMk/>
          <pc:sldMk cId="638743136" sldId="272"/>
        </pc:sldMkLst>
      </pc:sldChg>
      <pc:sldChg chg="modSp mod ord">
        <pc:chgData name="Anna Wiegand" userId="91d29dce-a4a7-4895-97f4-b4ee725417bd" providerId="ADAL" clId="{EB64BBC7-A970-43D4-9A63-699CE3C9D759}" dt="2024-09-04T19:47:43.397" v="4133" actId="20577"/>
        <pc:sldMkLst>
          <pc:docMk/>
          <pc:sldMk cId="2791859552" sldId="274"/>
        </pc:sldMkLst>
        <pc:spChg chg="mod">
          <ac:chgData name="Anna Wiegand" userId="91d29dce-a4a7-4895-97f4-b4ee725417bd" providerId="ADAL" clId="{EB64BBC7-A970-43D4-9A63-699CE3C9D759}" dt="2024-09-04T19:47:43.397" v="4133" actId="20577"/>
          <ac:spMkLst>
            <pc:docMk/>
            <pc:sldMk cId="2791859552" sldId="274"/>
            <ac:spMk id="3" creationId="{73AC754B-6647-F33B-2D7B-6E64A1D350D9}"/>
          </ac:spMkLst>
        </pc:spChg>
      </pc:sldChg>
      <pc:sldChg chg="addSp delSp modSp mod ord">
        <pc:chgData name="Anna Wiegand" userId="91d29dce-a4a7-4895-97f4-b4ee725417bd" providerId="ADAL" clId="{EB64BBC7-A970-43D4-9A63-699CE3C9D759}" dt="2024-09-04T19:10:03.678" v="1835"/>
        <pc:sldMkLst>
          <pc:docMk/>
          <pc:sldMk cId="1322285490" sldId="275"/>
        </pc:sldMkLst>
        <pc:spChg chg="mod">
          <ac:chgData name="Anna Wiegand" userId="91d29dce-a4a7-4895-97f4-b4ee725417bd" providerId="ADAL" clId="{EB64BBC7-A970-43D4-9A63-699CE3C9D759}" dt="2024-09-04T17:18:54.923" v="746" actId="13926"/>
          <ac:spMkLst>
            <pc:docMk/>
            <pc:sldMk cId="1322285490" sldId="275"/>
            <ac:spMk id="2" creationId="{72B92A13-79C1-1BAD-6324-833B3058F52C}"/>
          </ac:spMkLst>
        </pc:spChg>
        <pc:picChg chg="del">
          <ac:chgData name="Anna Wiegand" userId="91d29dce-a4a7-4895-97f4-b4ee725417bd" providerId="ADAL" clId="{EB64BBC7-A970-43D4-9A63-699CE3C9D759}" dt="2024-09-04T17:18:15.015" v="689" actId="478"/>
          <ac:picMkLst>
            <pc:docMk/>
            <pc:sldMk cId="1322285490" sldId="275"/>
            <ac:picMk id="4" creationId="{90C11921-73CF-EDDB-0509-7CEDBD8CB5F2}"/>
          </ac:picMkLst>
        </pc:picChg>
        <pc:picChg chg="add mod modCrop">
          <ac:chgData name="Anna Wiegand" userId="91d29dce-a4a7-4895-97f4-b4ee725417bd" providerId="ADAL" clId="{EB64BBC7-A970-43D4-9A63-699CE3C9D759}" dt="2024-09-04T17:18:59.068" v="747" actId="14100"/>
          <ac:picMkLst>
            <pc:docMk/>
            <pc:sldMk cId="1322285490" sldId="275"/>
            <ac:picMk id="6" creationId="{7A2A42F3-E9CA-B5F6-9979-AA6E4B5CB006}"/>
          </ac:picMkLst>
        </pc:picChg>
        <pc:picChg chg="del">
          <ac:chgData name="Anna Wiegand" userId="91d29dce-a4a7-4895-97f4-b4ee725417bd" providerId="ADAL" clId="{EB64BBC7-A970-43D4-9A63-699CE3C9D759}" dt="2024-09-04T17:18:13.150" v="688" actId="478"/>
          <ac:picMkLst>
            <pc:docMk/>
            <pc:sldMk cId="1322285490" sldId="275"/>
            <ac:picMk id="7" creationId="{D27F76C3-725D-5EE7-5FA8-FC77B341E4B2}"/>
          </ac:picMkLst>
        </pc:picChg>
        <pc:picChg chg="del">
          <ac:chgData name="Anna Wiegand" userId="91d29dce-a4a7-4895-97f4-b4ee725417bd" providerId="ADAL" clId="{EB64BBC7-A970-43D4-9A63-699CE3C9D759}" dt="2024-09-04T17:17:12.911" v="678" actId="478"/>
          <ac:picMkLst>
            <pc:docMk/>
            <pc:sldMk cId="1322285490" sldId="275"/>
            <ac:picMk id="9" creationId="{66F5F8F2-0F05-20B1-502B-E86845098D60}"/>
          </ac:picMkLst>
        </pc:picChg>
        <pc:inkChg chg="del">
          <ac:chgData name="Anna Wiegand" userId="91d29dce-a4a7-4895-97f4-b4ee725417bd" providerId="ADAL" clId="{EB64BBC7-A970-43D4-9A63-699CE3C9D759}" dt="2024-09-04T17:18:18.003" v="690" actId="478"/>
          <ac:inkMkLst>
            <pc:docMk/>
            <pc:sldMk cId="1322285490" sldId="275"/>
            <ac:inkMk id="5" creationId="{25FDBC13-D897-545F-2F8F-D684200D4346}"/>
          </ac:inkMkLst>
        </pc:inkChg>
        <pc:inkChg chg="del">
          <ac:chgData name="Anna Wiegand" userId="91d29dce-a4a7-4895-97f4-b4ee725417bd" providerId="ADAL" clId="{EB64BBC7-A970-43D4-9A63-699CE3C9D759}" dt="2024-09-04T17:18:19.783" v="691" actId="478"/>
          <ac:inkMkLst>
            <pc:docMk/>
            <pc:sldMk cId="1322285490" sldId="275"/>
            <ac:inkMk id="10" creationId="{CACF7450-A699-2F8B-C3B2-5571B6786765}"/>
          </ac:inkMkLst>
        </pc:inkChg>
      </pc:sldChg>
      <pc:sldChg chg="modSp mod">
        <pc:chgData name="Anna Wiegand" userId="91d29dce-a4a7-4895-97f4-b4ee725417bd" providerId="ADAL" clId="{EB64BBC7-A970-43D4-9A63-699CE3C9D759}" dt="2024-09-04T20:41:38.358" v="5215" actId="207"/>
        <pc:sldMkLst>
          <pc:docMk/>
          <pc:sldMk cId="2178204927" sldId="276"/>
        </pc:sldMkLst>
        <pc:spChg chg="mod">
          <ac:chgData name="Anna Wiegand" userId="91d29dce-a4a7-4895-97f4-b4ee725417bd" providerId="ADAL" clId="{EB64BBC7-A970-43D4-9A63-699CE3C9D759}" dt="2024-09-04T20:41:38.358" v="5215" actId="207"/>
          <ac:spMkLst>
            <pc:docMk/>
            <pc:sldMk cId="2178204927" sldId="276"/>
            <ac:spMk id="6" creationId="{AB8C8C11-7C7F-64E1-9648-25AEA5377847}"/>
          </ac:spMkLst>
        </pc:spChg>
      </pc:sldChg>
      <pc:sldChg chg="modSp del mod">
        <pc:chgData name="Anna Wiegand" userId="91d29dce-a4a7-4895-97f4-b4ee725417bd" providerId="ADAL" clId="{EB64BBC7-A970-43D4-9A63-699CE3C9D759}" dt="2024-09-03T21:21:06.230" v="364" actId="2696"/>
        <pc:sldMkLst>
          <pc:docMk/>
          <pc:sldMk cId="1081991524" sldId="277"/>
        </pc:sldMkLst>
        <pc:spChg chg="mod">
          <ac:chgData name="Anna Wiegand" userId="91d29dce-a4a7-4895-97f4-b4ee725417bd" providerId="ADAL" clId="{EB64BBC7-A970-43D4-9A63-699CE3C9D759}" dt="2024-09-03T21:21:02.219" v="363" actId="20577"/>
          <ac:spMkLst>
            <pc:docMk/>
            <pc:sldMk cId="1081991524" sldId="277"/>
            <ac:spMk id="3" creationId="{AB815A76-8807-3E38-441E-F4D79DFCD421}"/>
          </ac:spMkLst>
        </pc:spChg>
      </pc:sldChg>
      <pc:sldChg chg="modSp del mod">
        <pc:chgData name="Anna Wiegand" userId="91d29dce-a4a7-4895-97f4-b4ee725417bd" providerId="ADAL" clId="{EB64BBC7-A970-43D4-9A63-699CE3C9D759}" dt="2024-09-03T21:20:31.762" v="360" actId="2696"/>
        <pc:sldMkLst>
          <pc:docMk/>
          <pc:sldMk cId="4158751874" sldId="278"/>
        </pc:sldMkLst>
        <pc:spChg chg="mod">
          <ac:chgData name="Anna Wiegand" userId="91d29dce-a4a7-4895-97f4-b4ee725417bd" providerId="ADAL" clId="{EB64BBC7-A970-43D4-9A63-699CE3C9D759}" dt="2024-08-28T14:58:13.270" v="134" actId="13926"/>
          <ac:spMkLst>
            <pc:docMk/>
            <pc:sldMk cId="4158751874" sldId="278"/>
            <ac:spMk id="3" creationId="{5F68E9B2-4410-280F-C63D-E091B21F3194}"/>
          </ac:spMkLst>
        </pc:spChg>
      </pc:sldChg>
      <pc:sldChg chg="modSp new mod modNotesTx">
        <pc:chgData name="Anna Wiegand" userId="91d29dce-a4a7-4895-97f4-b4ee725417bd" providerId="ADAL" clId="{EB64BBC7-A970-43D4-9A63-699CE3C9D759}" dt="2024-09-04T20:29:32.219" v="5125" actId="20577"/>
        <pc:sldMkLst>
          <pc:docMk/>
          <pc:sldMk cId="549700227" sldId="287"/>
        </pc:sldMkLst>
        <pc:spChg chg="mod">
          <ac:chgData name="Anna Wiegand" userId="91d29dce-a4a7-4895-97f4-b4ee725417bd" providerId="ADAL" clId="{EB64BBC7-A970-43D4-9A63-699CE3C9D759}" dt="2024-09-04T18:41:08.757" v="771" actId="1076"/>
          <ac:spMkLst>
            <pc:docMk/>
            <pc:sldMk cId="549700227" sldId="287"/>
            <ac:spMk id="2" creationId="{E5953FEC-1B3A-9A51-9D50-3A40D076FFBB}"/>
          </ac:spMkLst>
        </pc:spChg>
        <pc:spChg chg="mod">
          <ac:chgData name="Anna Wiegand" userId="91d29dce-a4a7-4895-97f4-b4ee725417bd" providerId="ADAL" clId="{EB64BBC7-A970-43D4-9A63-699CE3C9D759}" dt="2024-09-04T19:02:55.345" v="1539" actId="20577"/>
          <ac:spMkLst>
            <pc:docMk/>
            <pc:sldMk cId="549700227" sldId="287"/>
            <ac:spMk id="3" creationId="{9DF3E521-7A55-121C-B8C6-1C165114489C}"/>
          </ac:spMkLst>
        </pc:spChg>
      </pc:sldChg>
      <pc:sldChg chg="addSp delSp modSp new mod modNotesTx">
        <pc:chgData name="Anna Wiegand" userId="91d29dce-a4a7-4895-97f4-b4ee725417bd" providerId="ADAL" clId="{EB64BBC7-A970-43D4-9A63-699CE3C9D759}" dt="2024-09-09T15:53:47.626" v="7092" actId="20577"/>
        <pc:sldMkLst>
          <pc:docMk/>
          <pc:sldMk cId="691670427" sldId="288"/>
        </pc:sldMkLst>
        <pc:spChg chg="mod">
          <ac:chgData name="Anna Wiegand" userId="91d29dce-a4a7-4895-97f4-b4ee725417bd" providerId="ADAL" clId="{EB64BBC7-A970-43D4-9A63-699CE3C9D759}" dt="2024-09-04T18:50:06.505" v="1222" actId="113"/>
          <ac:spMkLst>
            <pc:docMk/>
            <pc:sldMk cId="691670427" sldId="288"/>
            <ac:spMk id="2" creationId="{6AE2D4C2-F0BA-9714-EDC2-2F114FAC5C93}"/>
          </ac:spMkLst>
        </pc:spChg>
        <pc:spChg chg="mod">
          <ac:chgData name="Anna Wiegand" userId="91d29dce-a4a7-4895-97f4-b4ee725417bd" providerId="ADAL" clId="{EB64BBC7-A970-43D4-9A63-699CE3C9D759}" dt="2024-09-09T15:53:47.626" v="7092" actId="20577"/>
          <ac:spMkLst>
            <pc:docMk/>
            <pc:sldMk cId="691670427" sldId="288"/>
            <ac:spMk id="3" creationId="{6BF17901-095A-473F-127F-B6FC79B1CCD4}"/>
          </ac:spMkLst>
        </pc:spChg>
        <pc:spChg chg="del">
          <ac:chgData name="Anna Wiegand" userId="91d29dce-a4a7-4895-97f4-b4ee725417bd" providerId="ADAL" clId="{EB64BBC7-A970-43D4-9A63-699CE3C9D759}" dt="2024-09-04T18:53:00.091" v="1225"/>
          <ac:spMkLst>
            <pc:docMk/>
            <pc:sldMk cId="691670427" sldId="288"/>
            <ac:spMk id="4" creationId="{E3412433-626B-DAEC-0333-92E8415CE649}"/>
          </ac:spMkLst>
        </pc:spChg>
        <pc:picChg chg="add mod">
          <ac:chgData name="Anna Wiegand" userId="91d29dce-a4a7-4895-97f4-b4ee725417bd" providerId="ADAL" clId="{EB64BBC7-A970-43D4-9A63-699CE3C9D759}" dt="2024-09-04T18:59:32.025" v="1464" actId="166"/>
          <ac:picMkLst>
            <pc:docMk/>
            <pc:sldMk cId="691670427" sldId="288"/>
            <ac:picMk id="1026" creationId="{EDA1E91D-E6E2-7D02-B42D-F40BD52D4B94}"/>
          </ac:picMkLst>
        </pc:picChg>
        <pc:picChg chg="add mod">
          <ac:chgData name="Anna Wiegand" userId="91d29dce-a4a7-4895-97f4-b4ee725417bd" providerId="ADAL" clId="{EB64BBC7-A970-43D4-9A63-699CE3C9D759}" dt="2024-09-04T18:59:28.130" v="1462" actId="1076"/>
          <ac:picMkLst>
            <pc:docMk/>
            <pc:sldMk cId="691670427" sldId="288"/>
            <ac:picMk id="1028" creationId="{C41499EB-A859-C220-7F2E-BB830BE3E152}"/>
          </ac:picMkLst>
        </pc:picChg>
      </pc:sldChg>
      <pc:sldChg chg="modSp new del mod">
        <pc:chgData name="Anna Wiegand" userId="91d29dce-a4a7-4895-97f4-b4ee725417bd" providerId="ADAL" clId="{EB64BBC7-A970-43D4-9A63-699CE3C9D759}" dt="2024-09-04T17:14:28.789" v="677" actId="2696"/>
        <pc:sldMkLst>
          <pc:docMk/>
          <pc:sldMk cId="3576190283" sldId="288"/>
        </pc:sldMkLst>
        <pc:spChg chg="mod">
          <ac:chgData name="Anna Wiegand" userId="91d29dce-a4a7-4895-97f4-b4ee725417bd" providerId="ADAL" clId="{EB64BBC7-A970-43D4-9A63-699CE3C9D759}" dt="2024-09-03T21:21:51.717" v="392" actId="20577"/>
          <ac:spMkLst>
            <pc:docMk/>
            <pc:sldMk cId="3576190283" sldId="288"/>
            <ac:spMk id="2" creationId="{1C4A6A23-530B-6FD8-BF65-DB3376E6B58C}"/>
          </ac:spMkLst>
        </pc:spChg>
        <pc:spChg chg="mod">
          <ac:chgData name="Anna Wiegand" userId="91d29dce-a4a7-4895-97f4-b4ee725417bd" providerId="ADAL" clId="{EB64BBC7-A970-43D4-9A63-699CE3C9D759}" dt="2024-09-03T21:22:52.847" v="476" actId="20577"/>
          <ac:spMkLst>
            <pc:docMk/>
            <pc:sldMk cId="3576190283" sldId="288"/>
            <ac:spMk id="3" creationId="{9ACBE2F9-454D-7ABE-36BE-F5FEA81E2142}"/>
          </ac:spMkLst>
        </pc:spChg>
      </pc:sldChg>
      <pc:sldChg chg="modSp new mod">
        <pc:chgData name="Anna Wiegand" userId="91d29dce-a4a7-4895-97f4-b4ee725417bd" providerId="ADAL" clId="{EB64BBC7-A970-43D4-9A63-699CE3C9D759}" dt="2024-09-04T21:21:06.748" v="6972" actId="20577"/>
        <pc:sldMkLst>
          <pc:docMk/>
          <pc:sldMk cId="1963333411" sldId="289"/>
        </pc:sldMkLst>
        <pc:spChg chg="mod">
          <ac:chgData name="Anna Wiegand" userId="91d29dce-a4a7-4895-97f4-b4ee725417bd" providerId="ADAL" clId="{EB64BBC7-A970-43D4-9A63-699CE3C9D759}" dt="2024-09-04T21:21:06.748" v="6972" actId="20577"/>
          <ac:spMkLst>
            <pc:docMk/>
            <pc:sldMk cId="1963333411" sldId="289"/>
            <ac:spMk id="2" creationId="{551C03A7-A1D0-5976-A421-F4F2FC5E0DBF}"/>
          </ac:spMkLst>
        </pc:spChg>
      </pc:sldChg>
      <pc:sldChg chg="modSp new mod">
        <pc:chgData name="Anna Wiegand" userId="91d29dce-a4a7-4895-97f4-b4ee725417bd" providerId="ADAL" clId="{EB64BBC7-A970-43D4-9A63-699CE3C9D759}" dt="2024-09-04T20:32:49.531" v="5154" actId="20577"/>
        <pc:sldMkLst>
          <pc:docMk/>
          <pc:sldMk cId="2589682148" sldId="290"/>
        </pc:sldMkLst>
        <pc:spChg chg="mod">
          <ac:chgData name="Anna Wiegand" userId="91d29dce-a4a7-4895-97f4-b4ee725417bd" providerId="ADAL" clId="{EB64BBC7-A970-43D4-9A63-699CE3C9D759}" dt="2024-09-04T19:47:55.396" v="4151" actId="20577"/>
          <ac:spMkLst>
            <pc:docMk/>
            <pc:sldMk cId="2589682148" sldId="290"/>
            <ac:spMk id="2" creationId="{B14AA185-14DE-26E0-3106-B8B1A4DBD6C3}"/>
          </ac:spMkLst>
        </pc:spChg>
        <pc:spChg chg="mod">
          <ac:chgData name="Anna Wiegand" userId="91d29dce-a4a7-4895-97f4-b4ee725417bd" providerId="ADAL" clId="{EB64BBC7-A970-43D4-9A63-699CE3C9D759}" dt="2024-09-04T20:32:49.531" v="5154" actId="20577"/>
          <ac:spMkLst>
            <pc:docMk/>
            <pc:sldMk cId="2589682148" sldId="290"/>
            <ac:spMk id="3" creationId="{AF615787-4627-9A6E-211F-A68EFA836396}"/>
          </ac:spMkLst>
        </pc:spChg>
      </pc:sldChg>
      <pc:sldChg chg="modSp new del mod">
        <pc:chgData name="Anna Wiegand" userId="91d29dce-a4a7-4895-97f4-b4ee725417bd" providerId="ADAL" clId="{EB64BBC7-A970-43D4-9A63-699CE3C9D759}" dt="2024-09-04T19:56:52.003" v="4257" actId="47"/>
        <pc:sldMkLst>
          <pc:docMk/>
          <pc:sldMk cId="1831960936" sldId="291"/>
        </pc:sldMkLst>
        <pc:spChg chg="mod">
          <ac:chgData name="Anna Wiegand" userId="91d29dce-a4a7-4895-97f4-b4ee725417bd" providerId="ADAL" clId="{EB64BBC7-A970-43D4-9A63-699CE3C9D759}" dt="2024-09-04T19:40:58.932" v="3142" actId="1076"/>
          <ac:spMkLst>
            <pc:docMk/>
            <pc:sldMk cId="1831960936" sldId="291"/>
            <ac:spMk id="2" creationId="{7DE31CCC-D8A5-4D45-B9F9-0E733DCF75F4}"/>
          </ac:spMkLst>
        </pc:spChg>
      </pc:sldChg>
      <pc:sldChg chg="modSp new mod">
        <pc:chgData name="Anna Wiegand" userId="91d29dce-a4a7-4895-97f4-b4ee725417bd" providerId="ADAL" clId="{EB64BBC7-A970-43D4-9A63-699CE3C9D759}" dt="2024-09-04T20:43:26.401" v="5340" actId="20578"/>
        <pc:sldMkLst>
          <pc:docMk/>
          <pc:sldMk cId="2732505530" sldId="292"/>
        </pc:sldMkLst>
        <pc:spChg chg="mod">
          <ac:chgData name="Anna Wiegand" userId="91d29dce-a4a7-4895-97f4-b4ee725417bd" providerId="ADAL" clId="{EB64BBC7-A970-43D4-9A63-699CE3C9D759}" dt="2024-09-04T19:41:54.048" v="3162" actId="20577"/>
          <ac:spMkLst>
            <pc:docMk/>
            <pc:sldMk cId="2732505530" sldId="292"/>
            <ac:spMk id="2" creationId="{21B9E0EB-D516-3803-C9F7-E5134E559D6F}"/>
          </ac:spMkLst>
        </pc:spChg>
        <pc:spChg chg="mod">
          <ac:chgData name="Anna Wiegand" userId="91d29dce-a4a7-4895-97f4-b4ee725417bd" providerId="ADAL" clId="{EB64BBC7-A970-43D4-9A63-699CE3C9D759}" dt="2024-09-04T20:43:26.401" v="5340" actId="20578"/>
          <ac:spMkLst>
            <pc:docMk/>
            <pc:sldMk cId="2732505530" sldId="292"/>
            <ac:spMk id="3" creationId="{F3BE2095-A6C7-4A90-86F8-F8EAB5252541}"/>
          </ac:spMkLst>
        </pc:spChg>
      </pc:sldChg>
      <pc:sldChg chg="modSp new mod">
        <pc:chgData name="Anna Wiegand" userId="91d29dce-a4a7-4895-97f4-b4ee725417bd" providerId="ADAL" clId="{EB64BBC7-A970-43D4-9A63-699CE3C9D759}" dt="2024-09-04T20:44:32.164" v="5425" actId="20577"/>
        <pc:sldMkLst>
          <pc:docMk/>
          <pc:sldMk cId="428749148" sldId="293"/>
        </pc:sldMkLst>
        <pc:spChg chg="mod">
          <ac:chgData name="Anna Wiegand" userId="91d29dce-a4a7-4895-97f4-b4ee725417bd" providerId="ADAL" clId="{EB64BBC7-A970-43D4-9A63-699CE3C9D759}" dt="2024-09-04T19:43:58.810" v="3395" actId="20577"/>
          <ac:spMkLst>
            <pc:docMk/>
            <pc:sldMk cId="428749148" sldId="293"/>
            <ac:spMk id="2" creationId="{6145FBF3-4901-2BD3-1687-9C24A9676F5C}"/>
          </ac:spMkLst>
        </pc:spChg>
        <pc:spChg chg="mod">
          <ac:chgData name="Anna Wiegand" userId="91d29dce-a4a7-4895-97f4-b4ee725417bd" providerId="ADAL" clId="{EB64BBC7-A970-43D4-9A63-699CE3C9D759}" dt="2024-09-04T20:44:32.164" v="5425" actId="20577"/>
          <ac:spMkLst>
            <pc:docMk/>
            <pc:sldMk cId="428749148" sldId="293"/>
            <ac:spMk id="3" creationId="{D8C15DEE-BE39-E769-CE8E-F3FA2F986DB5}"/>
          </ac:spMkLst>
        </pc:spChg>
      </pc:sldChg>
      <pc:sldChg chg="new del">
        <pc:chgData name="Anna Wiegand" userId="91d29dce-a4a7-4895-97f4-b4ee725417bd" providerId="ADAL" clId="{EB64BBC7-A970-43D4-9A63-699CE3C9D759}" dt="2024-09-04T19:42:49.992" v="3250" actId="2696"/>
        <pc:sldMkLst>
          <pc:docMk/>
          <pc:sldMk cId="3763513130" sldId="293"/>
        </pc:sldMkLst>
      </pc:sldChg>
      <pc:sldChg chg="addSp delSp modSp new mod">
        <pc:chgData name="Anna Wiegand" userId="91d29dce-a4a7-4895-97f4-b4ee725417bd" providerId="ADAL" clId="{EB64BBC7-A970-43D4-9A63-699CE3C9D759}" dt="2024-09-04T21:22:14.628" v="7003" actId="1076"/>
        <pc:sldMkLst>
          <pc:docMk/>
          <pc:sldMk cId="1899588438" sldId="294"/>
        </pc:sldMkLst>
        <pc:spChg chg="add del mod">
          <ac:chgData name="Anna Wiegand" userId="91d29dce-a4a7-4895-97f4-b4ee725417bd" providerId="ADAL" clId="{EB64BBC7-A970-43D4-9A63-699CE3C9D759}" dt="2024-09-04T21:21:46.460" v="6995" actId="21"/>
          <ac:spMkLst>
            <pc:docMk/>
            <pc:sldMk cId="1899588438" sldId="294"/>
            <ac:spMk id="2" creationId="{E2B3CB33-ED8F-CFEE-E828-1974EB465654}"/>
          </ac:spMkLst>
        </pc:spChg>
        <pc:spChg chg="del mod">
          <ac:chgData name="Anna Wiegand" userId="91d29dce-a4a7-4895-97f4-b4ee725417bd" providerId="ADAL" clId="{EB64BBC7-A970-43D4-9A63-699CE3C9D759}" dt="2024-09-04T20:11:19.905" v="4693" actId="478"/>
          <ac:spMkLst>
            <pc:docMk/>
            <pc:sldMk cId="1899588438" sldId="294"/>
            <ac:spMk id="3" creationId="{D633E8C6-4F00-A1D2-7C57-F31F99867B31}"/>
          </ac:spMkLst>
        </pc:spChg>
        <pc:spChg chg="add del mod">
          <ac:chgData name="Anna Wiegand" userId="91d29dce-a4a7-4895-97f4-b4ee725417bd" providerId="ADAL" clId="{EB64BBC7-A970-43D4-9A63-699CE3C9D759}" dt="2024-09-04T21:21:43.418" v="6994" actId="21"/>
          <ac:spMkLst>
            <pc:docMk/>
            <pc:sldMk cId="1899588438" sldId="294"/>
            <ac:spMk id="5" creationId="{91B7B5DA-06E3-68F4-0EED-88EDD9737A45}"/>
          </ac:spMkLst>
        </pc:spChg>
        <pc:spChg chg="add del mod">
          <ac:chgData name="Anna Wiegand" userId="91d29dce-a4a7-4895-97f4-b4ee725417bd" providerId="ADAL" clId="{EB64BBC7-A970-43D4-9A63-699CE3C9D759}" dt="2024-09-04T21:22:07.043" v="7000" actId="478"/>
          <ac:spMkLst>
            <pc:docMk/>
            <pc:sldMk cId="1899588438" sldId="294"/>
            <ac:spMk id="7" creationId="{02528DD8-526E-0EAD-0AD5-B60EDE0CC21C}"/>
          </ac:spMkLst>
        </pc:spChg>
        <pc:picChg chg="add mod">
          <ac:chgData name="Anna Wiegand" userId="91d29dce-a4a7-4895-97f4-b4ee725417bd" providerId="ADAL" clId="{EB64BBC7-A970-43D4-9A63-699CE3C9D759}" dt="2024-09-04T21:22:13.088" v="7002" actId="1076"/>
          <ac:picMkLst>
            <pc:docMk/>
            <pc:sldMk cId="1899588438" sldId="294"/>
            <ac:picMk id="2050" creationId="{0A77923A-ACA6-708D-3F65-6B52B6983EEE}"/>
          </ac:picMkLst>
        </pc:picChg>
        <pc:picChg chg="add mod">
          <ac:chgData name="Anna Wiegand" userId="91d29dce-a4a7-4895-97f4-b4ee725417bd" providerId="ADAL" clId="{EB64BBC7-A970-43D4-9A63-699CE3C9D759}" dt="2024-09-04T21:22:14.628" v="7003" actId="1076"/>
          <ac:picMkLst>
            <pc:docMk/>
            <pc:sldMk cId="1899588438" sldId="294"/>
            <ac:picMk id="2051" creationId="{193385CA-28D5-FE92-B782-BF667FE3DFD7}"/>
          </ac:picMkLst>
        </pc:picChg>
      </pc:sldChg>
      <pc:sldChg chg="new del">
        <pc:chgData name="Anna Wiegand" userId="91d29dce-a4a7-4895-97f4-b4ee725417bd" providerId="ADAL" clId="{EB64BBC7-A970-43D4-9A63-699CE3C9D759}" dt="2024-09-04T20:13:10.325" v="4710" actId="2696"/>
        <pc:sldMkLst>
          <pc:docMk/>
          <pc:sldMk cId="2952633835" sldId="295"/>
        </pc:sldMkLst>
      </pc:sldChg>
      <pc:sldChg chg="addSp modSp new">
        <pc:chgData name="Anna Wiegand" userId="91d29dce-a4a7-4895-97f4-b4ee725417bd" providerId="ADAL" clId="{EB64BBC7-A970-43D4-9A63-699CE3C9D759}" dt="2024-09-04T20:13:46.606" v="4719" actId="1076"/>
        <pc:sldMkLst>
          <pc:docMk/>
          <pc:sldMk cId="3113422900" sldId="295"/>
        </pc:sldMkLst>
        <pc:picChg chg="add mod">
          <ac:chgData name="Anna Wiegand" userId="91d29dce-a4a7-4895-97f4-b4ee725417bd" providerId="ADAL" clId="{EB64BBC7-A970-43D4-9A63-699CE3C9D759}" dt="2024-09-04T20:13:33.655" v="4716" actId="1076"/>
          <ac:picMkLst>
            <pc:docMk/>
            <pc:sldMk cId="3113422900" sldId="295"/>
            <ac:picMk id="3074" creationId="{EB7A12EE-CF60-6308-3772-017A7DEAB678}"/>
          </ac:picMkLst>
        </pc:picChg>
        <pc:picChg chg="add mod">
          <ac:chgData name="Anna Wiegand" userId="91d29dce-a4a7-4895-97f4-b4ee725417bd" providerId="ADAL" clId="{EB64BBC7-A970-43D4-9A63-699CE3C9D759}" dt="2024-09-04T20:13:46.606" v="4719" actId="1076"/>
          <ac:picMkLst>
            <pc:docMk/>
            <pc:sldMk cId="3113422900" sldId="295"/>
            <ac:picMk id="3075" creationId="{098D6E0B-8840-C421-EE89-3E9CB5E28E63}"/>
          </ac:picMkLst>
        </pc:picChg>
      </pc:sldChg>
      <pc:sldChg chg="addSp modSp new mod modNotesTx">
        <pc:chgData name="Anna Wiegand" userId="91d29dce-a4a7-4895-97f4-b4ee725417bd" providerId="ADAL" clId="{EB64BBC7-A970-43D4-9A63-699CE3C9D759}" dt="2024-09-04T21:27:48.226" v="7069" actId="20577"/>
        <pc:sldMkLst>
          <pc:docMk/>
          <pc:sldMk cId="657100366" sldId="296"/>
        </pc:sldMkLst>
        <pc:picChg chg="add mod">
          <ac:chgData name="Anna Wiegand" userId="91d29dce-a4a7-4895-97f4-b4ee725417bd" providerId="ADAL" clId="{EB64BBC7-A970-43D4-9A63-699CE3C9D759}" dt="2024-09-04T20:14:47.055" v="4725" actId="1076"/>
          <ac:picMkLst>
            <pc:docMk/>
            <pc:sldMk cId="657100366" sldId="296"/>
            <ac:picMk id="3" creationId="{1EAD3E35-67A5-261C-1899-70CF1A95705A}"/>
          </ac:picMkLst>
        </pc:picChg>
      </pc:sldChg>
      <pc:sldChg chg="addSp modSp new mod">
        <pc:chgData name="Anna Wiegand" userId="91d29dce-a4a7-4895-97f4-b4ee725417bd" providerId="ADAL" clId="{EB64BBC7-A970-43D4-9A63-699CE3C9D759}" dt="2024-09-04T20:15:08.861" v="4731" actId="1076"/>
        <pc:sldMkLst>
          <pc:docMk/>
          <pc:sldMk cId="116223298" sldId="297"/>
        </pc:sldMkLst>
        <pc:picChg chg="add mod">
          <ac:chgData name="Anna Wiegand" userId="91d29dce-a4a7-4895-97f4-b4ee725417bd" providerId="ADAL" clId="{EB64BBC7-A970-43D4-9A63-699CE3C9D759}" dt="2024-09-04T20:15:08.861" v="4731" actId="1076"/>
          <ac:picMkLst>
            <pc:docMk/>
            <pc:sldMk cId="116223298" sldId="297"/>
            <ac:picMk id="3" creationId="{46819F2D-BD92-7679-5D32-20F22480D154}"/>
          </ac:picMkLst>
        </pc:picChg>
      </pc:sldChg>
      <pc:sldChg chg="addSp modSp new mod">
        <pc:chgData name="Anna Wiegand" userId="91d29dce-a4a7-4895-97f4-b4ee725417bd" providerId="ADAL" clId="{EB64BBC7-A970-43D4-9A63-699CE3C9D759}" dt="2024-09-04T21:11:35.919" v="6680" actId="1076"/>
        <pc:sldMkLst>
          <pc:docMk/>
          <pc:sldMk cId="1042119997" sldId="298"/>
        </pc:sldMkLst>
        <pc:spChg chg="mod">
          <ac:chgData name="Anna Wiegand" userId="91d29dce-a4a7-4895-97f4-b4ee725417bd" providerId="ADAL" clId="{EB64BBC7-A970-43D4-9A63-699CE3C9D759}" dt="2024-09-04T20:26:49.887" v="5049" actId="1076"/>
          <ac:spMkLst>
            <pc:docMk/>
            <pc:sldMk cId="1042119997" sldId="298"/>
            <ac:spMk id="2" creationId="{9B5D8B09-7A3C-D810-73D3-0D979937877D}"/>
          </ac:spMkLst>
        </pc:spChg>
        <pc:spChg chg="add mod">
          <ac:chgData name="Anna Wiegand" userId="91d29dce-a4a7-4895-97f4-b4ee725417bd" providerId="ADAL" clId="{EB64BBC7-A970-43D4-9A63-699CE3C9D759}" dt="2024-09-04T21:11:35.919" v="6680" actId="1076"/>
          <ac:spMkLst>
            <pc:docMk/>
            <pc:sldMk cId="1042119997" sldId="298"/>
            <ac:spMk id="3" creationId="{1599FEA3-93EE-B036-068D-D5A4C94E185D}"/>
          </ac:spMkLst>
        </pc:spChg>
        <pc:picChg chg="add mod">
          <ac:chgData name="Anna Wiegand" userId="91d29dce-a4a7-4895-97f4-b4ee725417bd" providerId="ADAL" clId="{EB64BBC7-A970-43D4-9A63-699CE3C9D759}" dt="2024-09-04T20:26:46.666" v="5048" actId="1076"/>
          <ac:picMkLst>
            <pc:docMk/>
            <pc:sldMk cId="1042119997" sldId="298"/>
            <ac:picMk id="4098" creationId="{54243D9F-9696-33BE-0FF1-701CCD854D31}"/>
          </ac:picMkLst>
        </pc:picChg>
      </pc:sldChg>
      <pc:sldChg chg="modSp new mod">
        <pc:chgData name="Anna Wiegand" userId="91d29dce-a4a7-4895-97f4-b4ee725417bd" providerId="ADAL" clId="{EB64BBC7-A970-43D4-9A63-699CE3C9D759}" dt="2024-09-04T20:46:16.809" v="5514" actId="1076"/>
        <pc:sldMkLst>
          <pc:docMk/>
          <pc:sldMk cId="1473262309" sldId="299"/>
        </pc:sldMkLst>
        <pc:spChg chg="mod">
          <ac:chgData name="Anna Wiegand" userId="91d29dce-a4a7-4895-97f4-b4ee725417bd" providerId="ADAL" clId="{EB64BBC7-A970-43D4-9A63-699CE3C9D759}" dt="2024-09-04T20:46:16.809" v="5514" actId="1076"/>
          <ac:spMkLst>
            <pc:docMk/>
            <pc:sldMk cId="1473262309" sldId="299"/>
            <ac:spMk id="2" creationId="{8E027AFF-6C98-58B2-16C8-0E81DBDA57B4}"/>
          </ac:spMkLst>
        </pc:spChg>
      </pc:sldChg>
      <pc:sldChg chg="modSp new mod modNotesTx">
        <pc:chgData name="Anna Wiegand" userId="91d29dce-a4a7-4895-97f4-b4ee725417bd" providerId="ADAL" clId="{EB64BBC7-A970-43D4-9A63-699CE3C9D759}" dt="2024-09-04T21:20:20.518" v="6970"/>
        <pc:sldMkLst>
          <pc:docMk/>
          <pc:sldMk cId="1838594326" sldId="300"/>
        </pc:sldMkLst>
        <pc:spChg chg="mod">
          <ac:chgData name="Anna Wiegand" userId="91d29dce-a4a7-4895-97f4-b4ee725417bd" providerId="ADAL" clId="{EB64BBC7-A970-43D4-9A63-699CE3C9D759}" dt="2024-09-04T20:48:21.310" v="5586" actId="14100"/>
          <ac:spMkLst>
            <pc:docMk/>
            <pc:sldMk cId="1838594326" sldId="300"/>
            <ac:spMk id="2" creationId="{006EA55E-83E9-56B8-7CF1-3130E58D97EF}"/>
          </ac:spMkLst>
        </pc:spChg>
        <pc:spChg chg="mod">
          <ac:chgData name="Anna Wiegand" userId="91d29dce-a4a7-4895-97f4-b4ee725417bd" providerId="ADAL" clId="{EB64BBC7-A970-43D4-9A63-699CE3C9D759}" dt="2024-09-04T20:50:59.418" v="5818" actId="207"/>
          <ac:spMkLst>
            <pc:docMk/>
            <pc:sldMk cId="1838594326" sldId="300"/>
            <ac:spMk id="3" creationId="{C2937AA5-3365-DC15-144E-A567F25CA4AA}"/>
          </ac:spMkLst>
        </pc:spChg>
      </pc:sldChg>
      <pc:sldChg chg="addSp delSp modSp new mod">
        <pc:chgData name="Anna Wiegand" userId="91d29dce-a4a7-4895-97f4-b4ee725417bd" providerId="ADAL" clId="{EB64BBC7-A970-43D4-9A63-699CE3C9D759}" dt="2024-09-04T21:21:59.538" v="6999" actId="1076"/>
        <pc:sldMkLst>
          <pc:docMk/>
          <pc:sldMk cId="3211412206" sldId="301"/>
        </pc:sldMkLst>
        <pc:spChg chg="del">
          <ac:chgData name="Anna Wiegand" userId="91d29dce-a4a7-4895-97f4-b4ee725417bd" providerId="ADAL" clId="{EB64BBC7-A970-43D4-9A63-699CE3C9D759}" dt="2024-09-04T21:21:54.387" v="6997"/>
          <ac:spMkLst>
            <pc:docMk/>
            <pc:sldMk cId="3211412206" sldId="301"/>
            <ac:spMk id="2" creationId="{11FFD58C-E0D6-FFC5-3582-CA860CEFDFF2}"/>
          </ac:spMkLst>
        </pc:spChg>
        <pc:spChg chg="add mod">
          <ac:chgData name="Anna Wiegand" userId="91d29dce-a4a7-4895-97f4-b4ee725417bd" providerId="ADAL" clId="{EB64BBC7-A970-43D4-9A63-699CE3C9D759}" dt="2024-09-04T21:21:59.538" v="6999" actId="1076"/>
          <ac:spMkLst>
            <pc:docMk/>
            <pc:sldMk cId="3211412206" sldId="301"/>
            <ac:spMk id="3" creationId="{E2B3CB33-ED8F-CFEE-E828-1974EB465654}"/>
          </ac:spMkLst>
        </pc:spChg>
      </pc:sldChg>
    </pc:docChg>
  </pc:docChgLst>
  <pc:docChgLst>
    <pc:chgData name="Anna Wiegand" userId="S::awiegand@illinoisheartland.org::91d29dce-a4a7-4895-97f4-b4ee725417bd" providerId="AD" clId="Web-{5DAC57DB-571F-4E4C-B446-06EBB245D3BE}"/>
    <pc:docChg chg="modSld">
      <pc:chgData name="Anna Wiegand" userId="S::awiegand@illinoisheartland.org::91d29dce-a4a7-4895-97f4-b4ee725417bd" providerId="AD" clId="Web-{5DAC57DB-571F-4E4C-B446-06EBB245D3BE}" dt="2024-08-27T19:37:50.446" v="0" actId="20577"/>
      <pc:docMkLst>
        <pc:docMk/>
      </pc:docMkLst>
      <pc:sldChg chg="modSp">
        <pc:chgData name="Anna Wiegand" userId="S::awiegand@illinoisheartland.org::91d29dce-a4a7-4895-97f4-b4ee725417bd" providerId="AD" clId="Web-{5DAC57DB-571F-4E4C-B446-06EBB245D3BE}" dt="2024-08-27T19:37:50.446" v="0" actId="20577"/>
        <pc:sldMkLst>
          <pc:docMk/>
          <pc:sldMk cId="4158751874" sldId="278"/>
        </pc:sldMkLst>
        <pc:spChg chg="mod">
          <ac:chgData name="Anna Wiegand" userId="S::awiegand@illinoisheartland.org::91d29dce-a4a7-4895-97f4-b4ee725417bd" providerId="AD" clId="Web-{5DAC57DB-571F-4E4C-B446-06EBB245D3BE}" dt="2024-08-27T19:37:50.446" v="0" actId="20577"/>
          <ac:spMkLst>
            <pc:docMk/>
            <pc:sldMk cId="4158751874" sldId="278"/>
            <ac:spMk id="3" creationId="{5F68E9B2-4410-280F-C63D-E091B21F3194}"/>
          </ac:spMkLst>
        </pc:spChg>
      </pc:sldChg>
    </pc:docChg>
  </pc:docChgLst>
  <pc:docChgLst>
    <pc:chgData name="Linda Johnson" userId="d38c96b4-9687-4f5f-8970-b6d0314baf2c" providerId="ADAL" clId="{D0E6D187-5483-4A0E-9550-786524549257}"/>
    <pc:docChg chg="undo custSel addSld delSld modSld sldOrd">
      <pc:chgData name="Linda Johnson" userId="d38c96b4-9687-4f5f-8970-b6d0314baf2c" providerId="ADAL" clId="{D0E6D187-5483-4A0E-9550-786524549257}" dt="2024-08-21T17:01:41.998" v="680" actId="9405"/>
      <pc:docMkLst>
        <pc:docMk/>
      </pc:docMkLst>
      <pc:sldChg chg="addSp modSp new mod ord">
        <pc:chgData name="Linda Johnson" userId="d38c96b4-9687-4f5f-8970-b6d0314baf2c" providerId="ADAL" clId="{D0E6D187-5483-4A0E-9550-786524549257}" dt="2024-08-21T16:58:51.837" v="669"/>
        <pc:sldMkLst>
          <pc:docMk/>
          <pc:sldMk cId="2140806050" sldId="264"/>
        </pc:sldMkLst>
        <pc:picChg chg="add mod modCrop">
          <ac:chgData name="Linda Johnson" userId="d38c96b4-9687-4f5f-8970-b6d0314baf2c" providerId="ADAL" clId="{D0E6D187-5483-4A0E-9550-786524549257}" dt="2024-08-21T16:06:34.824" v="4" actId="732"/>
          <ac:picMkLst>
            <pc:docMk/>
            <pc:sldMk cId="2140806050" sldId="264"/>
            <ac:picMk id="3" creationId="{274906A1-E5A9-EE5B-9F3F-88351CEE0F2C}"/>
          </ac:picMkLst>
        </pc:picChg>
      </pc:sldChg>
      <pc:sldChg chg="addSp modSp new mod">
        <pc:chgData name="Linda Johnson" userId="d38c96b4-9687-4f5f-8970-b6d0314baf2c" providerId="ADAL" clId="{D0E6D187-5483-4A0E-9550-786524549257}" dt="2024-08-21T16:09:06.114" v="17" actId="14100"/>
        <pc:sldMkLst>
          <pc:docMk/>
          <pc:sldMk cId="1001421372" sldId="265"/>
        </pc:sldMkLst>
        <pc:picChg chg="add mod modCrop">
          <ac:chgData name="Linda Johnson" userId="d38c96b4-9687-4f5f-8970-b6d0314baf2c" providerId="ADAL" clId="{D0E6D187-5483-4A0E-9550-786524549257}" dt="2024-08-21T16:07:41.716" v="11" actId="1076"/>
          <ac:picMkLst>
            <pc:docMk/>
            <pc:sldMk cId="1001421372" sldId="265"/>
            <ac:picMk id="2" creationId="{54FB8589-0410-5FEC-D4E0-1301DD747913}"/>
          </ac:picMkLst>
        </pc:picChg>
        <pc:picChg chg="add mod">
          <ac:chgData name="Linda Johnson" userId="d38c96b4-9687-4f5f-8970-b6d0314baf2c" providerId="ADAL" clId="{D0E6D187-5483-4A0E-9550-786524549257}" dt="2024-08-21T16:09:06.114" v="17" actId="14100"/>
          <ac:picMkLst>
            <pc:docMk/>
            <pc:sldMk cId="1001421372" sldId="265"/>
            <ac:picMk id="3" creationId="{43A7A2E8-8DAD-5E43-19A0-DA27063F8D11}"/>
          </ac:picMkLst>
        </pc:picChg>
      </pc:sldChg>
      <pc:sldChg chg="addSp modSp new mod">
        <pc:chgData name="Linda Johnson" userId="d38c96b4-9687-4f5f-8970-b6d0314baf2c" providerId="ADAL" clId="{D0E6D187-5483-4A0E-9550-786524549257}" dt="2024-08-21T16:10:40.340" v="30" actId="1076"/>
        <pc:sldMkLst>
          <pc:docMk/>
          <pc:sldMk cId="979475890" sldId="266"/>
        </pc:sldMkLst>
        <pc:picChg chg="add mod modCrop">
          <ac:chgData name="Linda Johnson" userId="d38c96b4-9687-4f5f-8970-b6d0314baf2c" providerId="ADAL" clId="{D0E6D187-5483-4A0E-9550-786524549257}" dt="2024-08-21T16:10:00.840" v="23" actId="1076"/>
          <ac:picMkLst>
            <pc:docMk/>
            <pc:sldMk cId="979475890" sldId="266"/>
            <ac:picMk id="2" creationId="{A6FAF120-4989-2990-2E6D-4882F68917F8}"/>
          </ac:picMkLst>
        </pc:picChg>
        <pc:picChg chg="add mod modCrop">
          <ac:chgData name="Linda Johnson" userId="d38c96b4-9687-4f5f-8970-b6d0314baf2c" providerId="ADAL" clId="{D0E6D187-5483-4A0E-9550-786524549257}" dt="2024-08-21T16:10:40.340" v="30" actId="1076"/>
          <ac:picMkLst>
            <pc:docMk/>
            <pc:sldMk cId="979475890" sldId="266"/>
            <ac:picMk id="3" creationId="{464F7EBF-342F-5920-2958-4408AC9C4DB0}"/>
          </ac:picMkLst>
        </pc:picChg>
      </pc:sldChg>
      <pc:sldChg chg="new del">
        <pc:chgData name="Linda Johnson" userId="d38c96b4-9687-4f5f-8970-b6d0314baf2c" providerId="ADAL" clId="{D0E6D187-5483-4A0E-9550-786524549257}" dt="2024-08-21T16:17:14.977" v="32" actId="2696"/>
        <pc:sldMkLst>
          <pc:docMk/>
          <pc:sldMk cId="1293091507" sldId="267"/>
        </pc:sldMkLst>
      </pc:sldChg>
      <pc:sldChg chg="addSp delSp modSp new mod">
        <pc:chgData name="Linda Johnson" userId="d38c96b4-9687-4f5f-8970-b6d0314baf2c" providerId="ADAL" clId="{D0E6D187-5483-4A0E-9550-786524549257}" dt="2024-08-21T16:25:02.515" v="75" actId="113"/>
        <pc:sldMkLst>
          <pc:docMk/>
          <pc:sldMk cId="3650219264" sldId="267"/>
        </pc:sldMkLst>
        <pc:spChg chg="mod">
          <ac:chgData name="Linda Johnson" userId="d38c96b4-9687-4f5f-8970-b6d0314baf2c" providerId="ADAL" clId="{D0E6D187-5483-4A0E-9550-786524549257}" dt="2024-08-21T16:18:54.773" v="60" actId="20577"/>
          <ac:spMkLst>
            <pc:docMk/>
            <pc:sldMk cId="3650219264" sldId="267"/>
            <ac:spMk id="2" creationId="{043D2D36-A7A7-644B-E541-826684C17B5C}"/>
          </ac:spMkLst>
        </pc:spChg>
        <pc:spChg chg="mod">
          <ac:chgData name="Linda Johnson" userId="d38c96b4-9687-4f5f-8970-b6d0314baf2c" providerId="ADAL" clId="{D0E6D187-5483-4A0E-9550-786524549257}" dt="2024-08-21T16:25:02.515" v="75" actId="113"/>
          <ac:spMkLst>
            <pc:docMk/>
            <pc:sldMk cId="3650219264" sldId="267"/>
            <ac:spMk id="3" creationId="{BB4F5D8A-E34C-4529-47AC-3BA6A9D780E3}"/>
          </ac:spMkLst>
        </pc:spChg>
        <pc:spChg chg="del mod">
          <ac:chgData name="Linda Johnson" userId="d38c96b4-9687-4f5f-8970-b6d0314baf2c" providerId="ADAL" clId="{D0E6D187-5483-4A0E-9550-786524549257}" dt="2024-08-21T16:23:57.927" v="67" actId="21"/>
          <ac:spMkLst>
            <pc:docMk/>
            <pc:sldMk cId="3650219264" sldId="267"/>
            <ac:spMk id="4" creationId="{80CE08FC-24E5-BF40-E273-39302B78185E}"/>
          </ac:spMkLst>
        </pc:spChg>
        <pc:spChg chg="add del mod">
          <ac:chgData name="Linda Johnson" userId="d38c96b4-9687-4f5f-8970-b6d0314baf2c" providerId="ADAL" clId="{D0E6D187-5483-4A0E-9550-786524549257}" dt="2024-08-21T16:24:01.148" v="68" actId="21"/>
          <ac:spMkLst>
            <pc:docMk/>
            <pc:sldMk cId="3650219264" sldId="267"/>
            <ac:spMk id="6" creationId="{B4181B0C-282A-230E-BC2F-A826E49F35BD}"/>
          </ac:spMkLst>
        </pc:spChg>
      </pc:sldChg>
      <pc:sldChg chg="modSp new mod">
        <pc:chgData name="Linda Johnson" userId="d38c96b4-9687-4f5f-8970-b6d0314baf2c" providerId="ADAL" clId="{D0E6D187-5483-4A0E-9550-786524549257}" dt="2024-08-21T16:49:53.790" v="507" actId="255"/>
        <pc:sldMkLst>
          <pc:docMk/>
          <pc:sldMk cId="913006398" sldId="268"/>
        </pc:sldMkLst>
        <pc:spChg chg="mod">
          <ac:chgData name="Linda Johnson" userId="d38c96b4-9687-4f5f-8970-b6d0314baf2c" providerId="ADAL" clId="{D0E6D187-5483-4A0E-9550-786524549257}" dt="2024-08-21T16:27:08.104" v="98" actId="20577"/>
          <ac:spMkLst>
            <pc:docMk/>
            <pc:sldMk cId="913006398" sldId="268"/>
            <ac:spMk id="2" creationId="{8A9E84DB-22EF-A5F8-7A25-2EE1E3172A1E}"/>
          </ac:spMkLst>
        </pc:spChg>
        <pc:spChg chg="mod">
          <ac:chgData name="Linda Johnson" userId="d38c96b4-9687-4f5f-8970-b6d0314baf2c" providerId="ADAL" clId="{D0E6D187-5483-4A0E-9550-786524549257}" dt="2024-08-21T16:49:53.790" v="507" actId="255"/>
          <ac:spMkLst>
            <pc:docMk/>
            <pc:sldMk cId="913006398" sldId="268"/>
            <ac:spMk id="3" creationId="{70A0FC78-1C45-A63B-A9A5-19E834D0B4D9}"/>
          </ac:spMkLst>
        </pc:spChg>
      </pc:sldChg>
      <pc:sldChg chg="addSp delSp modSp new mod ord">
        <pc:chgData name="Linda Johnson" userId="d38c96b4-9687-4f5f-8970-b6d0314baf2c" providerId="ADAL" clId="{D0E6D187-5483-4A0E-9550-786524549257}" dt="2024-08-21T16:49:25.262" v="506" actId="14100"/>
        <pc:sldMkLst>
          <pc:docMk/>
          <pc:sldMk cId="783867142" sldId="269"/>
        </pc:sldMkLst>
        <pc:spChg chg="mod">
          <ac:chgData name="Linda Johnson" userId="d38c96b4-9687-4f5f-8970-b6d0314baf2c" providerId="ADAL" clId="{D0E6D187-5483-4A0E-9550-786524549257}" dt="2024-08-21T16:49:00.097" v="502" actId="20577"/>
          <ac:spMkLst>
            <pc:docMk/>
            <pc:sldMk cId="783867142" sldId="269"/>
            <ac:spMk id="2" creationId="{8C92690C-EBAA-A1F8-3886-A43865D3990C}"/>
          </ac:spMkLst>
        </pc:spChg>
        <pc:spChg chg="mod">
          <ac:chgData name="Linda Johnson" userId="d38c96b4-9687-4f5f-8970-b6d0314baf2c" providerId="ADAL" clId="{D0E6D187-5483-4A0E-9550-786524549257}" dt="2024-08-21T16:49:25.262" v="506" actId="14100"/>
          <ac:spMkLst>
            <pc:docMk/>
            <pc:sldMk cId="783867142" sldId="269"/>
            <ac:spMk id="3" creationId="{6023E1AE-3A54-DAD2-FCB7-36E6CB5FD3D7}"/>
          </ac:spMkLst>
        </pc:spChg>
        <pc:spChg chg="del mod">
          <ac:chgData name="Linda Johnson" userId="d38c96b4-9687-4f5f-8970-b6d0314baf2c" providerId="ADAL" clId="{D0E6D187-5483-4A0E-9550-786524549257}" dt="2024-08-21T16:49:05.813" v="503" actId="21"/>
          <ac:spMkLst>
            <pc:docMk/>
            <pc:sldMk cId="783867142" sldId="269"/>
            <ac:spMk id="4" creationId="{4961645F-96E7-FD69-3FDF-257AADB3A5E3}"/>
          </ac:spMkLst>
        </pc:spChg>
        <pc:spChg chg="add del mod">
          <ac:chgData name="Linda Johnson" userId="d38c96b4-9687-4f5f-8970-b6d0314baf2c" providerId="ADAL" clId="{D0E6D187-5483-4A0E-9550-786524549257}" dt="2024-08-21T16:49:09.064" v="504" actId="21"/>
          <ac:spMkLst>
            <pc:docMk/>
            <pc:sldMk cId="783867142" sldId="269"/>
            <ac:spMk id="6" creationId="{84EF945E-0486-7EB8-730D-ACF988E97A95}"/>
          </ac:spMkLst>
        </pc:spChg>
      </pc:sldChg>
      <pc:sldChg chg="addSp modSp new mod ord">
        <pc:chgData name="Linda Johnson" userId="d38c96b4-9687-4f5f-8970-b6d0314baf2c" providerId="ADAL" clId="{D0E6D187-5483-4A0E-9550-786524549257}" dt="2024-08-21T16:46:10.058" v="476" actId="20577"/>
        <pc:sldMkLst>
          <pc:docMk/>
          <pc:sldMk cId="2230577340" sldId="270"/>
        </pc:sldMkLst>
        <pc:spChg chg="mod">
          <ac:chgData name="Linda Johnson" userId="d38c96b4-9687-4f5f-8970-b6d0314baf2c" providerId="ADAL" clId="{D0E6D187-5483-4A0E-9550-786524549257}" dt="2024-08-21T16:45:16.482" v="442" actId="113"/>
          <ac:spMkLst>
            <pc:docMk/>
            <pc:sldMk cId="2230577340" sldId="270"/>
            <ac:spMk id="2" creationId="{6AF843BC-9483-B216-2EB4-915E72EB1344}"/>
          </ac:spMkLst>
        </pc:spChg>
        <pc:spChg chg="add mod">
          <ac:chgData name="Linda Johnson" userId="d38c96b4-9687-4f5f-8970-b6d0314baf2c" providerId="ADAL" clId="{D0E6D187-5483-4A0E-9550-786524549257}" dt="2024-08-21T16:46:10.058" v="476" actId="20577"/>
          <ac:spMkLst>
            <pc:docMk/>
            <pc:sldMk cId="2230577340" sldId="270"/>
            <ac:spMk id="3" creationId="{0C606AEB-37C4-A419-1311-11153F25E8B9}"/>
          </ac:spMkLst>
        </pc:spChg>
      </pc:sldChg>
      <pc:sldChg chg="modSp new mod">
        <pc:chgData name="Linda Johnson" userId="d38c96b4-9687-4f5f-8970-b6d0314baf2c" providerId="ADAL" clId="{D0E6D187-5483-4A0E-9550-786524549257}" dt="2024-08-21T16:47:35.209" v="482" actId="13926"/>
        <pc:sldMkLst>
          <pc:docMk/>
          <pc:sldMk cId="3746679040" sldId="271"/>
        </pc:sldMkLst>
        <pc:spChg chg="mod">
          <ac:chgData name="Linda Johnson" userId="d38c96b4-9687-4f5f-8970-b6d0314baf2c" providerId="ADAL" clId="{D0E6D187-5483-4A0E-9550-786524549257}" dt="2024-08-21T16:46:50.363" v="478"/>
          <ac:spMkLst>
            <pc:docMk/>
            <pc:sldMk cId="3746679040" sldId="271"/>
            <ac:spMk id="2" creationId="{88AB3DCF-CBC3-1F15-6F57-D39E806ECFFE}"/>
          </ac:spMkLst>
        </pc:spChg>
        <pc:spChg chg="mod">
          <ac:chgData name="Linda Johnson" userId="d38c96b4-9687-4f5f-8970-b6d0314baf2c" providerId="ADAL" clId="{D0E6D187-5483-4A0E-9550-786524549257}" dt="2024-08-21T16:47:35.209" v="482" actId="13926"/>
          <ac:spMkLst>
            <pc:docMk/>
            <pc:sldMk cId="3746679040" sldId="271"/>
            <ac:spMk id="3" creationId="{E894508D-7D52-A965-D576-B2363A50B594}"/>
          </ac:spMkLst>
        </pc:spChg>
      </pc:sldChg>
      <pc:sldChg chg="modSp new mod">
        <pc:chgData name="Linda Johnson" userId="d38c96b4-9687-4f5f-8970-b6d0314baf2c" providerId="ADAL" clId="{D0E6D187-5483-4A0E-9550-786524549257}" dt="2024-08-21T16:52:44.056" v="598" actId="13926"/>
        <pc:sldMkLst>
          <pc:docMk/>
          <pc:sldMk cId="638743136" sldId="272"/>
        </pc:sldMkLst>
        <pc:spChg chg="mod">
          <ac:chgData name="Linda Johnson" userId="d38c96b4-9687-4f5f-8970-b6d0314baf2c" providerId="ADAL" clId="{D0E6D187-5483-4A0E-9550-786524549257}" dt="2024-08-21T16:52:44.056" v="598" actId="13926"/>
          <ac:spMkLst>
            <pc:docMk/>
            <pc:sldMk cId="638743136" sldId="272"/>
            <ac:spMk id="2" creationId="{9FFAE230-13AB-F8C5-B847-F55BC4895945}"/>
          </ac:spMkLst>
        </pc:spChg>
      </pc:sldChg>
      <pc:sldChg chg="new del">
        <pc:chgData name="Linda Johnson" userId="d38c96b4-9687-4f5f-8970-b6d0314baf2c" providerId="ADAL" clId="{D0E6D187-5483-4A0E-9550-786524549257}" dt="2024-08-21T16:50:58.497" v="509" actId="2696"/>
        <pc:sldMkLst>
          <pc:docMk/>
          <pc:sldMk cId="1574674384" sldId="272"/>
        </pc:sldMkLst>
      </pc:sldChg>
      <pc:sldChg chg="new del">
        <pc:chgData name="Linda Johnson" userId="d38c96b4-9687-4f5f-8970-b6d0314baf2c" providerId="ADAL" clId="{D0E6D187-5483-4A0E-9550-786524549257}" dt="2024-08-21T16:58:07" v="626" actId="2696"/>
        <pc:sldMkLst>
          <pc:docMk/>
          <pc:sldMk cId="568950202" sldId="273"/>
        </pc:sldMkLst>
      </pc:sldChg>
      <pc:sldChg chg="new del">
        <pc:chgData name="Linda Johnson" userId="d38c96b4-9687-4f5f-8970-b6d0314baf2c" providerId="ADAL" clId="{D0E6D187-5483-4A0E-9550-786524549257}" dt="2024-08-21T16:57:00.027" v="601" actId="680"/>
        <pc:sldMkLst>
          <pc:docMk/>
          <pc:sldMk cId="287024771" sldId="274"/>
        </pc:sldMkLst>
      </pc:sldChg>
      <pc:sldChg chg="modSp new mod">
        <pc:chgData name="Linda Johnson" userId="d38c96b4-9687-4f5f-8970-b6d0314baf2c" providerId="ADAL" clId="{D0E6D187-5483-4A0E-9550-786524549257}" dt="2024-08-21T16:57:37.747" v="625" actId="255"/>
        <pc:sldMkLst>
          <pc:docMk/>
          <pc:sldMk cId="2791859552" sldId="274"/>
        </pc:sldMkLst>
        <pc:spChg chg="mod">
          <ac:chgData name="Linda Johnson" userId="d38c96b4-9687-4f5f-8970-b6d0314baf2c" providerId="ADAL" clId="{D0E6D187-5483-4A0E-9550-786524549257}" dt="2024-08-21T16:57:28.107" v="624" actId="20577"/>
          <ac:spMkLst>
            <pc:docMk/>
            <pc:sldMk cId="2791859552" sldId="274"/>
            <ac:spMk id="2" creationId="{5C31D192-1B85-86DD-0D40-501A3D73C940}"/>
          </ac:spMkLst>
        </pc:spChg>
        <pc:spChg chg="mod">
          <ac:chgData name="Linda Johnson" userId="d38c96b4-9687-4f5f-8970-b6d0314baf2c" providerId="ADAL" clId="{D0E6D187-5483-4A0E-9550-786524549257}" dt="2024-08-21T16:57:37.747" v="625" actId="255"/>
          <ac:spMkLst>
            <pc:docMk/>
            <pc:sldMk cId="2791859552" sldId="274"/>
            <ac:spMk id="3" creationId="{73AC754B-6647-F33B-2D7B-6E64A1D350D9}"/>
          </ac:spMkLst>
        </pc:spChg>
      </pc:sldChg>
      <pc:sldChg chg="addSp modSp new mod">
        <pc:chgData name="Linda Johnson" userId="d38c96b4-9687-4f5f-8970-b6d0314baf2c" providerId="ADAL" clId="{D0E6D187-5483-4A0E-9550-786524549257}" dt="2024-08-21T17:01:41.998" v="680" actId="9405"/>
        <pc:sldMkLst>
          <pc:docMk/>
          <pc:sldMk cId="1322285490" sldId="275"/>
        </pc:sldMkLst>
        <pc:spChg chg="mod">
          <ac:chgData name="Linda Johnson" userId="d38c96b4-9687-4f5f-8970-b6d0314baf2c" providerId="ADAL" clId="{D0E6D187-5483-4A0E-9550-786524549257}" dt="2024-08-21T16:58:42.909" v="667" actId="13926"/>
          <ac:spMkLst>
            <pc:docMk/>
            <pc:sldMk cId="1322285490" sldId="275"/>
            <ac:spMk id="2" creationId="{72B92A13-79C1-1BAD-6324-833B3058F52C}"/>
          </ac:spMkLst>
        </pc:spChg>
        <pc:picChg chg="add mod">
          <ac:chgData name="Linda Johnson" userId="d38c96b4-9687-4f5f-8970-b6d0314baf2c" providerId="ADAL" clId="{D0E6D187-5483-4A0E-9550-786524549257}" dt="2024-08-21T16:59:47.457" v="671" actId="1076"/>
          <ac:picMkLst>
            <pc:docMk/>
            <pc:sldMk cId="1322285490" sldId="275"/>
            <ac:picMk id="4" creationId="{90C11921-73CF-EDDB-0509-7CEDBD8CB5F2}"/>
          </ac:picMkLst>
        </pc:picChg>
        <pc:picChg chg="add mod">
          <ac:chgData name="Linda Johnson" userId="d38c96b4-9687-4f5f-8970-b6d0314baf2c" providerId="ADAL" clId="{D0E6D187-5483-4A0E-9550-786524549257}" dt="2024-08-21T17:01:02.839" v="676" actId="1076"/>
          <ac:picMkLst>
            <pc:docMk/>
            <pc:sldMk cId="1322285490" sldId="275"/>
            <ac:picMk id="7" creationId="{D27F76C3-725D-5EE7-5FA8-FC77B341E4B2}"/>
          </ac:picMkLst>
        </pc:picChg>
        <pc:picChg chg="add mod">
          <ac:chgData name="Linda Johnson" userId="d38c96b4-9687-4f5f-8970-b6d0314baf2c" providerId="ADAL" clId="{D0E6D187-5483-4A0E-9550-786524549257}" dt="2024-08-21T17:01:31.370" v="679" actId="1076"/>
          <ac:picMkLst>
            <pc:docMk/>
            <pc:sldMk cId="1322285490" sldId="275"/>
            <ac:picMk id="9" creationId="{66F5F8F2-0F05-20B1-502B-E86845098D60}"/>
          </ac:picMkLst>
        </pc:picChg>
        <pc:inkChg chg="add">
          <ac:chgData name="Linda Johnson" userId="d38c96b4-9687-4f5f-8970-b6d0314baf2c" providerId="ADAL" clId="{D0E6D187-5483-4A0E-9550-786524549257}" dt="2024-08-21T17:00:03.779" v="672" actId="9405"/>
          <ac:inkMkLst>
            <pc:docMk/>
            <pc:sldMk cId="1322285490" sldId="275"/>
            <ac:inkMk id="5" creationId="{25FDBC13-D897-545F-2F8F-D684200D4346}"/>
          </ac:inkMkLst>
        </pc:inkChg>
        <pc:inkChg chg="add">
          <ac:chgData name="Linda Johnson" userId="d38c96b4-9687-4f5f-8970-b6d0314baf2c" providerId="ADAL" clId="{D0E6D187-5483-4A0E-9550-786524549257}" dt="2024-08-21T17:01:41.998" v="680" actId="9405"/>
          <ac:inkMkLst>
            <pc:docMk/>
            <pc:sldMk cId="1322285490" sldId="275"/>
            <ac:inkMk id="10" creationId="{CACF7450-A699-2F8B-C3B2-5571B6786765}"/>
          </ac:inkMkLst>
        </pc:ink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5490B-500B-4A9E-A585-5F7B665CD1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B4B076-60FF-4287-8FE6-A393CC1A2F32}">
      <dgm:prSet/>
      <dgm:spPr/>
      <dgm:t>
        <a:bodyPr/>
        <a:lstStyle/>
        <a:p>
          <a:r>
            <a:rPr lang="en-US"/>
            <a:t>If the resource </a:t>
          </a:r>
          <a:r>
            <a:rPr lang="en-US" b="1"/>
            <a:t>will not </a:t>
          </a:r>
          <a:r>
            <a:rPr lang="en-US"/>
            <a:t>be loaned outside of SHARE, an original local bibliographic record may be created in Polaris</a:t>
          </a:r>
        </a:p>
      </dgm:t>
    </dgm:pt>
    <dgm:pt modelId="{0FC4DA19-7CFF-46C9-AF44-84F2A86E08A6}" type="parTrans" cxnId="{E6E996F5-7EDE-4469-B4C8-0EA54493B148}">
      <dgm:prSet/>
      <dgm:spPr/>
      <dgm:t>
        <a:bodyPr/>
        <a:lstStyle/>
        <a:p>
          <a:endParaRPr lang="en-US"/>
        </a:p>
      </dgm:t>
    </dgm:pt>
    <dgm:pt modelId="{913548F8-135B-48FF-8F87-332016E8B964}" type="sibTrans" cxnId="{E6E996F5-7EDE-4469-B4C8-0EA54493B148}">
      <dgm:prSet/>
      <dgm:spPr/>
      <dgm:t>
        <a:bodyPr/>
        <a:lstStyle/>
        <a:p>
          <a:endParaRPr lang="en-US"/>
        </a:p>
      </dgm:t>
    </dgm:pt>
    <dgm:pt modelId="{60A0FC7D-4278-490A-8F2B-8493E386A6D4}">
      <dgm:prSet/>
      <dgm:spPr/>
      <dgm:t>
        <a:bodyPr/>
        <a:lstStyle/>
        <a:p>
          <a:r>
            <a:rPr lang="en-US"/>
            <a:t>If the resource </a:t>
          </a:r>
          <a:r>
            <a:rPr lang="en-US" b="1"/>
            <a:t>will</a:t>
          </a:r>
          <a:r>
            <a:rPr lang="en-US"/>
            <a:t> be loaned outside of SHARE, an original record must be created in OCLC and brought into the Polaris database</a:t>
          </a:r>
        </a:p>
      </dgm:t>
    </dgm:pt>
    <dgm:pt modelId="{9EFE5BE9-5CA3-4620-8849-606C42B7A9B4}" type="parTrans" cxnId="{CD0CB0E7-0876-4972-9E92-C1BA8E881807}">
      <dgm:prSet/>
      <dgm:spPr/>
      <dgm:t>
        <a:bodyPr/>
        <a:lstStyle/>
        <a:p>
          <a:endParaRPr lang="en-US"/>
        </a:p>
      </dgm:t>
    </dgm:pt>
    <dgm:pt modelId="{41803F49-6CFC-4104-8718-FFEFCB38A075}" type="sibTrans" cxnId="{CD0CB0E7-0876-4972-9E92-C1BA8E881807}">
      <dgm:prSet/>
      <dgm:spPr/>
      <dgm:t>
        <a:bodyPr/>
        <a:lstStyle/>
        <a:p>
          <a:endParaRPr lang="en-US"/>
        </a:p>
      </dgm:t>
    </dgm:pt>
    <dgm:pt modelId="{22ED45AA-2D34-4B8C-B627-E5D89E922BA8}" type="pres">
      <dgm:prSet presAssocID="{2CB5490B-500B-4A9E-A585-5F7B665CD129}" presName="root" presStyleCnt="0">
        <dgm:presLayoutVars>
          <dgm:dir/>
          <dgm:resizeHandles val="exact"/>
        </dgm:presLayoutVars>
      </dgm:prSet>
      <dgm:spPr/>
    </dgm:pt>
    <dgm:pt modelId="{54B80D14-721E-4B4D-9985-07CA2646B619}" type="pres">
      <dgm:prSet presAssocID="{9CB4B076-60FF-4287-8FE6-A393CC1A2F32}" presName="compNode" presStyleCnt="0"/>
      <dgm:spPr/>
    </dgm:pt>
    <dgm:pt modelId="{0AA50468-2161-4BDC-9B83-01F7EE1724CA}" type="pres">
      <dgm:prSet presAssocID="{9CB4B076-60FF-4287-8FE6-A393CC1A2F32}" presName="bgRect" presStyleLbl="bgShp" presStyleIdx="0" presStyleCnt="2"/>
      <dgm:spPr/>
    </dgm:pt>
    <dgm:pt modelId="{FBEE28C1-1707-4626-A7DF-3CDE9813B3A1}" type="pres">
      <dgm:prSet presAssocID="{9CB4B076-60FF-4287-8FE6-A393CC1A2F3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B2E20C9-B842-4F64-B781-7BD64933A97E}" type="pres">
      <dgm:prSet presAssocID="{9CB4B076-60FF-4287-8FE6-A393CC1A2F32}" presName="spaceRect" presStyleCnt="0"/>
      <dgm:spPr/>
    </dgm:pt>
    <dgm:pt modelId="{F7F9BBA3-0FC5-45DA-9B26-00316A91BC62}" type="pres">
      <dgm:prSet presAssocID="{9CB4B076-60FF-4287-8FE6-A393CC1A2F32}" presName="parTx" presStyleLbl="revTx" presStyleIdx="0" presStyleCnt="2">
        <dgm:presLayoutVars>
          <dgm:chMax val="0"/>
          <dgm:chPref val="0"/>
        </dgm:presLayoutVars>
      </dgm:prSet>
      <dgm:spPr/>
    </dgm:pt>
    <dgm:pt modelId="{BFB10D68-C342-4C66-AD6E-FC87DC5C764D}" type="pres">
      <dgm:prSet presAssocID="{913548F8-135B-48FF-8F87-332016E8B964}" presName="sibTrans" presStyleCnt="0"/>
      <dgm:spPr/>
    </dgm:pt>
    <dgm:pt modelId="{4B1B417A-9789-4A4B-B69B-9C050DD932D2}" type="pres">
      <dgm:prSet presAssocID="{60A0FC7D-4278-490A-8F2B-8493E386A6D4}" presName="compNode" presStyleCnt="0"/>
      <dgm:spPr/>
    </dgm:pt>
    <dgm:pt modelId="{C9D1C298-1F72-4400-9E0E-F497756FEDDE}" type="pres">
      <dgm:prSet presAssocID="{60A0FC7D-4278-490A-8F2B-8493E386A6D4}" presName="bgRect" presStyleLbl="bgShp" presStyleIdx="1" presStyleCnt="2"/>
      <dgm:spPr/>
    </dgm:pt>
    <dgm:pt modelId="{9A14150D-82E1-4EB5-9DF1-897BAE900756}" type="pres">
      <dgm:prSet presAssocID="{60A0FC7D-4278-490A-8F2B-8493E386A6D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DFB85C3-EF35-4A06-BF0B-3FF2C5FD5699}" type="pres">
      <dgm:prSet presAssocID="{60A0FC7D-4278-490A-8F2B-8493E386A6D4}" presName="spaceRect" presStyleCnt="0"/>
      <dgm:spPr/>
    </dgm:pt>
    <dgm:pt modelId="{8565B167-6C9B-4EFE-95DA-4682C9ACDDF8}" type="pres">
      <dgm:prSet presAssocID="{60A0FC7D-4278-490A-8F2B-8493E386A6D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E285A4F-EF19-4343-8404-F6593587D2ED}" type="presOf" srcId="{2CB5490B-500B-4A9E-A585-5F7B665CD129}" destId="{22ED45AA-2D34-4B8C-B627-E5D89E922BA8}" srcOrd="0" destOrd="0" presId="urn:microsoft.com/office/officeart/2018/2/layout/IconVerticalSolidList"/>
    <dgm:cxn modelId="{83E31BCE-E11E-4952-BCAE-EB5F451DCADF}" type="presOf" srcId="{60A0FC7D-4278-490A-8F2B-8493E386A6D4}" destId="{8565B167-6C9B-4EFE-95DA-4682C9ACDDF8}" srcOrd="0" destOrd="0" presId="urn:microsoft.com/office/officeart/2018/2/layout/IconVerticalSolidList"/>
    <dgm:cxn modelId="{CD0CB0E7-0876-4972-9E92-C1BA8E881807}" srcId="{2CB5490B-500B-4A9E-A585-5F7B665CD129}" destId="{60A0FC7D-4278-490A-8F2B-8493E386A6D4}" srcOrd="1" destOrd="0" parTransId="{9EFE5BE9-5CA3-4620-8849-606C42B7A9B4}" sibTransId="{41803F49-6CFC-4104-8718-FFEFCB38A075}"/>
    <dgm:cxn modelId="{E6E996F5-7EDE-4469-B4C8-0EA54493B148}" srcId="{2CB5490B-500B-4A9E-A585-5F7B665CD129}" destId="{9CB4B076-60FF-4287-8FE6-A393CC1A2F32}" srcOrd="0" destOrd="0" parTransId="{0FC4DA19-7CFF-46C9-AF44-84F2A86E08A6}" sibTransId="{913548F8-135B-48FF-8F87-332016E8B964}"/>
    <dgm:cxn modelId="{420E19F9-80C7-4C5A-B073-7B43FD2CEDA9}" type="presOf" srcId="{9CB4B076-60FF-4287-8FE6-A393CC1A2F32}" destId="{F7F9BBA3-0FC5-45DA-9B26-00316A91BC62}" srcOrd="0" destOrd="0" presId="urn:microsoft.com/office/officeart/2018/2/layout/IconVerticalSolidList"/>
    <dgm:cxn modelId="{FB9A97B7-481B-48E2-9208-51680BC1DE40}" type="presParOf" srcId="{22ED45AA-2D34-4B8C-B627-E5D89E922BA8}" destId="{54B80D14-721E-4B4D-9985-07CA2646B619}" srcOrd="0" destOrd="0" presId="urn:microsoft.com/office/officeart/2018/2/layout/IconVerticalSolidList"/>
    <dgm:cxn modelId="{5456B5A8-2F0D-46EA-9E05-876D472E4321}" type="presParOf" srcId="{54B80D14-721E-4B4D-9985-07CA2646B619}" destId="{0AA50468-2161-4BDC-9B83-01F7EE1724CA}" srcOrd="0" destOrd="0" presId="urn:microsoft.com/office/officeart/2018/2/layout/IconVerticalSolidList"/>
    <dgm:cxn modelId="{A7E0EB8E-B921-400D-B9A8-F556A0A78759}" type="presParOf" srcId="{54B80D14-721E-4B4D-9985-07CA2646B619}" destId="{FBEE28C1-1707-4626-A7DF-3CDE9813B3A1}" srcOrd="1" destOrd="0" presId="urn:microsoft.com/office/officeart/2018/2/layout/IconVerticalSolidList"/>
    <dgm:cxn modelId="{AFF3AA83-20E0-4B72-BBF4-C5884DFACB7C}" type="presParOf" srcId="{54B80D14-721E-4B4D-9985-07CA2646B619}" destId="{5B2E20C9-B842-4F64-B781-7BD64933A97E}" srcOrd="2" destOrd="0" presId="urn:microsoft.com/office/officeart/2018/2/layout/IconVerticalSolidList"/>
    <dgm:cxn modelId="{51ACF55C-80F1-4CC9-99A9-98DCA0A6AD1B}" type="presParOf" srcId="{54B80D14-721E-4B4D-9985-07CA2646B619}" destId="{F7F9BBA3-0FC5-45DA-9B26-00316A91BC62}" srcOrd="3" destOrd="0" presId="urn:microsoft.com/office/officeart/2018/2/layout/IconVerticalSolidList"/>
    <dgm:cxn modelId="{34EAB97C-9D72-4096-B9A2-5832920BA2C4}" type="presParOf" srcId="{22ED45AA-2D34-4B8C-B627-E5D89E922BA8}" destId="{BFB10D68-C342-4C66-AD6E-FC87DC5C764D}" srcOrd="1" destOrd="0" presId="urn:microsoft.com/office/officeart/2018/2/layout/IconVerticalSolidList"/>
    <dgm:cxn modelId="{A151DB02-CBD6-4FE1-9257-6C8AF035EB69}" type="presParOf" srcId="{22ED45AA-2D34-4B8C-B627-E5D89E922BA8}" destId="{4B1B417A-9789-4A4B-B69B-9C050DD932D2}" srcOrd="2" destOrd="0" presId="urn:microsoft.com/office/officeart/2018/2/layout/IconVerticalSolidList"/>
    <dgm:cxn modelId="{801EA03D-2C39-4A54-8D67-F23CEEF83919}" type="presParOf" srcId="{4B1B417A-9789-4A4B-B69B-9C050DD932D2}" destId="{C9D1C298-1F72-4400-9E0E-F497756FEDDE}" srcOrd="0" destOrd="0" presId="urn:microsoft.com/office/officeart/2018/2/layout/IconVerticalSolidList"/>
    <dgm:cxn modelId="{9EF4CAD0-94BD-4357-9885-D8DFA0D2A8C4}" type="presParOf" srcId="{4B1B417A-9789-4A4B-B69B-9C050DD932D2}" destId="{9A14150D-82E1-4EB5-9DF1-897BAE900756}" srcOrd="1" destOrd="0" presId="urn:microsoft.com/office/officeart/2018/2/layout/IconVerticalSolidList"/>
    <dgm:cxn modelId="{9C705A62-9388-4218-A4E3-DAA73D416D04}" type="presParOf" srcId="{4B1B417A-9789-4A4B-B69B-9C050DD932D2}" destId="{DDFB85C3-EF35-4A06-BF0B-3FF2C5FD5699}" srcOrd="2" destOrd="0" presId="urn:microsoft.com/office/officeart/2018/2/layout/IconVerticalSolidList"/>
    <dgm:cxn modelId="{49235495-EC53-4CCB-A18B-F6DEBCDAD892}" type="presParOf" srcId="{4B1B417A-9789-4A4B-B69B-9C050DD932D2}" destId="{8565B167-6C9B-4EFE-95DA-4682C9ACDD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50468-2161-4BDC-9B83-01F7EE1724CA}">
      <dsp:nvSpPr>
        <dsp:cNvPr id="0" name=""/>
        <dsp:cNvSpPr/>
      </dsp:nvSpPr>
      <dsp:spPr>
        <a:xfrm>
          <a:off x="0" y="707092"/>
          <a:ext cx="1003935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E28C1-1707-4626-A7DF-3CDE9813B3A1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9BBA3-0FC5-45DA-9B26-00316A91BC62}">
      <dsp:nvSpPr>
        <dsp:cNvPr id="0" name=""/>
        <dsp:cNvSpPr/>
      </dsp:nvSpPr>
      <dsp:spPr>
        <a:xfrm>
          <a:off x="1507738" y="707092"/>
          <a:ext cx="853161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If the resource </a:t>
          </a:r>
          <a:r>
            <a:rPr lang="en-US" sz="2400" b="1" kern="1200"/>
            <a:t>will not </a:t>
          </a:r>
          <a:r>
            <a:rPr lang="en-US" sz="2400" kern="1200"/>
            <a:t>be loaned outside of SHARE, an original local bibliographic record may be created in Polaris</a:t>
          </a:r>
        </a:p>
      </dsp:txBody>
      <dsp:txXfrm>
        <a:off x="1507738" y="707092"/>
        <a:ext cx="8531611" cy="1305401"/>
      </dsp:txXfrm>
    </dsp:sp>
    <dsp:sp modelId="{C9D1C298-1F72-4400-9E0E-F497756FEDDE}">
      <dsp:nvSpPr>
        <dsp:cNvPr id="0" name=""/>
        <dsp:cNvSpPr/>
      </dsp:nvSpPr>
      <dsp:spPr>
        <a:xfrm>
          <a:off x="0" y="2338844"/>
          <a:ext cx="1003935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4150D-82E1-4EB5-9DF1-897BAE900756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5B167-6C9B-4EFE-95DA-4682C9ACDDF8}">
      <dsp:nvSpPr>
        <dsp:cNvPr id="0" name=""/>
        <dsp:cNvSpPr/>
      </dsp:nvSpPr>
      <dsp:spPr>
        <a:xfrm>
          <a:off x="1507738" y="2338844"/>
          <a:ext cx="853161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If the resource </a:t>
          </a:r>
          <a:r>
            <a:rPr lang="en-US" sz="2400" b="1" kern="1200"/>
            <a:t>will</a:t>
          </a:r>
          <a:r>
            <a:rPr lang="en-US" sz="2400" kern="1200"/>
            <a:t> be loaned outside of SHARE, an original record must be created in OCLC and brought into the Polaris database</a:t>
          </a:r>
        </a:p>
      </dsp:txBody>
      <dsp:txXfrm>
        <a:off x="1507738" y="2338844"/>
        <a:ext cx="853161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0A9DA2-CCB5-A522-B796-6F62CB8028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0210A-A0C6-F9F8-47DE-35D947759B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E0B1A-9877-40B7-A7A7-B7BB452B276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45055-B449-EC36-B1D5-F830B4E084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AA59F-C6FC-90D4-7BB4-C5F526EE5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25D6A-F8B4-4DB0-81AF-B6567E3CC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2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E3F5F-DB1D-4AB6-96FA-9F9FFDB0A60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918B0-2F59-4979-91C0-800F19BF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5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18B0-2F59-4979-91C0-800F19BF33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48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kern="100">
                <a:effectLst/>
                <a:latin typeface="Helvetica CE" panose="04000500000000000000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To be included in the program the owning library must agree to generously loan kits to other SHARE libraries and patrons.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kern="100">
                <a:effectLst/>
                <a:latin typeface="Helvetica CE" panose="04000500000000000000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Kits will be housed at the owning library. It is the responsibility of the owning library to check, and fill, holds for Kit &amp; Kaboodle through Polaris Request Manager.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kern="100">
                <a:effectLst/>
                <a:latin typeface="Helvetica CE" panose="04000500000000000000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As with all resource sharing through SHARE, the borrowing library is ultimately responsible for any lost or damaged items.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18B0-2F59-4979-91C0-800F19BF33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2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Kits with individually barcoded items are the book club/classroom kits.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18B0-2F59-4979-91C0-800F19BF33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98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Helvetica CE" panose="04000500000000000000" pitchFamily="82" charset="0"/>
              </a:rPr>
              <a:t>Weight limit of forty pounds. This is to protect the safety of our delivery staff.</a:t>
            </a:r>
          </a:p>
          <a:p>
            <a:r>
              <a:rPr lang="en-US" sz="1200" dirty="0">
                <a:latin typeface="Helvetica CE" panose="04000500000000000000" pitchFamily="82" charset="0"/>
              </a:rPr>
              <a:t>Oversized items, even if under forty pounds, may not be able to be handled through IHLS delivery.</a:t>
            </a:r>
          </a:p>
          <a:p>
            <a:r>
              <a:rPr lang="en-US" sz="1200" dirty="0">
                <a:latin typeface="Helvetica CE" panose="04000500000000000000" pitchFamily="82" charset="0"/>
              </a:rPr>
              <a:t>Overweight and oversized items can be included in Kit &amp; Kaboodle, but they must be limited to being available for pick up at the owning library.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the kit is oversized, other arrangements for packaging the kit will need to be made by the owning library.</a:t>
            </a:r>
            <a:endParaRPr lang="en-US" sz="1200" dirty="0">
              <a:latin typeface="Helvetica CE" panose="04000500000000000000" pitchFamily="82" charset="0"/>
            </a:endParaRPr>
          </a:p>
          <a:p>
            <a:r>
              <a:rPr lang="en-US" sz="1200" dirty="0">
                <a:latin typeface="Helvetica CE" panose="04000500000000000000" pitchFamily="82" charset="0"/>
              </a:rPr>
              <a:t>Please contact SHARE for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18B0-2F59-4979-91C0-800F19BF33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3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18B0-2F59-4979-91C0-800F19BF33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4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18B0-2F59-4979-91C0-800F19BF33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0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18B0-2F59-4979-91C0-800F19BF33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06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18B0-2F59-4979-91C0-800F19BF33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99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Notice! There is no GMD because that is a local edit.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18B0-2F59-4979-91C0-800F19BF33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78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18B0-2F59-4979-91C0-800F19BF33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1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18B0-2F59-4979-91C0-800F19BF33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3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RDA definition for kits! It’s the wild west, folks!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18B0-2F59-4979-91C0-800F19BF33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0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EEE2-0815-4EF7-37FE-BFDAB5C14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77781"/>
            <a:ext cx="9144000" cy="123218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9CA4D-7DEF-42EC-7DC6-63206D2C76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62638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i="1"/>
              <a:t>Presenter Name, Title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4ADBAB-EC30-DB7D-0CDA-FA4A2355A384}"/>
              </a:ext>
            </a:extLst>
          </p:cNvPr>
          <p:cNvSpPr txBox="1"/>
          <p:nvPr userDrawn="1"/>
        </p:nvSpPr>
        <p:spPr>
          <a:xfrm>
            <a:off x="6853805" y="6083141"/>
            <a:ext cx="5257329" cy="3744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>
                <a:solidFill>
                  <a:srgbClr val="999999"/>
                </a:solidFill>
                <a:latin typeface="Sansation" panose="02000000000000000000" pitchFamily="2" charset="0"/>
              </a:rPr>
              <a:t>Sharing Heartland’s Available Resources Equally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E7139D-C16F-4E59-73D5-A04D5AC67613}"/>
              </a:ext>
            </a:extLst>
          </p:cNvPr>
          <p:cNvSpPr/>
          <p:nvPr userDrawn="1"/>
        </p:nvSpPr>
        <p:spPr>
          <a:xfrm rot="10800000">
            <a:off x="0" y="0"/>
            <a:ext cx="12192000" cy="713064"/>
          </a:xfrm>
          <a:prstGeom prst="rect">
            <a:avLst/>
          </a:prstGeom>
          <a:gradFill>
            <a:gsLst>
              <a:gs pos="0">
                <a:srgbClr val="7C4081"/>
              </a:gs>
              <a:gs pos="74000">
                <a:srgbClr val="BEA0C0"/>
              </a:gs>
              <a:gs pos="100000">
                <a:srgbClr val="DECFE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1968AA-0F78-12ED-8E9F-A3ECB006FB45}"/>
              </a:ext>
            </a:extLst>
          </p:cNvPr>
          <p:cNvSpPr/>
          <p:nvPr userDrawn="1"/>
        </p:nvSpPr>
        <p:spPr>
          <a:xfrm>
            <a:off x="0" y="6559420"/>
            <a:ext cx="12192000" cy="298580"/>
          </a:xfrm>
          <a:prstGeom prst="rect">
            <a:avLst/>
          </a:prstGeom>
          <a:solidFill>
            <a:srgbClr val="133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C3C2D62B-0C7B-8296-E83B-D13290A9CB38}"/>
              </a:ext>
            </a:extLst>
          </p:cNvPr>
          <p:cNvSpPr/>
          <p:nvPr userDrawn="1"/>
        </p:nvSpPr>
        <p:spPr>
          <a:xfrm rot="10800000" flipH="1">
            <a:off x="-2796" y="6115663"/>
            <a:ext cx="4412209" cy="748946"/>
          </a:xfrm>
          <a:prstGeom prst="diagStripe">
            <a:avLst>
              <a:gd name="adj" fmla="val 50000"/>
            </a:avLst>
          </a:prstGeom>
          <a:solidFill>
            <a:srgbClr val="89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Icon">
            <a:extLst>
              <a:ext uri="{FF2B5EF4-FFF2-40B4-BE49-F238E27FC236}">
                <a16:creationId xmlns:a16="http://schemas.microsoft.com/office/drawing/2014/main" id="{1BE1D3EA-F313-4A36-CB7C-FB0D0C91086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11" y="851856"/>
            <a:ext cx="4052223" cy="123218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F976B33-5AD2-9728-87BD-F610EEC1F7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193155"/>
            <a:ext cx="5094287" cy="5626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Event – Date </a:t>
            </a:r>
          </a:p>
        </p:txBody>
      </p:sp>
    </p:spTree>
    <p:extLst>
      <p:ext uri="{BB962C8B-B14F-4D97-AF65-F5344CB8AC3E}">
        <p14:creationId xmlns:p14="http://schemas.microsoft.com/office/powerpoint/2010/main" val="331507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0455-771E-55F9-E589-BF407FB1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611114-5A70-E6D1-D64F-E14089EA6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1E2E6-C5F9-2D02-A014-E66AF5C10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72A89-38B4-C8AD-1C70-B114854C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0EF1D-FA10-67A0-2CE8-320077EF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A6B30-7723-62F0-E9F4-5711ED63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72084-DFE1-4850-B95D-4F48E9E2733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">
            <a:extLst>
              <a:ext uri="{FF2B5EF4-FFF2-40B4-BE49-F238E27FC236}">
                <a16:creationId xmlns:a16="http://schemas.microsoft.com/office/drawing/2014/main" id="{687B1201-8931-96A0-7EAD-72C3E10E549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0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E2B4-0C15-B402-0A4B-E875ED85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74" y="526290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8DF37E-6C36-47E3-3391-F1C40F7A93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Sharing Heartland’s Available Resources Equally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1C02-478B-8421-BB50-3E8B3AD6B5D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9E1569-7197-928E-125F-9BCBA2B80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5738" y="1325563"/>
            <a:ext cx="9358312" cy="360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32DA17-4FAA-3741-19AB-2E1844F9F589}"/>
              </a:ext>
            </a:extLst>
          </p:cNvPr>
          <p:cNvSpPr/>
          <p:nvPr userDrawn="1"/>
        </p:nvSpPr>
        <p:spPr>
          <a:xfrm>
            <a:off x="771698" y="998196"/>
            <a:ext cx="606252" cy="606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BCEEB7-AE57-A9E3-D61B-B89D9EE7FC7C}"/>
              </a:ext>
            </a:extLst>
          </p:cNvPr>
          <p:cNvSpPr/>
          <p:nvPr userDrawn="1"/>
        </p:nvSpPr>
        <p:spPr>
          <a:xfrm>
            <a:off x="10891838" y="4556896"/>
            <a:ext cx="606252" cy="606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3F38E-BC48-DE3B-80E2-4F7B72FF4853}"/>
              </a:ext>
            </a:extLst>
          </p:cNvPr>
          <p:cNvSpPr txBox="1"/>
          <p:nvPr userDrawn="1"/>
        </p:nvSpPr>
        <p:spPr>
          <a:xfrm>
            <a:off x="771698" y="961054"/>
            <a:ext cx="606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2ACCA-934A-836C-CF08-982C052EEF11}"/>
              </a:ext>
            </a:extLst>
          </p:cNvPr>
          <p:cNvSpPr txBox="1"/>
          <p:nvPr userDrawn="1"/>
        </p:nvSpPr>
        <p:spPr>
          <a:xfrm rot="10800000">
            <a:off x="10898270" y="4154909"/>
            <a:ext cx="606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+mj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8015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E2B4-0C15-B402-0A4B-E875ED85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74" y="526290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8DF37E-6C36-47E3-3391-F1C40F7A93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Sharing Heartland’s Available Resources Equally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1C02-478B-8421-BB50-3E8B3AD6B5D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9E1569-7197-928E-125F-9BCBA2B80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5738" y="1325564"/>
            <a:ext cx="9358312" cy="185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32DA17-4FAA-3741-19AB-2E1844F9F589}"/>
              </a:ext>
            </a:extLst>
          </p:cNvPr>
          <p:cNvSpPr/>
          <p:nvPr userDrawn="1"/>
        </p:nvSpPr>
        <p:spPr>
          <a:xfrm>
            <a:off x="771698" y="998196"/>
            <a:ext cx="606252" cy="606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BCEEB7-AE57-A9E3-D61B-B89D9EE7FC7C}"/>
              </a:ext>
            </a:extLst>
          </p:cNvPr>
          <p:cNvSpPr/>
          <p:nvPr userDrawn="1"/>
        </p:nvSpPr>
        <p:spPr>
          <a:xfrm>
            <a:off x="10814050" y="3070009"/>
            <a:ext cx="606252" cy="606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3F38E-BC48-DE3B-80E2-4F7B72FF4853}"/>
              </a:ext>
            </a:extLst>
          </p:cNvPr>
          <p:cNvSpPr txBox="1"/>
          <p:nvPr userDrawn="1"/>
        </p:nvSpPr>
        <p:spPr>
          <a:xfrm>
            <a:off x="771698" y="961054"/>
            <a:ext cx="606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2ACCA-934A-836C-CF08-982C052EEF11}"/>
              </a:ext>
            </a:extLst>
          </p:cNvPr>
          <p:cNvSpPr txBox="1"/>
          <p:nvPr userDrawn="1"/>
        </p:nvSpPr>
        <p:spPr>
          <a:xfrm rot="10800000">
            <a:off x="10823380" y="2633581"/>
            <a:ext cx="606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558C73-9636-19E9-40B0-77542824CF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5738" y="3181350"/>
            <a:ext cx="9367837" cy="2081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91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B2F2-F2D8-8EE5-894F-0F4F8050F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65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2870F-3C57-946C-AF66-6D4F95BBAB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Sharing Heartland’s Available Resources Equally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DEBDA-ACA1-2954-FC23-CE9509DFD0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pPr/>
              <a:t>9/9/2024</a:t>
            </a:fld>
            <a:endParaRPr lang="en-US"/>
          </a:p>
        </p:txBody>
      </p:sp>
      <p:pic>
        <p:nvPicPr>
          <p:cNvPr id="5" name="Picture 4" descr="Icon">
            <a:extLst>
              <a:ext uri="{FF2B5EF4-FFF2-40B4-BE49-F238E27FC236}">
                <a16:creationId xmlns:a16="http://schemas.microsoft.com/office/drawing/2014/main" id="{E7EAE0EF-48ED-8CF8-AB0A-299BCBDA076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11" y="851856"/>
            <a:ext cx="4052223" cy="12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23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0602A-9CE9-C524-140B-CDDBE36F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475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FB2C5-F6E3-C866-C34E-193C4D5F6C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7087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5467C-42EA-CCAA-938F-AD15D7C78B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50545"/>
            <a:ext cx="9144000" cy="517380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Presenter,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6DF0C0-0F49-BD09-8734-C45FA06561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468070"/>
            <a:ext cx="9144000" cy="5175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Event – Date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9FC0760-9836-F74A-197B-45FCFE2D7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0"/>
            <a:ext cx="108585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711CFA4-6E7B-7C56-A78E-B0E8275BFC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CBC566-A3CA-2EA5-8E40-3B03047BC81F}"/>
              </a:ext>
            </a:extLst>
          </p:cNvPr>
          <p:cNvCxnSpPr/>
          <p:nvPr userDrawn="1"/>
        </p:nvCxnSpPr>
        <p:spPr>
          <a:xfrm>
            <a:off x="0" y="277091"/>
            <a:ext cx="12192000" cy="0"/>
          </a:xfrm>
          <a:prstGeom prst="line">
            <a:avLst/>
          </a:prstGeom>
          <a:ln w="44450">
            <a:solidFill>
              <a:srgbClr val="133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2A1619-618C-5F64-6089-769BD896128E}"/>
              </a:ext>
            </a:extLst>
          </p:cNvPr>
          <p:cNvCxnSpPr/>
          <p:nvPr userDrawn="1"/>
        </p:nvCxnSpPr>
        <p:spPr>
          <a:xfrm>
            <a:off x="0" y="6539346"/>
            <a:ext cx="12192000" cy="0"/>
          </a:xfrm>
          <a:prstGeom prst="line">
            <a:avLst/>
          </a:prstGeom>
          <a:ln w="44450">
            <a:solidFill>
              <a:srgbClr val="133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208E1-D886-8009-B650-8B5A8758A3AD}"/>
              </a:ext>
            </a:extLst>
          </p:cNvPr>
          <p:cNvCxnSpPr/>
          <p:nvPr userDrawn="1"/>
        </p:nvCxnSpPr>
        <p:spPr>
          <a:xfrm>
            <a:off x="0" y="6719455"/>
            <a:ext cx="12192000" cy="0"/>
          </a:xfrm>
          <a:prstGeom prst="line">
            <a:avLst/>
          </a:prstGeom>
          <a:ln w="44450">
            <a:solidFill>
              <a:srgbClr val="133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con">
            <a:extLst>
              <a:ext uri="{FF2B5EF4-FFF2-40B4-BE49-F238E27FC236}">
                <a16:creationId xmlns:a16="http://schemas.microsoft.com/office/drawing/2014/main" id="{61D3AF1C-B002-AE46-EB15-D53F192D2723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21" y="488672"/>
            <a:ext cx="4052223" cy="12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30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B732-6D7E-E5BD-5F8F-AF3BC4E9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AF00A-73DB-0B63-BA2B-6AE133F36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3902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AE6F-FAB8-6226-251F-710E7069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759" y="16730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3D9BD-E5E8-79D4-95E3-96CBEA175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759" y="45709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898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D1ACC-A7FC-4CCE-CD58-87B919FD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907" y="392834"/>
            <a:ext cx="100393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DDE19-9603-C6A1-0C3C-252C79866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291" y="184698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680CB-A718-3D9B-DB94-A95548184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1582" y="183168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916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0A9B-FC11-C498-0D0E-E5AB4DE2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534" y="3556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7327F-30FD-9B82-0B13-EC50B6379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1534" y="169242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6135D-C4DB-2750-F85A-69D855C59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1534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8E134-1792-FF02-3E04-9F0976A61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394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320C11-6033-759C-2CAD-68CEF0C84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3946" y="2516332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78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503D7-CD4C-F855-B773-FE32A582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2EB45-08F2-EE6B-2F11-9D25E314D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49288-649B-DBAD-D0ED-879B387E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9/9/2024</a:t>
            </a:fld>
            <a:endParaRPr lang="en-US"/>
          </a:p>
        </p:txBody>
      </p:sp>
      <p:pic>
        <p:nvPicPr>
          <p:cNvPr id="7" name="Picture 6" descr="Icon">
            <a:extLst>
              <a:ext uri="{FF2B5EF4-FFF2-40B4-BE49-F238E27FC236}">
                <a16:creationId xmlns:a16="http://schemas.microsoft.com/office/drawing/2014/main" id="{FB4001DB-5C14-5092-D2C8-C0DB36E0336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60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0602A-9CE9-C524-140B-CDDBE36F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6940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228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C4B39-D63B-2E43-49FD-2AF7C56ABD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20644" y="62233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Sharing Heartland’s Available Resources Equally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06EB9-1BF0-4434-086E-9016DC4CD35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71698" y="6323100"/>
            <a:ext cx="12067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C97CCB-5121-4566-B07A-C5DB44F8DF2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3F5D1380-85F8-6EC6-489C-18A8DB86CA5B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267618" y="858838"/>
            <a:ext cx="9656763" cy="443162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22E46C-2693-42F9-80B9-5B8915A842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8413" y="5299075"/>
            <a:ext cx="9704387" cy="7842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464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F5FA4-01CA-8EE9-7445-6C922FD9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8" y="46181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ACC30-FF8A-999B-BE13-550D81F07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861" y="99218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E28F4-5536-8D71-2AA1-78E2217C6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88" y="208409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242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1837-A106-AB0B-28BF-543FF594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2A709-D9D0-CD5F-4CED-B840DC17F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4170" y="101297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19288-AF92-D1E5-5C1B-E9C675A38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0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72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84E1-9D1E-D624-6F14-112ACCE3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AA6EF-113B-DB3E-20DF-9DFE970851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44957-02BA-15D4-355E-CB85FCEC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9/9/2024</a:t>
            </a:fld>
            <a:endParaRPr lang="en-US"/>
          </a:p>
        </p:txBody>
      </p:sp>
      <p:pic>
        <p:nvPicPr>
          <p:cNvPr id="8" name="Picture 7" descr="Icon">
            <a:extLst>
              <a:ext uri="{FF2B5EF4-FFF2-40B4-BE49-F238E27FC236}">
                <a16:creationId xmlns:a16="http://schemas.microsoft.com/office/drawing/2014/main" id="{3E4BFBD4-C4BD-AAD8-83C8-122F1F8697D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11" y="851856"/>
            <a:ext cx="4052223" cy="12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5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3515-A754-ADDB-AC9E-C393A1BF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345FF-BEF0-3E12-080C-7293EEDAA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425A1-18D7-4905-30C0-26A4A524C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27721-32D2-BB17-559D-AD7273D0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9/9/2024</a:t>
            </a:fld>
            <a:endParaRPr lang="en-US"/>
          </a:p>
        </p:txBody>
      </p:sp>
      <p:pic>
        <p:nvPicPr>
          <p:cNvPr id="8" name="Picture 7" descr="Icon">
            <a:extLst>
              <a:ext uri="{FF2B5EF4-FFF2-40B4-BE49-F238E27FC236}">
                <a16:creationId xmlns:a16="http://schemas.microsoft.com/office/drawing/2014/main" id="{705111DB-86B1-88A5-E36E-4F08DE961B0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3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68D3-C09D-C24D-8679-DC141A4C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E702F-118F-BB55-540C-93C7FC1EA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985BA-0F95-6B03-67B3-6B4EBFC56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15C3D-1465-E4A0-65C3-E7A3A33F5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C64637-B533-2E70-4294-1D691B7FC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FA0E1-B046-F74F-00EF-8AEF9CF9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9/9/2024</a:t>
            </a:fld>
            <a:endParaRPr lang="en-US"/>
          </a:p>
        </p:txBody>
      </p:sp>
      <p:pic>
        <p:nvPicPr>
          <p:cNvPr id="10" name="Picture 9" descr="Icon">
            <a:extLst>
              <a:ext uri="{FF2B5EF4-FFF2-40B4-BE49-F238E27FC236}">
                <a16:creationId xmlns:a16="http://schemas.microsoft.com/office/drawing/2014/main" id="{4126C669-9AAE-899E-CA51-FEFE46C97BE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1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4FF1-53F9-3759-10D5-84CEE3A44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9"/>
            <a:ext cx="10515600" cy="9491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Sources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D514C-6F93-369A-6810-8F4F5D15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9/9/2024</a:t>
            </a:fld>
            <a:endParaRPr lang="en-US"/>
          </a:p>
        </p:txBody>
      </p:sp>
      <p:pic>
        <p:nvPicPr>
          <p:cNvPr id="6" name="Picture 5" descr="Icon">
            <a:extLst>
              <a:ext uri="{FF2B5EF4-FFF2-40B4-BE49-F238E27FC236}">
                <a16:creationId xmlns:a16="http://schemas.microsoft.com/office/drawing/2014/main" id="{08704BA9-5FAA-A6DA-C090-9D883632A64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80104-07C7-D226-67D4-5D8B80D61D4F}"/>
              </a:ext>
            </a:extLst>
          </p:cNvPr>
          <p:cNvCxnSpPr/>
          <p:nvPr userDrawn="1"/>
        </p:nvCxnSpPr>
        <p:spPr>
          <a:xfrm>
            <a:off x="831273" y="1864767"/>
            <a:ext cx="10522527" cy="0"/>
          </a:xfrm>
          <a:prstGeom prst="line">
            <a:avLst/>
          </a:prstGeom>
          <a:ln w="28575">
            <a:solidFill>
              <a:srgbClr val="8998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401844-A8D1-CFCE-A1AA-8D55D4473B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99388"/>
            <a:ext cx="10515600" cy="41236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Sources with links</a:t>
            </a:r>
          </a:p>
        </p:txBody>
      </p:sp>
    </p:spTree>
    <p:extLst>
      <p:ext uri="{BB962C8B-B14F-4D97-AF65-F5344CB8AC3E}">
        <p14:creationId xmlns:p14="http://schemas.microsoft.com/office/powerpoint/2010/main" val="211203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14ACF-981C-27F7-E1B4-E794C770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9/9/2024</a:t>
            </a:fld>
            <a:endParaRPr lang="en-US"/>
          </a:p>
        </p:txBody>
      </p:sp>
      <p:pic>
        <p:nvPicPr>
          <p:cNvPr id="5" name="Picture 4" descr="Icon">
            <a:extLst>
              <a:ext uri="{FF2B5EF4-FFF2-40B4-BE49-F238E27FC236}">
                <a16:creationId xmlns:a16="http://schemas.microsoft.com/office/drawing/2014/main" id="{A9451FC6-5BC7-63EB-2696-0DA41B54580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C4B39-D63B-2E43-49FD-2AF7C56ABD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Sharing Heartland’s Available Resources Equally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06EB9-1BF0-4434-086E-9016DC4CD3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3F5D1380-85F8-6EC6-489C-18A8DB86CA5B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267618" y="858838"/>
            <a:ext cx="9656763" cy="443162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22E46C-2693-42F9-80B9-5B8915A842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8413" y="5299075"/>
            <a:ext cx="9704387" cy="7842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65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178-D1C9-37E5-A1C3-E8DFEF02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0B4A-C119-9559-F436-8F034AA02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4EC94-71DE-D737-A743-E5103868C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2096A-55E4-762F-2DE1-8D60449C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9/9/2024</a:t>
            </a:fld>
            <a:endParaRPr lang="en-US"/>
          </a:p>
        </p:txBody>
      </p:sp>
      <p:pic>
        <p:nvPicPr>
          <p:cNvPr id="8" name="Picture 7" descr="Icon">
            <a:extLst>
              <a:ext uri="{FF2B5EF4-FFF2-40B4-BE49-F238E27FC236}">
                <a16:creationId xmlns:a16="http://schemas.microsoft.com/office/drawing/2014/main" id="{AE9D656C-7576-B497-770F-E5B79AB32EF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7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5.sv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1E1F4-18C4-762B-4947-8BB3BE3D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034E9-C235-33C1-EE20-48FBFECEA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85999"/>
            <a:ext cx="10515600" cy="3890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D25EC-967A-6B93-FA36-638A4C0F7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644" y="62233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Sharing Heartland’s Available Resources Equally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97CC6-1E29-D07B-D4A3-9897C5621E41}"/>
              </a:ext>
            </a:extLst>
          </p:cNvPr>
          <p:cNvSpPr/>
          <p:nvPr userDrawn="1"/>
        </p:nvSpPr>
        <p:spPr>
          <a:xfrm>
            <a:off x="0" y="6555559"/>
            <a:ext cx="12192000" cy="298580"/>
          </a:xfrm>
          <a:prstGeom prst="rect">
            <a:avLst/>
          </a:prstGeom>
          <a:solidFill>
            <a:srgbClr val="133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2E036FD6-578F-D00F-7983-165DFA879CF8}"/>
              </a:ext>
            </a:extLst>
          </p:cNvPr>
          <p:cNvSpPr/>
          <p:nvPr userDrawn="1"/>
        </p:nvSpPr>
        <p:spPr>
          <a:xfrm rot="10800000" flipH="1">
            <a:off x="-2796" y="6115663"/>
            <a:ext cx="4412209" cy="748946"/>
          </a:xfrm>
          <a:prstGeom prst="diagStripe">
            <a:avLst>
              <a:gd name="adj" fmla="val 50000"/>
            </a:avLst>
          </a:prstGeom>
          <a:solidFill>
            <a:srgbClr val="89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3806A-20F0-DA7E-6E51-F38383063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1698" y="6323100"/>
            <a:ext cx="12067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C97CCB-5121-4566-B07A-C5DB44F8DF2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116E3-26F0-ABFF-C348-67D7D84609D6}"/>
              </a:ext>
            </a:extLst>
          </p:cNvPr>
          <p:cNvSpPr/>
          <p:nvPr userDrawn="1"/>
        </p:nvSpPr>
        <p:spPr>
          <a:xfrm rot="10800000">
            <a:off x="0" y="0"/>
            <a:ext cx="12192000" cy="713064"/>
          </a:xfrm>
          <a:prstGeom prst="rect">
            <a:avLst/>
          </a:prstGeom>
          <a:gradFill>
            <a:gsLst>
              <a:gs pos="0">
                <a:srgbClr val="7C4081"/>
              </a:gs>
              <a:gs pos="74000">
                <a:srgbClr val="BEA0C0"/>
              </a:gs>
              <a:gs pos="100000">
                <a:srgbClr val="DECFE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9" r:id="rId11"/>
    <p:sldLayoutId id="2147483660" r:id="rId12"/>
    <p:sldLayoutId id="2147483658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794C0-5876-EDE8-17E4-EDDFCAA7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365125"/>
            <a:ext cx="10039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BECBB-B06B-432C-86E1-F86B9B896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4450" y="1825625"/>
            <a:ext cx="10039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306A861-3213-610F-E32B-B972D8343B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8600" y="0"/>
            <a:ext cx="1085850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F1F7F89-60FA-6438-84D2-F9D8321B10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1D166A-717A-670D-0446-B9DB81DE5679}"/>
              </a:ext>
            </a:extLst>
          </p:cNvPr>
          <p:cNvCxnSpPr/>
          <p:nvPr userDrawn="1"/>
        </p:nvCxnSpPr>
        <p:spPr>
          <a:xfrm>
            <a:off x="0" y="277091"/>
            <a:ext cx="12192000" cy="0"/>
          </a:xfrm>
          <a:prstGeom prst="line">
            <a:avLst/>
          </a:prstGeom>
          <a:ln w="44450">
            <a:solidFill>
              <a:srgbClr val="133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734218-8B70-9288-EB9F-909716E68587}"/>
              </a:ext>
            </a:extLst>
          </p:cNvPr>
          <p:cNvCxnSpPr/>
          <p:nvPr userDrawn="1"/>
        </p:nvCxnSpPr>
        <p:spPr>
          <a:xfrm>
            <a:off x="0" y="6539346"/>
            <a:ext cx="12192000" cy="0"/>
          </a:xfrm>
          <a:prstGeom prst="line">
            <a:avLst/>
          </a:prstGeom>
          <a:ln w="44450">
            <a:solidFill>
              <a:srgbClr val="133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420C0E-FA58-EB75-895A-B9B783032EAA}"/>
              </a:ext>
            </a:extLst>
          </p:cNvPr>
          <p:cNvCxnSpPr/>
          <p:nvPr userDrawn="1"/>
        </p:nvCxnSpPr>
        <p:spPr>
          <a:xfrm>
            <a:off x="0" y="6719455"/>
            <a:ext cx="12192000" cy="0"/>
          </a:xfrm>
          <a:prstGeom prst="line">
            <a:avLst/>
          </a:prstGeom>
          <a:ln w="44450">
            <a:solidFill>
              <a:srgbClr val="133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con">
            <a:extLst>
              <a:ext uri="{FF2B5EF4-FFF2-40B4-BE49-F238E27FC236}">
                <a16:creationId xmlns:a16="http://schemas.microsoft.com/office/drawing/2014/main" id="{33E45DDC-1C5C-2C43-16C9-196D04D461AC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65" y="5984533"/>
            <a:ext cx="1528435" cy="46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2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nsation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CE" panose="04000500000000000000" pitchFamily="8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CE" panose="04000500000000000000" pitchFamily="8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CE" panose="04000500000000000000" pitchFamily="8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CE" panose="04000500000000000000" pitchFamily="8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CE" panose="04000500000000000000" pitchFamily="8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1fbb8930-fd9f-4f9b-aaf4-549aa81e1aa8@namprd05.prod.outlook.co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Relationship Id="rId5" Type="http://schemas.openxmlformats.org/officeDocument/2006/relationships/image" Target="cid:f40bfef3-d88c-49d8-a4c7-b2cec5c558d8@namprd05.prod.outlook.com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f665755c-4b5b-49d8-bb57-cd8c591b62ee@namprd05.prod.outlook.co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Relationship Id="rId5" Type="http://schemas.openxmlformats.org/officeDocument/2006/relationships/image" Target="cid:b1fd7de5-10fe-4d21-ab28-f40de664c409@namprd05.prod.outlook.com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mc@illinoisheartland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illinoisheartland.org/services/cmc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cid:e5f344c6-f3cc-46b6-a0a4-a9c51d6eadbe@namprd05.prod.outlook.com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ljohnson@illinoisheartland.org" TargetMode="External"/><Relationship Id="rId2" Type="http://schemas.openxmlformats.org/officeDocument/2006/relationships/hyperlink" Target="https://share.illinoisheartland.org/kit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hare.illinoisheartland.org/policies-and-procedures/bibliographic-cataloging-standards/35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hare.illinoisheartland.org/policies-and-procedures/bibliographic-cataloging-standards/35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5ECC-92FE-03CE-0ADD-459912C71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Equipment, Realia &amp; Kits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0F3DA-6F5D-5D50-4B49-C1E9848313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SHARE Catalogers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541F5-E388-F579-39C0-F71EAD1F3C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Training Session, September 10, 2024</a:t>
            </a:r>
          </a:p>
        </p:txBody>
      </p:sp>
    </p:spTree>
    <p:extLst>
      <p:ext uri="{BB962C8B-B14F-4D97-AF65-F5344CB8AC3E}">
        <p14:creationId xmlns:p14="http://schemas.microsoft.com/office/powerpoint/2010/main" val="144723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ox on a shelf&#10;&#10;Description automatically generated">
            <a:extLst>
              <a:ext uri="{FF2B5EF4-FFF2-40B4-BE49-F238E27FC236}">
                <a16:creationId xmlns:a16="http://schemas.microsoft.com/office/drawing/2014/main" id="{54FB8589-0410-5FEC-D4E0-1301DD747913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9914" r="10345" b="25361"/>
          <a:stretch>
            <a:fillRect/>
          </a:stretch>
        </p:blipFill>
        <p:spPr bwMode="auto">
          <a:xfrm>
            <a:off x="6205182" y="1199184"/>
            <a:ext cx="5637320" cy="332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record player with a picture of the beatles&#10;&#10;Description automatically generated">
            <a:extLst>
              <a:ext uri="{FF2B5EF4-FFF2-40B4-BE49-F238E27FC236}">
                <a16:creationId xmlns:a16="http://schemas.microsoft.com/office/drawing/2014/main" id="{43A7A2E8-8DAD-5E43-19A0-DA27063F8D11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86" y="402493"/>
            <a:ext cx="4539760" cy="6053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42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FAF120-4989-2990-2E6D-4882F68917F8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428" b="18204"/>
          <a:stretch>
            <a:fillRect/>
          </a:stretch>
        </p:blipFill>
        <p:spPr bwMode="auto">
          <a:xfrm>
            <a:off x="2116322" y="4449171"/>
            <a:ext cx="4982187" cy="1596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and white label on a blue leather surface&#10;&#10;Description automatically generated">
            <a:extLst>
              <a:ext uri="{FF2B5EF4-FFF2-40B4-BE49-F238E27FC236}">
                <a16:creationId xmlns:a16="http://schemas.microsoft.com/office/drawing/2014/main" id="{464F7EBF-342F-5920-2958-4408AC9C4DB0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33420" r="2607" b="15640"/>
          <a:stretch>
            <a:fillRect/>
          </a:stretch>
        </p:blipFill>
        <p:spPr bwMode="auto">
          <a:xfrm>
            <a:off x="3503276" y="501424"/>
            <a:ext cx="8172101" cy="3415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47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324B3-3DE3-568F-EDF3-DE715782A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24" y="374676"/>
            <a:ext cx="6448489" cy="610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0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B3CB33-ED8F-CFEE-E828-1974EB46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59" y="2630654"/>
            <a:ext cx="10039350" cy="1325563"/>
          </a:xfrm>
        </p:spPr>
        <p:txBody>
          <a:bodyPr/>
          <a:lstStyle/>
          <a:p>
            <a:pPr algn="ctr"/>
            <a:r>
              <a:rPr lang="en-US"/>
              <a:t>Example 2: Balloon Pump</a:t>
            </a:r>
          </a:p>
        </p:txBody>
      </p:sp>
    </p:spTree>
    <p:extLst>
      <p:ext uri="{BB962C8B-B14F-4D97-AF65-F5344CB8AC3E}">
        <p14:creationId xmlns:p14="http://schemas.microsoft.com/office/powerpoint/2010/main" val="321141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A77923A-ACA6-708D-3F65-6B52B6983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01" y="591255"/>
            <a:ext cx="4256617" cy="567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193385CA-28D5-FE92-B782-BF667FE3D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6" b="29826"/>
          <a:stretch/>
        </p:blipFill>
        <p:spPr bwMode="auto">
          <a:xfrm>
            <a:off x="6379342" y="1692355"/>
            <a:ext cx="5485112" cy="31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58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B7A12EE-CF60-6308-3772-017A7DEA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29" y="688975"/>
            <a:ext cx="4110037" cy="54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098D6E0B-8840-C421-EE89-3E9CB5E2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9699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42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AD3E35-67A5-261C-1899-70CF1A957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333" y="405353"/>
            <a:ext cx="7602067" cy="604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819F2D-BD92-7679-5D32-20F22480D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08" y="1825677"/>
            <a:ext cx="10827660" cy="2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A55E-83E9-56B8-7CF1-3130E58D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49" y="365125"/>
            <a:ext cx="10722875" cy="1325563"/>
          </a:xfrm>
        </p:spPr>
        <p:txBody>
          <a:bodyPr/>
          <a:lstStyle/>
          <a:p>
            <a:r>
              <a:rPr lang="en-US"/>
              <a:t>What if my item is part of a special collection?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37AA5-3365-DC15-144E-A567F25CA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 may be eligible for cataloging for FREE through the CMC!</a:t>
            </a:r>
          </a:p>
          <a:p>
            <a:r>
              <a:rPr lang="en-US"/>
              <a:t>Fill out the form on the IHLS/CMC website to request cataloging for an item or collection or send an email to </a:t>
            </a:r>
            <a:r>
              <a:rPr lang="en-US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cmc@illinoisheartland.org</a:t>
            </a:r>
            <a:r>
              <a:rPr lang="en-US">
                <a:solidFill>
                  <a:schemeClr val="bg2"/>
                </a:solidFill>
              </a:rPr>
              <a:t> </a:t>
            </a:r>
          </a:p>
          <a:p>
            <a:pPr marL="0" indent="0">
              <a:buNone/>
            </a:pPr>
            <a:r>
              <a:rPr lang="en-US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Cataloging Maintenance Center | IHLS (illinoisheartland.org)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94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E84DB-22EF-A5F8-7A25-2EE1E317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Equipment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FC78-1C45-A63B-A9A5-19E834D0B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Cataloging libraries may create local equipment records, or may request records be created by SHARE Bibliographic Services staff by submitting a help desk ticket</a:t>
            </a:r>
          </a:p>
          <a:p>
            <a:pPr lvl="1"/>
            <a:r>
              <a:rPr lang="en-US" kern="10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Example: my library has tables we need records for, but we can’t send them to you at SHARE</a:t>
            </a:r>
            <a:endParaRPr lang="en-US" kern="10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Barcoding libraries may request records be created by SHARE Bibliographic Services staff by submitting a help desk ticket</a:t>
            </a:r>
            <a:endParaRPr lang="en-US" kern="10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kern="100">
                <a:latin typeface="Calibri" panose="020F0502020204030204" pitchFamily="34" charset="0"/>
                <a:cs typeface="Times New Roman" panose="02020603050405020304" pitchFamily="18" charset="0"/>
              </a:rPr>
              <a:t>Example: We need a record for our school’s Chromebooks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0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53FEC-1B3A-9A51-9D50-3A40D076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9086"/>
            <a:ext cx="10515600" cy="1325563"/>
          </a:xfrm>
        </p:spPr>
        <p:txBody>
          <a:bodyPr/>
          <a:lstStyle/>
          <a:p>
            <a:r>
              <a:rPr lang="en-US"/>
              <a:t>The Eternal 	Question:</a:t>
            </a:r>
            <a:br>
              <a:rPr lang="en-US"/>
            </a:br>
            <a:r>
              <a:rPr lang="en-US"/>
              <a:t>What do I do with this 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3E521-7A55-121C-B8C6-1C1651144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8011"/>
            <a:ext cx="10515600" cy="3890963"/>
          </a:xfrm>
        </p:spPr>
        <p:txBody>
          <a:bodyPr/>
          <a:lstStyle/>
          <a:p>
            <a:r>
              <a:rPr lang="en-US"/>
              <a:t>Equipment/objects/realia can be tricky because they don’t always have good information</a:t>
            </a:r>
          </a:p>
          <a:p>
            <a:r>
              <a:rPr lang="en-US"/>
              <a:t>Is it for in-house use and you just need to keep track of it? </a:t>
            </a:r>
          </a:p>
          <a:p>
            <a:r>
              <a:rPr lang="en-US"/>
              <a:t>Is it one thing or a collection of things?</a:t>
            </a:r>
          </a:p>
        </p:txBody>
      </p:sp>
    </p:spTree>
    <p:extLst>
      <p:ext uri="{BB962C8B-B14F-4D97-AF65-F5344CB8AC3E}">
        <p14:creationId xmlns:p14="http://schemas.microsoft.com/office/powerpoint/2010/main" val="549700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92A13-79C1-1BAD-6324-833B3058F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Bibliographic Templates &gt; Equipment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2A42F3-E9CA-B5F6-9979-AA6E4B5CB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31"/>
          <a:stretch/>
        </p:blipFill>
        <p:spPr>
          <a:xfrm>
            <a:off x="1755204" y="1526914"/>
            <a:ext cx="7036520" cy="468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85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8B09-7A3C-D810-73D3-0D97993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718" y="2633940"/>
            <a:ext cx="5651216" cy="1325563"/>
          </a:xfrm>
        </p:spPr>
        <p:txBody>
          <a:bodyPr>
            <a:normAutofit fontScale="90000"/>
          </a:bodyPr>
          <a:lstStyle/>
          <a:p>
            <a:r>
              <a:rPr lang="en-US"/>
              <a:t>Is your “item” actually 2+ items wearing a trench coat? It might be a kit!</a:t>
            </a:r>
          </a:p>
        </p:txBody>
      </p:sp>
      <p:pic>
        <p:nvPicPr>
          <p:cNvPr id="4098" name="Picture 2" descr="My Boyfriends Are Always Two Kids On Each Other's Shoulders Wearing a ...">
            <a:extLst>
              <a:ext uri="{FF2B5EF4-FFF2-40B4-BE49-F238E27FC236}">
                <a16:creationId xmlns:a16="http://schemas.microsoft.com/office/drawing/2014/main" id="{54243D9F-9696-33BE-0FF1-701CCD854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5" r="23766"/>
          <a:stretch/>
        </p:blipFill>
        <p:spPr bwMode="auto">
          <a:xfrm>
            <a:off x="6706106" y="1047750"/>
            <a:ext cx="385978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99FEA3-93EE-B036-068D-D5A4C94E185D}"/>
              </a:ext>
            </a:extLst>
          </p:cNvPr>
          <p:cNvSpPr txBox="1"/>
          <p:nvPr/>
        </p:nvSpPr>
        <p:spPr>
          <a:xfrm>
            <a:off x="1223718" y="5625584"/>
            <a:ext cx="426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*Image from Reductress.com</a:t>
            </a:r>
          </a:p>
        </p:txBody>
      </p:sp>
    </p:spTree>
    <p:extLst>
      <p:ext uri="{BB962C8B-B14F-4D97-AF65-F5344CB8AC3E}">
        <p14:creationId xmlns:p14="http://schemas.microsoft.com/office/powerpoint/2010/main" val="1042119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43BC-9483-B216-2EB4-915E72EB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Kits/Library-assembled resources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C606AEB-37C4-A419-1311-11153F25E8B9}"/>
              </a:ext>
            </a:extLst>
          </p:cNvPr>
          <p:cNvSpPr txBox="1">
            <a:spLocks/>
          </p:cNvSpPr>
          <p:nvPr/>
        </p:nvSpPr>
        <p:spPr>
          <a:xfrm>
            <a:off x="1314450" y="1690688"/>
            <a:ext cx="9920817" cy="4351338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CE" panose="04000500000000000000" pitchFamily="8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CE" panose="04000500000000000000" pitchFamily="8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CE" panose="04000500000000000000" pitchFamily="8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CE" panose="04000500000000000000" pitchFamily="8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CE" panose="04000500000000000000" pitchFamily="8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latin typeface="+mn-lt"/>
              </a:rPr>
              <a:t>AACR2 Definition: “an item containing two or more categories of material no one of which is identifiable as the predominant constituent of the item”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Example: A library packages a children’s book and a puppet together and circulates them as a unit; or, a library assembles a Thanksgiving-themed kit composed of a book, DVD, doll, and puzzle related to the holiday.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30577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B3DCF-CBC3-1F15-6F57-D39E806E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Catalog 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4508D-7D52-A965-D576-B2363A50B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Cataloging libraries are welcome to catalog their own kits if they feel so moved</a:t>
            </a:r>
          </a:p>
          <a:p>
            <a:r>
              <a:rPr lang="en-US"/>
              <a:t>SHARE is also happy to catalog kits for the normal cataloging fee</a:t>
            </a:r>
          </a:p>
          <a:p>
            <a:pPr lvl="1"/>
            <a:r>
              <a:rPr lang="en-US"/>
              <a:t>If the kit is too large to send through Delivery, you can contact us and arrange to drop them off at one of the hubs</a:t>
            </a:r>
          </a:p>
        </p:txBody>
      </p:sp>
    </p:spTree>
    <p:extLst>
      <p:ext uri="{BB962C8B-B14F-4D97-AF65-F5344CB8AC3E}">
        <p14:creationId xmlns:p14="http://schemas.microsoft.com/office/powerpoint/2010/main" val="3746679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E0EB-D516-3803-C9F7-E5134E559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points of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E2095-A6C7-4A90-86F8-F8EAB5252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690_ _ $a Kits – add this as a local edit to kit records</a:t>
            </a:r>
          </a:p>
          <a:p>
            <a:r>
              <a:rPr lang="en-US"/>
              <a:t>Add the GMD for kits as a local edit</a:t>
            </a:r>
          </a:p>
          <a:p>
            <a:r>
              <a:rPr lang="en-US"/>
              <a:t>Life hack: You can cheat on these by looking at kits that other people have already created!</a:t>
            </a:r>
          </a:p>
          <a:p>
            <a:r>
              <a:rPr lang="en-US"/>
              <a:t>These will probably take you a while to make! They are not quick.</a:t>
            </a:r>
          </a:p>
          <a:p>
            <a:r>
              <a:rPr lang="en-US"/>
              <a:t>Kit records usually use the Bibliographic Level code “c” for collection rather than “m” for monograph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05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3D03-1810-E13F-88DB-7F943D18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Kit &amp; Kaboodle work?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E5A33-86AD-25D4-69FC-166162132052}"/>
              </a:ext>
            </a:extLst>
          </p:cNvPr>
          <p:cNvSpPr txBox="1"/>
          <p:nvPr/>
        </p:nvSpPr>
        <p:spPr>
          <a:xfrm>
            <a:off x="1314450" y="1690688"/>
            <a:ext cx="10306050" cy="4535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Free cataloging </a:t>
            </a:r>
            <a:r>
              <a:rPr lang="en-US" sz="30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a brief bibliographic record will be created by SHARE catalogers in Polaris only. </a:t>
            </a:r>
            <a:endParaRPr lang="en-US" sz="3000" kern="100">
              <a:latin typeface="Helvetica CE" panose="04000500000000000000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kern="100">
                <a:latin typeface="Helvetica CE" panose="04000500000000000000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SHARE </a:t>
            </a:r>
            <a:r>
              <a:rPr lang="en-US" sz="3000" kern="100">
                <a:effectLst/>
                <a:latin typeface="Helvetica CE" panose="04000500000000000000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generously with other SHARE libraries and patrons.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kern="100">
                <a:latin typeface="Helvetica CE" panose="04000500000000000000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000" kern="100">
                <a:effectLst/>
                <a:latin typeface="Helvetica CE" panose="04000500000000000000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heck and fill holds for Kit &amp; Kaboodle through Polaris Request Manager.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100">
                <a:latin typeface="Helvetica CE" panose="04000500000000000000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000" kern="100">
                <a:effectLst/>
                <a:latin typeface="Helvetica CE" panose="04000500000000000000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 borrowing library is responsible for any lost or damaged items.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kern="100">
              <a:effectLst/>
              <a:latin typeface="Helvetica CE" panose="04000500000000000000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3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F87A1-CC63-F08C-D492-8C60221D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How does Kit &amp; Kaboodle work?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41B93-18F1-8FE6-FACB-4F1652705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/>
              <a:t>If a kit is withdrawn or no longer included in Kit &amp; Kaboodle, please inform SHARE and we will delete the brief bibliographic record. 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/>
              <a:t>The zippered tote should be returned in delivery to any of the IHLS hubs. </a:t>
            </a:r>
            <a:endParaRPr lang="en-US" kern="100">
              <a:effectLst/>
            </a:endParaRPr>
          </a:p>
          <a:p>
            <a:endParaRPr lang="en-US"/>
          </a:p>
        </p:txBody>
      </p:sp>
      <p:pic>
        <p:nvPicPr>
          <p:cNvPr id="7" name="Picture 6" descr="A picture containing indoor, accessory, purple, bag&#10;&#10;Description automatically generated">
            <a:extLst>
              <a:ext uri="{FF2B5EF4-FFF2-40B4-BE49-F238E27FC236}">
                <a16:creationId xmlns:a16="http://schemas.microsoft.com/office/drawing/2014/main" id="{737BAF5F-412F-ED7C-85ED-D40E3A3D62FF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r="2134" b="-3"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1948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AFE9-AE51-61A2-258E-8C81DE87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Kit &amp; Kaboodle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944DA-B9B7-5FB9-ED59-BCC9A748A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1534" y="1492395"/>
            <a:ext cx="5157787" cy="823912"/>
          </a:xfrm>
        </p:spPr>
        <p:txBody>
          <a:bodyPr/>
          <a:lstStyle/>
          <a:p>
            <a:r>
              <a:rPr lang="en-US"/>
              <a:t>Checking out kits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85E48-BF0E-4FA9-DC50-5CBFBCC35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1534" y="2505075"/>
            <a:ext cx="10810441" cy="3684588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Kits are available for request and check out only by SHARE libraries or their patrons.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kern="10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2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ll kits check out for 42 days (6 weeks). Individually barcoded items contained in the kits check out for 35 days (5 weeks).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8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C1C9-60A3-282A-16AC-9BF3462D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5589"/>
            <a:ext cx="10515600" cy="700087"/>
          </a:xfrm>
        </p:spPr>
        <p:txBody>
          <a:bodyPr>
            <a:normAutofit/>
          </a:bodyPr>
          <a:lstStyle/>
          <a:p>
            <a:r>
              <a:rPr lang="en-US" sz="2400" b="1">
                <a:latin typeface="Helvetica CE" panose="04000500000000000000" pitchFamily="82" charset="0"/>
              </a:rPr>
              <a:t>Delivery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8AAA2-5D21-1B4E-F515-C32502A4F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9026"/>
            <a:ext cx="10515600" cy="3890963"/>
          </a:xfrm>
        </p:spPr>
        <p:txBody>
          <a:bodyPr>
            <a:noAutofit/>
          </a:bodyPr>
          <a:lstStyle/>
          <a:p>
            <a:r>
              <a:rPr lang="en-US" sz="3200">
                <a:latin typeface="Helvetica CE" panose="04000500000000000000" pitchFamily="82" charset="0"/>
              </a:rPr>
              <a:t>Weight limit of forty pounds. </a:t>
            </a:r>
          </a:p>
          <a:p>
            <a:r>
              <a:rPr lang="en-US" sz="3200">
                <a:latin typeface="Helvetica CE" panose="04000500000000000000" pitchFamily="82" charset="0"/>
              </a:rPr>
              <a:t>Oversized items may not be able to be handled through IHLS delivery.</a:t>
            </a:r>
          </a:p>
          <a:p>
            <a:r>
              <a:rPr lang="en-US" sz="3200">
                <a:latin typeface="Helvetica CE" panose="04000500000000000000" pitchFamily="82" charset="0"/>
              </a:rPr>
              <a:t>Overweight and oversized items can be included, but they must be limited to being available for pick up at the owning library.</a:t>
            </a:r>
            <a:r>
              <a:rPr lang="en-US" sz="32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the kit is too large for the SHARE tote, the owning library will need to provide a container.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09B39-5E5E-1330-D06E-C6B093375A3B}"/>
              </a:ext>
            </a:extLst>
          </p:cNvPr>
          <p:cNvSpPr txBox="1"/>
          <p:nvPr/>
        </p:nvSpPr>
        <p:spPr>
          <a:xfrm>
            <a:off x="838200" y="721471"/>
            <a:ext cx="8143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latin typeface="+mj-lt"/>
              </a:rPr>
              <a:t>How does Kit &amp; Kaboodle work?</a:t>
            </a:r>
          </a:p>
        </p:txBody>
      </p:sp>
    </p:spTree>
    <p:extLst>
      <p:ext uri="{BB962C8B-B14F-4D97-AF65-F5344CB8AC3E}">
        <p14:creationId xmlns:p14="http://schemas.microsoft.com/office/powerpoint/2010/main" val="542012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8F9E702-5593-3EF0-B1F7-53B069427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184" y="367862"/>
            <a:ext cx="9238770" cy="61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7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2690C-EBAA-A1F8-3886-A43865D3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3E1AE-3A54-DAD2-FCB7-36E6CB5FD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279" y="1718397"/>
            <a:ext cx="4334895" cy="4351338"/>
          </a:xfrm>
          <a:ln w="6350">
            <a:noFill/>
          </a:ln>
        </p:spPr>
        <p:txBody>
          <a:bodyPr>
            <a:normAutofit/>
          </a:bodyPr>
          <a:lstStyle/>
          <a:p>
            <a:r>
              <a:rPr lang="en-US" sz="3600"/>
              <a:t>May include, but is not limited to, items such as cameras, projectors, laptops, sewing machines, etc.</a:t>
            </a:r>
          </a:p>
        </p:txBody>
      </p:sp>
      <p:pic>
        <p:nvPicPr>
          <p:cNvPr id="5" name="Picture 4" descr="Different types of cameras">
            <a:extLst>
              <a:ext uri="{FF2B5EF4-FFF2-40B4-BE49-F238E27FC236}">
                <a16:creationId xmlns:a16="http://schemas.microsoft.com/office/drawing/2014/main" id="{14EADA48-D232-A45B-11DA-B32851CF9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966">
            <a:off x="5230871" y="531091"/>
            <a:ext cx="3740624" cy="2493993"/>
          </a:xfrm>
          <a:prstGeom prst="rect">
            <a:avLst/>
          </a:prstGeom>
        </p:spPr>
      </p:pic>
      <p:pic>
        <p:nvPicPr>
          <p:cNvPr id="7" name="Picture 6" descr="Laptop on a table">
            <a:extLst>
              <a:ext uri="{FF2B5EF4-FFF2-40B4-BE49-F238E27FC236}">
                <a16:creationId xmlns:a16="http://schemas.microsoft.com/office/drawing/2014/main" id="{58F8E477-8671-AE35-BD28-D5F5C0BA8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633">
            <a:off x="5230871" y="3832953"/>
            <a:ext cx="3740624" cy="2493956"/>
          </a:xfrm>
          <a:prstGeom prst="rect">
            <a:avLst/>
          </a:prstGeom>
        </p:spPr>
      </p:pic>
      <p:pic>
        <p:nvPicPr>
          <p:cNvPr id="11" name="Picture 10" descr="Close up of white headphones">
            <a:extLst>
              <a:ext uri="{FF2B5EF4-FFF2-40B4-BE49-F238E27FC236}">
                <a16:creationId xmlns:a16="http://schemas.microsoft.com/office/drawing/2014/main" id="{8E73E1DF-17A9-7505-FD03-6921954EB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922">
            <a:off x="8816788" y="2598478"/>
            <a:ext cx="2922767" cy="245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67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C2704-5277-F149-9BF4-1C1199E9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Kit &amp; Kaboodle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C8C11-7C7F-64E1-9648-25AEA5377847}"/>
              </a:ext>
            </a:extLst>
          </p:cNvPr>
          <p:cNvSpPr txBox="1"/>
          <p:nvPr/>
        </p:nvSpPr>
        <p:spPr>
          <a:xfrm>
            <a:off x="932329" y="2294965"/>
            <a:ext cx="1051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The link to Kit &amp; Kaboodle information is: </a:t>
            </a:r>
            <a:r>
              <a:rPr lang="en-US" sz="440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https://share.illinoisheartland.org/kits</a:t>
            </a:r>
            <a:endParaRPr lang="en-US" sz="4400">
              <a:solidFill>
                <a:schemeClr val="bg2"/>
              </a:solidFill>
            </a:endParaRPr>
          </a:p>
          <a:p>
            <a:endParaRPr lang="en-US" sz="4400"/>
          </a:p>
          <a:p>
            <a:r>
              <a:rPr lang="en-US" sz="4400"/>
              <a:t>Contact Linda Johnson with questions.</a:t>
            </a:r>
          </a:p>
          <a:p>
            <a:r>
              <a:rPr lang="en-US" sz="440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ljohnson@illinoisheartland.org</a:t>
            </a:r>
            <a:endParaRPr lang="en-US" sz="4400">
              <a:solidFill>
                <a:schemeClr val="bg2"/>
              </a:solidFill>
            </a:endParaRPr>
          </a:p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178204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27AFF-6C98-58B2-16C8-0E81DBDA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/>
              <a:t>Thanks for listening! Any questions? Any additional example records you would like to see or discuss?</a:t>
            </a:r>
          </a:p>
        </p:txBody>
      </p:sp>
    </p:spTree>
    <p:extLst>
      <p:ext uri="{BB962C8B-B14F-4D97-AF65-F5344CB8AC3E}">
        <p14:creationId xmlns:p14="http://schemas.microsoft.com/office/powerpoint/2010/main" val="147326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D4C2-F0BA-9714-EDC2-2F114FAC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17901-095A-473F-127F-B6FC79B1CC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Have not seen this word outside of library land</a:t>
            </a:r>
          </a:p>
          <a:p>
            <a:r>
              <a:rPr lang="en-US" dirty="0"/>
              <a:t>Covers anything that is something you want to circulate but isn’t technically equipment</a:t>
            </a:r>
          </a:p>
          <a:p>
            <a:r>
              <a:rPr lang="en-US" dirty="0"/>
              <a:t>Dancing lizard sculptures! Puppets! Masks! Bells! Mini models of Michelangelo’s statue of David! Cake pans shaped like Elmo’s face!</a:t>
            </a:r>
          </a:p>
        </p:txBody>
      </p:sp>
      <p:pic>
        <p:nvPicPr>
          <p:cNvPr id="1028" name="Picture 4" descr="Elmo Cake Pan - Walmart.com">
            <a:extLst>
              <a:ext uri="{FF2B5EF4-FFF2-40B4-BE49-F238E27FC236}">
                <a16:creationId xmlns:a16="http://schemas.microsoft.com/office/drawing/2014/main" id="{C41499EB-A859-C220-7F2E-BB830BE3E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80" y="1183553"/>
            <a:ext cx="3355109" cy="335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AI Education Color Tiles: Plastic - Set of 400">
            <a:extLst>
              <a:ext uri="{FF2B5EF4-FFF2-40B4-BE49-F238E27FC236}">
                <a16:creationId xmlns:a16="http://schemas.microsoft.com/office/drawing/2014/main" id="{EDA1E91D-E6E2-7D02-B42D-F40BD52D4B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23" y="3310127"/>
            <a:ext cx="2678609" cy="19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7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2D36-A7A7-644B-E541-826684C1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365125"/>
            <a:ext cx="10039350" cy="1325563"/>
          </a:xfrm>
        </p:spPr>
        <p:txBody>
          <a:bodyPr anchor="ctr">
            <a:normAutofit/>
          </a:bodyPr>
          <a:lstStyle/>
          <a:p>
            <a:r>
              <a:rPr lang="en-US"/>
              <a:t>Do I need to do this in OCLC?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6DF57B-568C-FA5C-D411-352AF59B55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253684"/>
              </p:ext>
            </p:extLst>
          </p:nvPr>
        </p:nvGraphicFramePr>
        <p:xfrm>
          <a:off x="1314450" y="1825625"/>
          <a:ext cx="100393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021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D192-1B85-86DD-0D40-501A3D7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create the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C754B-6647-F33B-2D7B-6E64A1D35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19" y="2006601"/>
            <a:ext cx="10515600" cy="389096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Step 1: Check Polaris</a:t>
            </a:r>
          </a:p>
          <a:p>
            <a:r>
              <a:rPr lang="en-US"/>
              <a:t>Step 2: Check OCLC</a:t>
            </a:r>
          </a:p>
          <a:p>
            <a:r>
              <a:rPr lang="en-US"/>
              <a:t>Step 3: Decide if you’re going to catalog it in OCLC or locally in Polaris</a:t>
            </a:r>
          </a:p>
          <a:p>
            <a:pPr lvl="1"/>
            <a:r>
              <a:rPr lang="en-US"/>
              <a:t>Most things can probably be cataloged in OCLC</a:t>
            </a:r>
          </a:p>
          <a:p>
            <a:r>
              <a:rPr lang="en-US"/>
              <a:t>Step 4: Create the record with as much detail as possible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i="1"/>
              <a:t>Remember: it’s better to have a record you’re not totally sure about than no record at all!</a:t>
            </a:r>
          </a:p>
        </p:txBody>
      </p:sp>
    </p:spTree>
    <p:extLst>
      <p:ext uri="{BB962C8B-B14F-4D97-AF65-F5344CB8AC3E}">
        <p14:creationId xmlns:p14="http://schemas.microsoft.com/office/powerpoint/2010/main" val="279185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A185-14DE-26E0-3106-B8B1A4DB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practice: Some Common GMDs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15787-4627-9A6E-211F-A68EFA836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are a SHARE local thing! (not RDA)</a:t>
            </a:r>
          </a:p>
          <a:p>
            <a:r>
              <a:rPr lang="en-US"/>
              <a:t>Game, flash card, model, Realia, Toy, etc.</a:t>
            </a:r>
          </a:p>
          <a:p>
            <a:pPr marL="0" indent="0">
              <a:buNone/>
            </a:pPr>
            <a:r>
              <a:rPr lang="en-US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 of General Material Designation (</a:t>
            </a:r>
            <a:r>
              <a:rPr lang="en-US" err="1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gmd</a:t>
            </a:r>
            <a:r>
              <a:rPr lang="en-US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| SHARE (illinoisheartland.org)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8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FBF3-4901-2BD3-1687-9C24A967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15DEE-BE39-E769-CE8E-F3FA2F986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Local subject headings for Audio-visual equipment, Finger puppets, Hand puppets, 3-D printers and more</a:t>
            </a:r>
          </a:p>
          <a:p>
            <a:pPr marL="0" indent="0">
              <a:buNone/>
            </a:pPr>
            <a:r>
              <a:rPr lang="en-US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Approved local subject headings | SHARE (illinoisheartland.org)</a:t>
            </a:r>
            <a:endParaRPr lang="en-US">
              <a:solidFill>
                <a:schemeClr val="bg2"/>
              </a:solidFill>
            </a:endParaRPr>
          </a:p>
          <a:p>
            <a:r>
              <a:rPr lang="en-US"/>
              <a:t>It will probably be difficult to find good genre headings for objects that you’re cataloging</a:t>
            </a:r>
          </a:p>
          <a:p>
            <a:r>
              <a:rPr lang="en-US"/>
              <a:t>Add 945 $b OCLC DO NOT SET if you don’t want it to be a part of ILL</a:t>
            </a:r>
          </a:p>
        </p:txBody>
      </p:sp>
    </p:spTree>
    <p:extLst>
      <p:ext uri="{BB962C8B-B14F-4D97-AF65-F5344CB8AC3E}">
        <p14:creationId xmlns:p14="http://schemas.microsoft.com/office/powerpoint/2010/main" val="42874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03A7-A1D0-5976-A421-F4F2FC5E0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972" y="2507823"/>
            <a:ext cx="10039350" cy="1325563"/>
          </a:xfrm>
        </p:spPr>
        <p:txBody>
          <a:bodyPr/>
          <a:lstStyle/>
          <a:p>
            <a:pPr algn="ctr"/>
            <a:r>
              <a:rPr lang="en-US"/>
              <a:t>Example 1: Beatles Record Player</a:t>
            </a:r>
          </a:p>
        </p:txBody>
      </p:sp>
    </p:spTree>
    <p:extLst>
      <p:ext uri="{BB962C8B-B14F-4D97-AF65-F5344CB8AC3E}">
        <p14:creationId xmlns:p14="http://schemas.microsoft.com/office/powerpoint/2010/main" val="1963333411"/>
      </p:ext>
    </p:extLst>
  </p:cSld>
  <p:clrMapOvr>
    <a:masterClrMapping/>
  </p:clrMapOvr>
</p:sld>
</file>

<file path=ppt/theme/theme1.xml><?xml version="1.0" encoding="utf-8"?>
<a:theme xmlns:a="http://schemas.openxmlformats.org/drawingml/2006/main" name="SHARE Template 1">
  <a:themeElements>
    <a:clrScheme name="SHARE Colors">
      <a:dk1>
        <a:srgbClr val="000000"/>
      </a:dk1>
      <a:lt1>
        <a:srgbClr val="FFFFFF"/>
      </a:lt1>
      <a:dk2>
        <a:srgbClr val="E4E4E4"/>
      </a:dk2>
      <a:lt2>
        <a:srgbClr val="7C4081"/>
      </a:lt2>
      <a:accent1>
        <a:srgbClr val="BEA0C0"/>
      </a:accent1>
      <a:accent2>
        <a:srgbClr val="8998B2"/>
      </a:accent2>
      <a:accent3>
        <a:srgbClr val="133064"/>
      </a:accent3>
      <a:accent4>
        <a:srgbClr val="DECFE0"/>
      </a:accent4>
      <a:accent5>
        <a:srgbClr val="999999"/>
      </a:accent5>
      <a:accent6>
        <a:srgbClr val="CCCCCC"/>
      </a:accent6>
      <a:hlink>
        <a:srgbClr val="C4CBD8"/>
      </a:hlink>
      <a:folHlink>
        <a:srgbClr val="E6E6E6"/>
      </a:folHlink>
    </a:clrScheme>
    <a:fontScheme name="SHARE Fonts">
      <a:majorFont>
        <a:latin typeface="Sansation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RE PowerPoint Template Themes" id="{8F0341A7-3E79-40D6-8D8B-4821C347CD95}" vid="{4F0B5952-3118-4B43-B1F9-7C326B1457D3}"/>
    </a:ext>
  </a:extLst>
</a:theme>
</file>

<file path=ppt/theme/theme2.xml><?xml version="1.0" encoding="utf-8"?>
<a:theme xmlns:a="http://schemas.openxmlformats.org/drawingml/2006/main" name="SHARE Template 2">
  <a:themeElements>
    <a:clrScheme name="SHARE Colors">
      <a:dk1>
        <a:srgbClr val="000000"/>
      </a:dk1>
      <a:lt1>
        <a:srgbClr val="FFFFFF"/>
      </a:lt1>
      <a:dk2>
        <a:srgbClr val="E4E4E4"/>
      </a:dk2>
      <a:lt2>
        <a:srgbClr val="7C4081"/>
      </a:lt2>
      <a:accent1>
        <a:srgbClr val="BEA0C0"/>
      </a:accent1>
      <a:accent2>
        <a:srgbClr val="8998B2"/>
      </a:accent2>
      <a:accent3>
        <a:srgbClr val="133064"/>
      </a:accent3>
      <a:accent4>
        <a:srgbClr val="DECFE0"/>
      </a:accent4>
      <a:accent5>
        <a:srgbClr val="999999"/>
      </a:accent5>
      <a:accent6>
        <a:srgbClr val="CCCCCC"/>
      </a:accent6>
      <a:hlink>
        <a:srgbClr val="C4CBD8"/>
      </a:hlink>
      <a:folHlink>
        <a:srgbClr val="E6E6E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RE PowerPoint Template Themes" id="{8F0341A7-3E79-40D6-8D8B-4821C347CD95}" vid="{10178A1A-E3AA-47C6-B9D8-CB119CAA63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A0C1C8EEE0440B74CAB231F157A23" ma:contentTypeVersion="19" ma:contentTypeDescription="Create a new document." ma:contentTypeScope="" ma:versionID="11c55969e0a0d8a4cef3b4f94acd83b3">
  <xsd:schema xmlns:xsd="http://www.w3.org/2001/XMLSchema" xmlns:xs="http://www.w3.org/2001/XMLSchema" xmlns:p="http://schemas.microsoft.com/office/2006/metadata/properties" xmlns:ns2="84d73e86-90d7-45a1-a792-35a39d6fa55d" xmlns:ns3="491c43ce-54a1-4fda-a61b-10adbb923a01" targetNamespace="http://schemas.microsoft.com/office/2006/metadata/properties" ma:root="true" ma:fieldsID="8ea0a42672d69d5ebbda871c637094a0" ns2:_="" ns3:_="">
    <xsd:import namespace="84d73e86-90d7-45a1-a792-35a39d6fa55d"/>
    <xsd:import namespace="491c43ce-54a1-4fda-a61b-10adbb923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73e86-90d7-45a1-a792-35a39d6fa5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6ab139-beac-4a0c-b3a9-d02764f68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c43ce-54a1-4fda-a61b-10adbb923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12104e9-5f9b-4980-8abb-7b4028d8bf83}" ma:internalName="TaxCatchAll" ma:showField="CatchAllData" ma:web="491c43ce-54a1-4fda-a61b-10adbb923a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d73e86-90d7-45a1-a792-35a39d6fa55d">
      <Terms xmlns="http://schemas.microsoft.com/office/infopath/2007/PartnerControls"/>
    </lcf76f155ced4ddcb4097134ff3c332f>
    <TaxCatchAll xmlns="491c43ce-54a1-4fda-a61b-10adbb923a01" xsi:nil="true"/>
  </documentManagement>
</p:properties>
</file>

<file path=customXml/itemProps1.xml><?xml version="1.0" encoding="utf-8"?>
<ds:datastoreItem xmlns:ds="http://schemas.openxmlformats.org/officeDocument/2006/customXml" ds:itemID="{5DBBE2D0-BE18-429B-BC78-69463498319D}">
  <ds:schemaRefs>
    <ds:schemaRef ds:uri="491c43ce-54a1-4fda-a61b-10adbb923a01"/>
    <ds:schemaRef ds:uri="84d73e86-90d7-45a1-a792-35a39d6fa5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9FAE89-41AC-4C57-B28C-7231C609F1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268D34-F7EB-4B33-9C91-102CEE999A05}">
  <ds:schemaRefs>
    <ds:schemaRef ds:uri="http://schemas.microsoft.com/office/2006/documentManagement/types"/>
    <ds:schemaRef ds:uri="84d73e86-90d7-45a1-a792-35a39d6fa55d"/>
    <ds:schemaRef ds:uri="http://schemas.microsoft.com/office/2006/metadata/properties"/>
    <ds:schemaRef ds:uri="http://www.w3.org/XML/1998/namespace"/>
    <ds:schemaRef ds:uri="http://purl.org/dc/elements/1.1/"/>
    <ds:schemaRef ds:uri="491c43ce-54a1-4fda-a61b-10adbb923a0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SHARE PowerPoint Template Themes</Template>
  <TotalTime>0</TotalTime>
  <Words>1269</Words>
  <Application>Microsoft Office PowerPoint</Application>
  <PresentationFormat>Widescreen</PresentationFormat>
  <Paragraphs>109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Aptos</vt:lpstr>
      <vt:lpstr>Arial</vt:lpstr>
      <vt:lpstr>Calibri</vt:lpstr>
      <vt:lpstr>Helvetica</vt:lpstr>
      <vt:lpstr>Helvetica CE</vt:lpstr>
      <vt:lpstr>Sansation</vt:lpstr>
      <vt:lpstr>Symbol</vt:lpstr>
      <vt:lpstr>SHARE Template 1</vt:lpstr>
      <vt:lpstr>SHARE Template 2</vt:lpstr>
      <vt:lpstr>Equipment, Realia &amp; Kits</vt:lpstr>
      <vt:lpstr>The Eternal  Question: What do I do with this thing?</vt:lpstr>
      <vt:lpstr>Equipment</vt:lpstr>
      <vt:lpstr>Realia</vt:lpstr>
      <vt:lpstr>Do I need to do this in OCLC?</vt:lpstr>
      <vt:lpstr>To create the record</vt:lpstr>
      <vt:lpstr>Local practice: Some Common GMDs</vt:lpstr>
      <vt:lpstr>Other things to consider</vt:lpstr>
      <vt:lpstr>Example 1: Beatles Record Player</vt:lpstr>
      <vt:lpstr>PowerPoint Presentation</vt:lpstr>
      <vt:lpstr>PowerPoint Presentation</vt:lpstr>
      <vt:lpstr>PowerPoint Presentation</vt:lpstr>
      <vt:lpstr>Example 2: Balloon Pump</vt:lpstr>
      <vt:lpstr>PowerPoint Presentation</vt:lpstr>
      <vt:lpstr>PowerPoint Presentation</vt:lpstr>
      <vt:lpstr>PowerPoint Presentation</vt:lpstr>
      <vt:lpstr>PowerPoint Presentation</vt:lpstr>
      <vt:lpstr>What if my item is part of a special collection?</vt:lpstr>
      <vt:lpstr>Local Equipment Records</vt:lpstr>
      <vt:lpstr>Bibliographic Templates &gt; Equipment</vt:lpstr>
      <vt:lpstr>Is your “item” actually 2+ items wearing a trench coat? It might be a kit!</vt:lpstr>
      <vt:lpstr>Kits/Library-assembled resources</vt:lpstr>
      <vt:lpstr>How to Catalog Kits</vt:lpstr>
      <vt:lpstr>Some points of note</vt:lpstr>
      <vt:lpstr>How does Kit &amp; Kaboodle work?</vt:lpstr>
      <vt:lpstr>How does Kit &amp; Kaboodle work?</vt:lpstr>
      <vt:lpstr>How does Kit &amp; Kaboodle work?</vt:lpstr>
      <vt:lpstr>Delivery </vt:lpstr>
      <vt:lpstr>PowerPoint Presentation</vt:lpstr>
      <vt:lpstr>Kit &amp; Kaboodle</vt:lpstr>
      <vt:lpstr>Thanks for listening! Any questions? Any additional example records you would like to see or discuss?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Johnson</dc:creator>
  <cp:lastModifiedBy>Anna Wiegand</cp:lastModifiedBy>
  <cp:revision>1</cp:revision>
  <dcterms:created xsi:type="dcterms:W3CDTF">2024-08-21T16:02:20Z</dcterms:created>
  <dcterms:modified xsi:type="dcterms:W3CDTF">2024-09-09T15:53:49Z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0x010100343A0C1C8EEE0440B74CAB231F157A23</vt:lpwstr>
  </property>
  <property fmtid="{D5CDD505-2E9C-101B-9397-08002B2CF9AE}" pid="3" name="MediaServiceImageTags">
    <vt:lpwstr/>
  </property>
</Properties>
</file>