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5" r:id="rId5"/>
    <p:sldId id="267" r:id="rId6"/>
    <p:sldId id="261" r:id="rId7"/>
    <p:sldId id="262" r:id="rId8"/>
    <p:sldId id="260" r:id="rId9"/>
    <p:sldId id="258" r:id="rId10"/>
    <p:sldId id="264" r:id="rId11"/>
    <p:sldId id="266" r:id="rId12"/>
    <p:sldId id="263"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5A121-B39F-480C-8794-F3860BEFD99F}" v="5" dt="2024-10-17T12:45:46.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80" autoAdjust="0"/>
  </p:normalViewPr>
  <p:slideViewPr>
    <p:cSldViewPr snapToGrid="0">
      <p:cViewPr varScale="1">
        <p:scale>
          <a:sx n="64" d="100"/>
          <a:sy n="64" d="100"/>
        </p:scale>
        <p:origin x="13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yn Stricklin" userId="S::cstricklin@illinoisheartland.org::b6a18d28-dd6d-49e1-a3f5-90769161728e" providerId="AD" clId="Web-{9709C303-AFF1-EE7E-5E14-19BC7BF30A69}"/>
    <pc:docChg chg="modSld">
      <pc:chgData name="Caitlyn Stricklin" userId="S::cstricklin@illinoisheartland.org::b6a18d28-dd6d-49e1-a3f5-90769161728e" providerId="AD" clId="Web-{9709C303-AFF1-EE7E-5E14-19BC7BF30A69}" dt="2024-10-01T14:55:52.319" v="6" actId="20577"/>
      <pc:docMkLst>
        <pc:docMk/>
      </pc:docMkLst>
      <pc:sldChg chg="modSp">
        <pc:chgData name="Caitlyn Stricklin" userId="S::cstricklin@illinoisheartland.org::b6a18d28-dd6d-49e1-a3f5-90769161728e" providerId="AD" clId="Web-{9709C303-AFF1-EE7E-5E14-19BC7BF30A69}" dt="2024-10-01T14:55:52.319" v="6" actId="20577"/>
        <pc:sldMkLst>
          <pc:docMk/>
          <pc:sldMk cId="2551840631" sldId="266"/>
        </pc:sldMkLst>
        <pc:spChg chg="mod">
          <ac:chgData name="Caitlyn Stricklin" userId="S::cstricklin@illinoisheartland.org::b6a18d28-dd6d-49e1-a3f5-90769161728e" providerId="AD" clId="Web-{9709C303-AFF1-EE7E-5E14-19BC7BF30A69}" dt="2024-10-01T14:55:52.319" v="6" actId="20577"/>
          <ac:spMkLst>
            <pc:docMk/>
            <pc:sldMk cId="2551840631" sldId="266"/>
            <ac:spMk id="3" creationId="{9AA122D5-32E8-0850-96AD-BA07E2275D00}"/>
          </ac:spMkLst>
        </pc:spChg>
      </pc:sldChg>
    </pc:docChg>
  </pc:docChgLst>
  <pc:docChgLst>
    <pc:chgData name="Eric McKinney" userId="S::emckinney@illinoisheartland.org::5f286661-4459-4021-b51f-77cc27f771fb" providerId="AD" clId="Web-{18118A7B-EABC-4AF7-B772-646F7797E665}"/>
    <pc:docChg chg="addSld modSld sldOrd">
      <pc:chgData name="Eric McKinney" userId="S::emckinney@illinoisheartland.org::5f286661-4459-4021-b51f-77cc27f771fb" providerId="AD" clId="Web-{18118A7B-EABC-4AF7-B772-646F7797E665}" dt="2024-10-14T13:31:23.815" v="397"/>
      <pc:docMkLst>
        <pc:docMk/>
      </pc:docMkLst>
      <pc:sldChg chg="modSp modNotes">
        <pc:chgData name="Eric McKinney" userId="S::emckinney@illinoisheartland.org::5f286661-4459-4021-b51f-77cc27f771fb" providerId="AD" clId="Web-{18118A7B-EABC-4AF7-B772-646F7797E665}" dt="2024-10-14T12:58:31.753" v="96"/>
        <pc:sldMkLst>
          <pc:docMk/>
          <pc:sldMk cId="464903245" sldId="256"/>
        </pc:sldMkLst>
        <pc:spChg chg="mod">
          <ac:chgData name="Eric McKinney" userId="S::emckinney@illinoisheartland.org::5f286661-4459-4021-b51f-77cc27f771fb" providerId="AD" clId="Web-{18118A7B-EABC-4AF7-B772-646F7797E665}" dt="2024-10-14T12:47:59.472" v="87" actId="20577"/>
          <ac:spMkLst>
            <pc:docMk/>
            <pc:sldMk cId="464903245" sldId="256"/>
            <ac:spMk id="2" creationId="{5C72FC8E-6527-B95A-6CD4-C40BEA81D4FC}"/>
          </ac:spMkLst>
        </pc:spChg>
        <pc:spChg chg="mod">
          <ac:chgData name="Eric McKinney" userId="S::emckinney@illinoisheartland.org::5f286661-4459-4021-b51f-77cc27f771fb" providerId="AD" clId="Web-{18118A7B-EABC-4AF7-B772-646F7797E665}" dt="2024-10-14T12:50:29.737" v="94" actId="20577"/>
          <ac:spMkLst>
            <pc:docMk/>
            <pc:sldMk cId="464903245" sldId="256"/>
            <ac:spMk id="4" creationId="{E9F0CF97-8B4F-3DE7-E205-2430A4A95E78}"/>
          </ac:spMkLst>
        </pc:spChg>
      </pc:sldChg>
      <pc:sldChg chg="modNotes">
        <pc:chgData name="Eric McKinney" userId="S::emckinney@illinoisheartland.org::5f286661-4459-4021-b51f-77cc27f771fb" providerId="AD" clId="Web-{18118A7B-EABC-4AF7-B772-646F7797E665}" dt="2024-10-14T13:00:05.112" v="111"/>
        <pc:sldMkLst>
          <pc:docMk/>
          <pc:sldMk cId="3281859700" sldId="257"/>
        </pc:sldMkLst>
      </pc:sldChg>
      <pc:sldChg chg="modNotes">
        <pc:chgData name="Eric McKinney" userId="S::emckinney@illinoisheartland.org::5f286661-4459-4021-b51f-77cc27f771fb" providerId="AD" clId="Web-{18118A7B-EABC-4AF7-B772-646F7797E665}" dt="2024-10-14T13:07:41.674" v="122"/>
        <pc:sldMkLst>
          <pc:docMk/>
          <pc:sldMk cId="3033723045" sldId="259"/>
        </pc:sldMkLst>
      </pc:sldChg>
      <pc:sldChg chg="modSp">
        <pc:chgData name="Eric McKinney" userId="S::emckinney@illinoisheartland.org::5f286661-4459-4021-b51f-77cc27f771fb" providerId="AD" clId="Web-{18118A7B-EABC-4AF7-B772-646F7797E665}" dt="2024-10-14T12:24:06.225" v="74" actId="14100"/>
        <pc:sldMkLst>
          <pc:docMk/>
          <pc:sldMk cId="2907353750" sldId="263"/>
        </pc:sldMkLst>
        <pc:spChg chg="mod">
          <ac:chgData name="Eric McKinney" userId="S::emckinney@illinoisheartland.org::5f286661-4459-4021-b51f-77cc27f771fb" providerId="AD" clId="Web-{18118A7B-EABC-4AF7-B772-646F7797E665}" dt="2024-10-14T12:24:06.225" v="74" actId="14100"/>
          <ac:spMkLst>
            <pc:docMk/>
            <pc:sldMk cId="2907353750" sldId="263"/>
            <ac:spMk id="4" creationId="{E9F0CF97-8B4F-3DE7-E205-2430A4A95E78}"/>
          </ac:spMkLst>
        </pc:spChg>
      </pc:sldChg>
      <pc:sldChg chg="modSp modNotes">
        <pc:chgData name="Eric McKinney" userId="S::emckinney@illinoisheartland.org::5f286661-4459-4021-b51f-77cc27f771fb" providerId="AD" clId="Web-{18118A7B-EABC-4AF7-B772-646F7797E665}" dt="2024-10-14T13:29:42.690" v="396"/>
        <pc:sldMkLst>
          <pc:docMk/>
          <pc:sldMk cId="4113714099" sldId="264"/>
        </pc:sldMkLst>
        <pc:spChg chg="mod">
          <ac:chgData name="Eric McKinney" userId="S::emckinney@illinoisheartland.org::5f286661-4459-4021-b51f-77cc27f771fb" providerId="AD" clId="Web-{18118A7B-EABC-4AF7-B772-646F7797E665}" dt="2024-10-14T13:28:33.346" v="366" actId="20577"/>
          <ac:spMkLst>
            <pc:docMk/>
            <pc:sldMk cId="4113714099" sldId="264"/>
            <ac:spMk id="4" creationId="{E9F0CF97-8B4F-3DE7-E205-2430A4A95E78}"/>
          </ac:spMkLst>
        </pc:spChg>
      </pc:sldChg>
      <pc:sldChg chg="modSp">
        <pc:chgData name="Eric McKinney" userId="S::emckinney@illinoisheartland.org::5f286661-4459-4021-b51f-77cc27f771fb" providerId="AD" clId="Web-{18118A7B-EABC-4AF7-B772-646F7797E665}" dt="2024-10-14T13:27:54.252" v="355" actId="20577"/>
        <pc:sldMkLst>
          <pc:docMk/>
          <pc:sldMk cId="2551840631" sldId="266"/>
        </pc:sldMkLst>
        <pc:spChg chg="mod">
          <ac:chgData name="Eric McKinney" userId="S::emckinney@illinoisheartland.org::5f286661-4459-4021-b51f-77cc27f771fb" providerId="AD" clId="Web-{18118A7B-EABC-4AF7-B772-646F7797E665}" dt="2024-10-14T13:27:54.252" v="355" actId="20577"/>
          <ac:spMkLst>
            <pc:docMk/>
            <pc:sldMk cId="2551840631" sldId="266"/>
            <ac:spMk id="3" creationId="{9AA122D5-32E8-0850-96AD-BA07E2275D00}"/>
          </ac:spMkLst>
        </pc:spChg>
      </pc:sldChg>
      <pc:sldChg chg="delSp modSp add ord replId modNotes">
        <pc:chgData name="Eric McKinney" userId="S::emckinney@illinoisheartland.org::5f286661-4459-4021-b51f-77cc27f771fb" providerId="AD" clId="Web-{18118A7B-EABC-4AF7-B772-646F7797E665}" dt="2024-10-14T13:31:23.815" v="397"/>
        <pc:sldMkLst>
          <pc:docMk/>
          <pc:sldMk cId="2478352324" sldId="267"/>
        </pc:sldMkLst>
        <pc:spChg chg="mod">
          <ac:chgData name="Eric McKinney" userId="S::emckinney@illinoisheartland.org::5f286661-4459-4021-b51f-77cc27f771fb" providerId="AD" clId="Web-{18118A7B-EABC-4AF7-B772-646F7797E665}" dt="2024-10-14T13:22:06.674" v="219" actId="20577"/>
          <ac:spMkLst>
            <pc:docMk/>
            <pc:sldMk cId="2478352324" sldId="267"/>
            <ac:spMk id="2" creationId="{5C72FC8E-6527-B95A-6CD4-C40BEA81D4FC}"/>
          </ac:spMkLst>
        </pc:spChg>
        <pc:spChg chg="mod">
          <ac:chgData name="Eric McKinney" userId="S::emckinney@illinoisheartland.org::5f286661-4459-4021-b51f-77cc27f771fb" providerId="AD" clId="Web-{18118A7B-EABC-4AF7-B772-646F7797E665}" dt="2024-10-14T13:16:01.221" v="152"/>
          <ac:spMkLst>
            <pc:docMk/>
            <pc:sldMk cId="2478352324" sldId="267"/>
            <ac:spMk id="4" creationId="{E9F0CF97-8B4F-3DE7-E205-2430A4A95E78}"/>
          </ac:spMkLst>
        </pc:spChg>
        <pc:spChg chg="del mod">
          <ac:chgData name="Eric McKinney" userId="S::emckinney@illinoisheartland.org::5f286661-4459-4021-b51f-77cc27f771fb" providerId="AD" clId="Web-{18118A7B-EABC-4AF7-B772-646F7797E665}" dt="2024-10-14T13:08:38.159" v="141"/>
          <ac:spMkLst>
            <pc:docMk/>
            <pc:sldMk cId="2478352324" sldId="267"/>
            <ac:spMk id="5" creationId="{02014C4C-16D8-6009-B788-FEE037999EE8}"/>
          </ac:spMkLst>
        </pc:spChg>
      </pc:sldChg>
    </pc:docChg>
  </pc:docChgLst>
  <pc:docChgLst>
    <pc:chgData name="Caitlyn Stricklin" userId="S::cstricklin@illinoisheartland.org::b6a18d28-dd6d-49e1-a3f5-90769161728e" providerId="AD" clId="Web-{C11046D7-1BB1-722B-94DD-04EDB73AA069}"/>
    <pc:docChg chg="modSld">
      <pc:chgData name="Caitlyn Stricklin" userId="S::cstricklin@illinoisheartland.org::b6a18d28-dd6d-49e1-a3f5-90769161728e" providerId="AD" clId="Web-{C11046D7-1BB1-722B-94DD-04EDB73AA069}" dt="2024-10-13T13:42:35.597" v="5" actId="20577"/>
      <pc:docMkLst>
        <pc:docMk/>
      </pc:docMkLst>
      <pc:sldChg chg="modSp">
        <pc:chgData name="Caitlyn Stricklin" userId="S::cstricklin@illinoisheartland.org::b6a18d28-dd6d-49e1-a3f5-90769161728e" providerId="AD" clId="Web-{C11046D7-1BB1-722B-94DD-04EDB73AA069}" dt="2024-10-13T13:42:35.597" v="5" actId="20577"/>
        <pc:sldMkLst>
          <pc:docMk/>
          <pc:sldMk cId="3141424978" sldId="265"/>
        </pc:sldMkLst>
        <pc:spChg chg="mod">
          <ac:chgData name="Caitlyn Stricklin" userId="S::cstricklin@illinoisheartland.org::b6a18d28-dd6d-49e1-a3f5-90769161728e" providerId="AD" clId="Web-{C11046D7-1BB1-722B-94DD-04EDB73AA069}" dt="2024-10-13T13:42:35.597" v="5" actId="20577"/>
          <ac:spMkLst>
            <pc:docMk/>
            <pc:sldMk cId="3141424978" sldId="265"/>
            <ac:spMk id="3" creationId="{EBF9ED99-7166-0153-9EF4-D04EF604BCFE}"/>
          </ac:spMkLst>
        </pc:spChg>
      </pc:sldChg>
    </pc:docChg>
  </pc:docChgLst>
  <pc:docChgLst>
    <pc:chgData name="Caitlyn Stricklin" userId="S::cstricklin@illinoisheartland.org::b6a18d28-dd6d-49e1-a3f5-90769161728e" providerId="AD" clId="Web-{2C63338C-5244-98CE-0F27-5F23BB9E0955}"/>
    <pc:docChg chg="addSld modSld">
      <pc:chgData name="Caitlyn Stricklin" userId="S::cstricklin@illinoisheartland.org::b6a18d28-dd6d-49e1-a3f5-90769161728e" providerId="AD" clId="Web-{2C63338C-5244-98CE-0F27-5F23BB9E0955}" dt="2024-09-23T20:36:45.107" v="163" actId="1076"/>
      <pc:docMkLst>
        <pc:docMk/>
      </pc:docMkLst>
      <pc:sldChg chg="addSp delSp modSp">
        <pc:chgData name="Caitlyn Stricklin" userId="S::cstricklin@illinoisheartland.org::b6a18d28-dd6d-49e1-a3f5-90769161728e" providerId="AD" clId="Web-{2C63338C-5244-98CE-0F27-5F23BB9E0955}" dt="2024-09-23T20:36:45.107" v="163" actId="1076"/>
        <pc:sldMkLst>
          <pc:docMk/>
          <pc:sldMk cId="2462099651" sldId="261"/>
        </pc:sldMkLst>
        <pc:spChg chg="mod">
          <ac:chgData name="Caitlyn Stricklin" userId="S::cstricklin@illinoisheartland.org::b6a18d28-dd6d-49e1-a3f5-90769161728e" providerId="AD" clId="Web-{2C63338C-5244-98CE-0F27-5F23BB9E0955}" dt="2024-09-23T20:24:43.813" v="97" actId="1076"/>
          <ac:spMkLst>
            <pc:docMk/>
            <pc:sldMk cId="2462099651" sldId="261"/>
            <ac:spMk id="2" creationId="{5C72FC8E-6527-B95A-6CD4-C40BEA81D4FC}"/>
          </ac:spMkLst>
        </pc:spChg>
        <pc:spChg chg="mod">
          <ac:chgData name="Caitlyn Stricklin" userId="S::cstricklin@illinoisheartland.org::b6a18d28-dd6d-49e1-a3f5-90769161728e" providerId="AD" clId="Web-{2C63338C-5244-98CE-0F27-5F23BB9E0955}" dt="2024-09-23T20:36:45.107" v="163" actId="1076"/>
          <ac:spMkLst>
            <pc:docMk/>
            <pc:sldMk cId="2462099651" sldId="261"/>
            <ac:spMk id="4" creationId="{E9F0CF97-8B4F-3DE7-E205-2430A4A95E78}"/>
          </ac:spMkLst>
        </pc:spChg>
        <pc:spChg chg="add del mod">
          <ac:chgData name="Caitlyn Stricklin" userId="S::cstricklin@illinoisheartland.org::b6a18d28-dd6d-49e1-a3f5-90769161728e" providerId="AD" clId="Web-{2C63338C-5244-98CE-0F27-5F23BB9E0955}" dt="2024-09-23T20:31:38.765" v="108" actId="1076"/>
          <ac:spMkLst>
            <pc:docMk/>
            <pc:sldMk cId="2462099651" sldId="261"/>
            <ac:spMk id="5" creationId="{02014C4C-16D8-6009-B788-FEE037999EE8}"/>
          </ac:spMkLst>
        </pc:spChg>
      </pc:sldChg>
      <pc:sldChg chg="modSp new">
        <pc:chgData name="Caitlyn Stricklin" userId="S::cstricklin@illinoisheartland.org::b6a18d28-dd6d-49e1-a3f5-90769161728e" providerId="AD" clId="Web-{2C63338C-5244-98CE-0F27-5F23BB9E0955}" dt="2024-09-23T20:36:11.857" v="135" actId="20577"/>
        <pc:sldMkLst>
          <pc:docMk/>
          <pc:sldMk cId="2551840631" sldId="266"/>
        </pc:sldMkLst>
        <pc:spChg chg="mod">
          <ac:chgData name="Caitlyn Stricklin" userId="S::cstricklin@illinoisheartland.org::b6a18d28-dd6d-49e1-a3f5-90769161728e" providerId="AD" clId="Web-{2C63338C-5244-98CE-0F27-5F23BB9E0955}" dt="2024-09-23T20:32:28.921" v="115" actId="20577"/>
          <ac:spMkLst>
            <pc:docMk/>
            <pc:sldMk cId="2551840631" sldId="266"/>
            <ac:spMk id="2" creationId="{79199988-0DBE-2350-B95C-0E84A1586B9E}"/>
          </ac:spMkLst>
        </pc:spChg>
        <pc:spChg chg="mod">
          <ac:chgData name="Caitlyn Stricklin" userId="S::cstricklin@illinoisheartland.org::b6a18d28-dd6d-49e1-a3f5-90769161728e" providerId="AD" clId="Web-{2C63338C-5244-98CE-0F27-5F23BB9E0955}" dt="2024-09-23T20:36:11.857" v="135" actId="20577"/>
          <ac:spMkLst>
            <pc:docMk/>
            <pc:sldMk cId="2551840631" sldId="266"/>
            <ac:spMk id="3" creationId="{9AA122D5-32E8-0850-96AD-BA07E2275D00}"/>
          </ac:spMkLst>
        </pc:spChg>
      </pc:sldChg>
    </pc:docChg>
  </pc:docChgLst>
  <pc:docChgLst>
    <pc:chgData name="Eric McKinney" userId="S::emckinney@illinoisheartland.org::5f286661-4459-4021-b51f-77cc27f771fb" providerId="AD" clId="Web-{0E4093A7-AF3E-4E0D-8AAA-F4FB7A3893AB}"/>
    <pc:docChg chg="modSld">
      <pc:chgData name="Eric McKinney" userId="S::emckinney@illinoisheartland.org::5f286661-4459-4021-b51f-77cc27f771fb" providerId="AD" clId="Web-{0E4093A7-AF3E-4E0D-8AAA-F4FB7A3893AB}" dt="2024-08-28T18:57:40.315" v="3" actId="14100"/>
      <pc:docMkLst>
        <pc:docMk/>
      </pc:docMkLst>
      <pc:sldChg chg="modSp">
        <pc:chgData name="Eric McKinney" userId="S::emckinney@illinoisheartland.org::5f286661-4459-4021-b51f-77cc27f771fb" providerId="AD" clId="Web-{0E4093A7-AF3E-4E0D-8AAA-F4FB7A3893AB}" dt="2024-08-28T18:57:40.315" v="3" actId="14100"/>
        <pc:sldMkLst>
          <pc:docMk/>
          <pc:sldMk cId="464903245" sldId="256"/>
        </pc:sldMkLst>
        <pc:spChg chg="mod">
          <ac:chgData name="Eric McKinney" userId="S::emckinney@illinoisheartland.org::5f286661-4459-4021-b51f-77cc27f771fb" providerId="AD" clId="Web-{0E4093A7-AF3E-4E0D-8AAA-F4FB7A3893AB}" dt="2024-08-28T18:57:40.315" v="3" actId="14100"/>
          <ac:spMkLst>
            <pc:docMk/>
            <pc:sldMk cId="464903245" sldId="256"/>
            <ac:spMk id="4" creationId="{E9F0CF97-8B4F-3DE7-E205-2430A4A95E78}"/>
          </ac:spMkLst>
        </pc:spChg>
      </pc:sldChg>
    </pc:docChg>
  </pc:docChgLst>
  <pc:docChgLst>
    <pc:chgData name="Eric McKinney" userId="S::emckinney@illinoisheartland.org::5f286661-4459-4021-b51f-77cc27f771fb" providerId="AD" clId="Web-{5B9B3725-DAF6-4FD7-9991-D2B7F73C67DC}"/>
    <pc:docChg chg="addSld delSld modSld">
      <pc:chgData name="Eric McKinney" userId="S::emckinney@illinoisheartland.org::5f286661-4459-4021-b51f-77cc27f771fb" providerId="AD" clId="Web-{5B9B3725-DAF6-4FD7-9991-D2B7F73C67DC}" dt="2024-08-28T13:58:01.445" v="112" actId="14100"/>
      <pc:docMkLst>
        <pc:docMk/>
      </pc:docMkLst>
      <pc:sldChg chg="delSp modSp">
        <pc:chgData name="Eric McKinney" userId="S::emckinney@illinoisheartland.org::5f286661-4459-4021-b51f-77cc27f771fb" providerId="AD" clId="Web-{5B9B3725-DAF6-4FD7-9991-D2B7F73C67DC}" dt="2024-08-28T13:44:10.780" v="49" actId="20577"/>
        <pc:sldMkLst>
          <pc:docMk/>
          <pc:sldMk cId="464903245" sldId="256"/>
        </pc:sldMkLst>
        <pc:spChg chg="del mod">
          <ac:chgData name="Eric McKinney" userId="S::emckinney@illinoisheartland.org::5f286661-4459-4021-b51f-77cc27f771fb" providerId="AD" clId="Web-{5B9B3725-DAF6-4FD7-9991-D2B7F73C67DC}" dt="2024-08-28T13:43:17.452" v="26"/>
          <ac:spMkLst>
            <pc:docMk/>
            <pc:sldMk cId="464903245" sldId="256"/>
            <ac:spMk id="3" creationId="{0D977563-D9E4-A15C-23D2-8DB439AE896D}"/>
          </ac:spMkLst>
        </pc:spChg>
        <pc:spChg chg="mod">
          <ac:chgData name="Eric McKinney" userId="S::emckinney@illinoisheartland.org::5f286661-4459-4021-b51f-77cc27f771fb" providerId="AD" clId="Web-{5B9B3725-DAF6-4FD7-9991-D2B7F73C67DC}" dt="2024-08-28T13:44:10.780" v="49" actId="20577"/>
          <ac:spMkLst>
            <pc:docMk/>
            <pc:sldMk cId="464903245" sldId="256"/>
            <ac:spMk id="4" creationId="{E9F0CF97-8B4F-3DE7-E205-2430A4A95E78}"/>
          </ac:spMkLst>
        </pc:spChg>
      </pc:sldChg>
      <pc:sldChg chg="modSp add replId">
        <pc:chgData name="Eric McKinney" userId="S::emckinney@illinoisheartland.org::5f286661-4459-4021-b51f-77cc27f771fb" providerId="AD" clId="Web-{5B9B3725-DAF6-4FD7-9991-D2B7F73C67DC}" dt="2024-08-28T13:48:57.340" v="72" actId="20577"/>
        <pc:sldMkLst>
          <pc:docMk/>
          <pc:sldMk cId="1402561327" sldId="258"/>
        </pc:sldMkLst>
        <pc:spChg chg="mod">
          <ac:chgData name="Eric McKinney" userId="S::emckinney@illinoisheartland.org::5f286661-4459-4021-b51f-77cc27f771fb" providerId="AD" clId="Web-{5B9B3725-DAF6-4FD7-9991-D2B7F73C67DC}" dt="2024-08-28T13:48:57.340" v="72" actId="20577"/>
          <ac:spMkLst>
            <pc:docMk/>
            <pc:sldMk cId="1402561327" sldId="258"/>
            <ac:spMk id="2" creationId="{5C72FC8E-6527-B95A-6CD4-C40BEA81D4FC}"/>
          </ac:spMkLst>
        </pc:spChg>
        <pc:spChg chg="mod">
          <ac:chgData name="Eric McKinney" userId="S::emckinney@illinoisheartland.org::5f286661-4459-4021-b51f-77cc27f771fb" providerId="AD" clId="Web-{5B9B3725-DAF6-4FD7-9991-D2B7F73C67DC}" dt="2024-08-28T13:35:46.550" v="4" actId="20577"/>
          <ac:spMkLst>
            <pc:docMk/>
            <pc:sldMk cId="1402561327" sldId="258"/>
            <ac:spMk id="4" creationId="{E9F0CF97-8B4F-3DE7-E205-2430A4A95E78}"/>
          </ac:spMkLst>
        </pc:spChg>
      </pc:sldChg>
      <pc:sldChg chg="addSp modSp add replId">
        <pc:chgData name="Eric McKinney" userId="S::emckinney@illinoisheartland.org::5f286661-4459-4021-b51f-77cc27f771fb" providerId="AD" clId="Web-{5B9B3725-DAF6-4FD7-9991-D2B7F73C67DC}" dt="2024-08-28T13:48:21.184" v="70" actId="14100"/>
        <pc:sldMkLst>
          <pc:docMk/>
          <pc:sldMk cId="3033723045" sldId="259"/>
        </pc:sldMkLst>
        <pc:spChg chg="mod">
          <ac:chgData name="Eric McKinney" userId="S::emckinney@illinoisheartland.org::5f286661-4459-4021-b51f-77cc27f771fb" providerId="AD" clId="Web-{5B9B3725-DAF6-4FD7-9991-D2B7F73C67DC}" dt="2024-08-28T13:46:51.357" v="55" actId="14100"/>
          <ac:spMkLst>
            <pc:docMk/>
            <pc:sldMk cId="3033723045" sldId="259"/>
            <ac:spMk id="2" creationId="{5C72FC8E-6527-B95A-6CD4-C40BEA81D4FC}"/>
          </ac:spMkLst>
        </pc:spChg>
        <pc:spChg chg="mod">
          <ac:chgData name="Eric McKinney" userId="S::emckinney@illinoisheartland.org::5f286661-4459-4021-b51f-77cc27f771fb" providerId="AD" clId="Web-{5B9B3725-DAF6-4FD7-9991-D2B7F73C67DC}" dt="2024-08-28T13:46:54.653" v="56" actId="20577"/>
          <ac:spMkLst>
            <pc:docMk/>
            <pc:sldMk cId="3033723045" sldId="259"/>
            <ac:spMk id="4" creationId="{E9F0CF97-8B4F-3DE7-E205-2430A4A95E78}"/>
          </ac:spMkLst>
        </pc:spChg>
        <pc:picChg chg="add mod">
          <ac:chgData name="Eric McKinney" userId="S::emckinney@illinoisheartland.org::5f286661-4459-4021-b51f-77cc27f771fb" providerId="AD" clId="Web-{5B9B3725-DAF6-4FD7-9991-D2B7F73C67DC}" dt="2024-08-28T13:48:21.184" v="70" actId="14100"/>
          <ac:picMkLst>
            <pc:docMk/>
            <pc:sldMk cId="3033723045" sldId="259"/>
            <ac:picMk id="3" creationId="{27B0EBBB-A66A-616B-B549-5B6101F7A8A1}"/>
          </ac:picMkLst>
        </pc:picChg>
        <pc:picChg chg="add mod">
          <ac:chgData name="Eric McKinney" userId="S::emckinney@illinoisheartland.org::5f286661-4459-4021-b51f-77cc27f771fb" providerId="AD" clId="Web-{5B9B3725-DAF6-4FD7-9991-D2B7F73C67DC}" dt="2024-08-28T13:47:42.872" v="64" actId="14100"/>
          <ac:picMkLst>
            <pc:docMk/>
            <pc:sldMk cId="3033723045" sldId="259"/>
            <ac:picMk id="5" creationId="{FE990377-A885-3343-FE71-55B5EFF55C82}"/>
          </ac:picMkLst>
        </pc:picChg>
        <pc:picChg chg="add mod">
          <ac:chgData name="Eric McKinney" userId="S::emckinney@illinoisheartland.org::5f286661-4459-4021-b51f-77cc27f771fb" providerId="AD" clId="Web-{5B9B3725-DAF6-4FD7-9991-D2B7F73C67DC}" dt="2024-08-28T13:48:06.637" v="69" actId="14100"/>
          <ac:picMkLst>
            <pc:docMk/>
            <pc:sldMk cId="3033723045" sldId="259"/>
            <ac:picMk id="6" creationId="{20B47F35-42A5-1FC1-54D8-416FC0F159FB}"/>
          </ac:picMkLst>
        </pc:picChg>
      </pc:sldChg>
      <pc:sldChg chg="add replId">
        <pc:chgData name="Eric McKinney" userId="S::emckinney@illinoisheartland.org::5f286661-4459-4021-b51f-77cc27f771fb" providerId="AD" clId="Web-{5B9B3725-DAF6-4FD7-9991-D2B7F73C67DC}" dt="2024-08-28T13:48:44.340" v="71"/>
        <pc:sldMkLst>
          <pc:docMk/>
          <pc:sldMk cId="3502536428" sldId="260"/>
        </pc:sldMkLst>
      </pc:sldChg>
      <pc:sldChg chg="modSp add replId">
        <pc:chgData name="Eric McKinney" userId="S::emckinney@illinoisheartland.org::5f286661-4459-4021-b51f-77cc27f771fb" providerId="AD" clId="Web-{5B9B3725-DAF6-4FD7-9991-D2B7F73C67DC}" dt="2024-08-28T13:49:06.402" v="81" actId="20577"/>
        <pc:sldMkLst>
          <pc:docMk/>
          <pc:sldMk cId="2462099651" sldId="261"/>
        </pc:sldMkLst>
        <pc:spChg chg="mod">
          <ac:chgData name="Eric McKinney" userId="S::emckinney@illinoisheartland.org::5f286661-4459-4021-b51f-77cc27f771fb" providerId="AD" clId="Web-{5B9B3725-DAF6-4FD7-9991-D2B7F73C67DC}" dt="2024-08-28T13:49:06.402" v="81" actId="20577"/>
          <ac:spMkLst>
            <pc:docMk/>
            <pc:sldMk cId="2462099651" sldId="261"/>
            <ac:spMk id="2" creationId="{5C72FC8E-6527-B95A-6CD4-C40BEA81D4FC}"/>
          </ac:spMkLst>
        </pc:spChg>
      </pc:sldChg>
      <pc:sldChg chg="modSp add replId">
        <pc:chgData name="Eric McKinney" userId="S::emckinney@illinoisheartland.org::5f286661-4459-4021-b51f-77cc27f771fb" providerId="AD" clId="Web-{5B9B3725-DAF6-4FD7-9991-D2B7F73C67DC}" dt="2024-08-28T13:58:01.445" v="112" actId="14100"/>
        <pc:sldMkLst>
          <pc:docMk/>
          <pc:sldMk cId="511501504" sldId="262"/>
        </pc:sldMkLst>
        <pc:spChg chg="mod">
          <ac:chgData name="Eric McKinney" userId="S::emckinney@illinoisheartland.org::5f286661-4459-4021-b51f-77cc27f771fb" providerId="AD" clId="Web-{5B9B3725-DAF6-4FD7-9991-D2B7F73C67DC}" dt="2024-08-28T13:49:26.527" v="88" actId="14100"/>
          <ac:spMkLst>
            <pc:docMk/>
            <pc:sldMk cId="511501504" sldId="262"/>
            <ac:spMk id="2" creationId="{5C72FC8E-6527-B95A-6CD4-C40BEA81D4FC}"/>
          </ac:spMkLst>
        </pc:spChg>
        <pc:spChg chg="mod">
          <ac:chgData name="Eric McKinney" userId="S::emckinney@illinoisheartland.org::5f286661-4459-4021-b51f-77cc27f771fb" providerId="AD" clId="Web-{5B9B3725-DAF6-4FD7-9991-D2B7F73C67DC}" dt="2024-08-28T13:58:01.445" v="112" actId="14100"/>
          <ac:spMkLst>
            <pc:docMk/>
            <pc:sldMk cId="511501504" sldId="262"/>
            <ac:spMk id="4" creationId="{E9F0CF97-8B4F-3DE7-E205-2430A4A95E78}"/>
          </ac:spMkLst>
        </pc:spChg>
      </pc:sldChg>
      <pc:sldChg chg="addSp modSp add replId">
        <pc:chgData name="Eric McKinney" userId="S::emckinney@illinoisheartland.org::5f286661-4459-4021-b51f-77cc27f771fb" providerId="AD" clId="Web-{5B9B3725-DAF6-4FD7-9991-D2B7F73C67DC}" dt="2024-08-28T13:57:27.195" v="111" actId="20577"/>
        <pc:sldMkLst>
          <pc:docMk/>
          <pc:sldMk cId="2907353750" sldId="263"/>
        </pc:sldMkLst>
        <pc:spChg chg="mod">
          <ac:chgData name="Eric McKinney" userId="S::emckinney@illinoisheartland.org::5f286661-4459-4021-b51f-77cc27f771fb" providerId="AD" clId="Web-{5B9B3725-DAF6-4FD7-9991-D2B7F73C67DC}" dt="2024-08-28T13:57:11.898" v="107" actId="20577"/>
          <ac:spMkLst>
            <pc:docMk/>
            <pc:sldMk cId="2907353750" sldId="263"/>
            <ac:spMk id="2" creationId="{5C72FC8E-6527-B95A-6CD4-C40BEA81D4FC}"/>
          </ac:spMkLst>
        </pc:spChg>
        <pc:spChg chg="mod">
          <ac:chgData name="Eric McKinney" userId="S::emckinney@illinoisheartland.org::5f286661-4459-4021-b51f-77cc27f771fb" providerId="AD" clId="Web-{5B9B3725-DAF6-4FD7-9991-D2B7F73C67DC}" dt="2024-08-28T13:57:27.195" v="111" actId="20577"/>
          <ac:spMkLst>
            <pc:docMk/>
            <pc:sldMk cId="2907353750" sldId="263"/>
            <ac:spMk id="4" creationId="{E9F0CF97-8B4F-3DE7-E205-2430A4A95E78}"/>
          </ac:spMkLst>
        </pc:spChg>
        <pc:picChg chg="add mod">
          <ac:chgData name="Eric McKinney" userId="S::emckinney@illinoisheartland.org::5f286661-4459-4021-b51f-77cc27f771fb" providerId="AD" clId="Web-{5B9B3725-DAF6-4FD7-9991-D2B7F73C67DC}" dt="2024-08-28T13:57:22.711" v="110" actId="14100"/>
          <ac:picMkLst>
            <pc:docMk/>
            <pc:sldMk cId="2907353750" sldId="263"/>
            <ac:picMk id="3" creationId="{8AE2B7DA-FD10-6134-6A73-F274DF1F7A60}"/>
          </ac:picMkLst>
        </pc:picChg>
      </pc:sldChg>
      <pc:sldChg chg="addSp delSp modSp add del mod replId modClrScheme chgLayout">
        <pc:chgData name="Eric McKinney" userId="S::emckinney@illinoisheartland.org::5f286661-4459-4021-b51f-77cc27f771fb" providerId="AD" clId="Web-{5B9B3725-DAF6-4FD7-9991-D2B7F73C67DC}" dt="2024-08-28T13:57:02.242" v="105"/>
        <pc:sldMkLst>
          <pc:docMk/>
          <pc:sldMk cId="2990186362" sldId="263"/>
        </pc:sldMkLst>
        <pc:spChg chg="mod">
          <ac:chgData name="Eric McKinney" userId="S::emckinney@illinoisheartland.org::5f286661-4459-4021-b51f-77cc27f771fb" providerId="AD" clId="Web-{5B9B3725-DAF6-4FD7-9991-D2B7F73C67DC}" dt="2024-08-28T13:56:10.446" v="103"/>
          <ac:spMkLst>
            <pc:docMk/>
            <pc:sldMk cId="2990186362" sldId="263"/>
            <ac:spMk id="2" creationId="{5C72FC8E-6527-B95A-6CD4-C40BEA81D4FC}"/>
          </ac:spMkLst>
        </pc:spChg>
        <pc:spChg chg="del">
          <ac:chgData name="Eric McKinney" userId="S::emckinney@illinoisheartland.org::5f286661-4459-4021-b51f-77cc27f771fb" providerId="AD" clId="Web-{5B9B3725-DAF6-4FD7-9991-D2B7F73C67DC}" dt="2024-08-28T13:56:10.446" v="103"/>
          <ac:spMkLst>
            <pc:docMk/>
            <pc:sldMk cId="2990186362" sldId="263"/>
            <ac:spMk id="4" creationId="{E9F0CF97-8B4F-3DE7-E205-2430A4A95E78}"/>
          </ac:spMkLst>
        </pc:spChg>
        <pc:picChg chg="add del mod">
          <ac:chgData name="Eric McKinney" userId="S::emckinney@illinoisheartland.org::5f286661-4459-4021-b51f-77cc27f771fb" providerId="AD" clId="Web-{5B9B3725-DAF6-4FD7-9991-D2B7F73C67DC}" dt="2024-08-28T13:55:17.180" v="98"/>
          <ac:picMkLst>
            <pc:docMk/>
            <pc:sldMk cId="2990186362" sldId="263"/>
            <ac:picMk id="3" creationId="{9C62AD5C-35D0-49AA-8A3E-58B2307ED9FE}"/>
          </ac:picMkLst>
        </pc:picChg>
        <pc:picChg chg="add del mod">
          <ac:chgData name="Eric McKinney" userId="S::emckinney@illinoisheartland.org::5f286661-4459-4021-b51f-77cc27f771fb" providerId="AD" clId="Web-{5B9B3725-DAF6-4FD7-9991-D2B7F73C67DC}" dt="2024-08-28T13:55:46.727" v="100"/>
          <ac:picMkLst>
            <pc:docMk/>
            <pc:sldMk cId="2990186362" sldId="263"/>
            <ac:picMk id="5" creationId="{63AE6C66-9DAF-6FD5-E725-BCBDBBFF27B6}"/>
          </ac:picMkLst>
        </pc:picChg>
        <pc:picChg chg="add del mod">
          <ac:chgData name="Eric McKinney" userId="S::emckinney@illinoisheartland.org::5f286661-4459-4021-b51f-77cc27f771fb" providerId="AD" clId="Web-{5B9B3725-DAF6-4FD7-9991-D2B7F73C67DC}" dt="2024-08-28T13:56:55.711" v="104"/>
          <ac:picMkLst>
            <pc:docMk/>
            <pc:sldMk cId="2990186362" sldId="263"/>
            <ac:picMk id="6" creationId="{BF406486-B139-2A7F-D115-BA1E1D94078A}"/>
          </ac:picMkLst>
        </pc:picChg>
      </pc:sldChg>
    </pc:docChg>
  </pc:docChgLst>
  <pc:docChgLst>
    <pc:chgData name="Caitlyn Stricklin" userId="S::cstricklin@illinoisheartland.org::b6a18d28-dd6d-49e1-a3f5-90769161728e" providerId="AD" clId="Web-{71F32761-F854-D20D-C542-B0C74BBB9176}"/>
    <pc:docChg chg="modSld">
      <pc:chgData name="Caitlyn Stricklin" userId="S::cstricklin@illinoisheartland.org::b6a18d28-dd6d-49e1-a3f5-90769161728e" providerId="AD" clId="Web-{71F32761-F854-D20D-C542-B0C74BBB9176}" dt="2024-10-01T19:02:09.914" v="1207" actId="14100"/>
      <pc:docMkLst>
        <pc:docMk/>
      </pc:docMkLst>
      <pc:sldChg chg="modSp">
        <pc:chgData name="Caitlyn Stricklin" userId="S::cstricklin@illinoisheartland.org::b6a18d28-dd6d-49e1-a3f5-90769161728e" providerId="AD" clId="Web-{71F32761-F854-D20D-C542-B0C74BBB9176}" dt="2024-10-01T18:35:01.297" v="744" actId="14100"/>
        <pc:sldMkLst>
          <pc:docMk/>
          <pc:sldMk cId="1402561327" sldId="258"/>
        </pc:sldMkLst>
        <pc:spChg chg="mod">
          <ac:chgData name="Caitlyn Stricklin" userId="S::cstricklin@illinoisheartland.org::b6a18d28-dd6d-49e1-a3f5-90769161728e" providerId="AD" clId="Web-{71F32761-F854-D20D-C542-B0C74BBB9176}" dt="2024-10-01T18:24:55.345" v="221" actId="1076"/>
          <ac:spMkLst>
            <pc:docMk/>
            <pc:sldMk cId="1402561327" sldId="258"/>
            <ac:spMk id="2" creationId="{5C72FC8E-6527-B95A-6CD4-C40BEA81D4FC}"/>
          </ac:spMkLst>
        </pc:spChg>
        <pc:spChg chg="mod">
          <ac:chgData name="Caitlyn Stricklin" userId="S::cstricklin@illinoisheartland.org::b6a18d28-dd6d-49e1-a3f5-90769161728e" providerId="AD" clId="Web-{71F32761-F854-D20D-C542-B0C74BBB9176}" dt="2024-10-01T18:35:01.297" v="744" actId="14100"/>
          <ac:spMkLst>
            <pc:docMk/>
            <pc:sldMk cId="1402561327" sldId="258"/>
            <ac:spMk id="4" creationId="{E9F0CF97-8B4F-3DE7-E205-2430A4A95E78}"/>
          </ac:spMkLst>
        </pc:spChg>
      </pc:sldChg>
      <pc:sldChg chg="modSp">
        <pc:chgData name="Caitlyn Stricklin" userId="S::cstricklin@illinoisheartland.org::b6a18d28-dd6d-49e1-a3f5-90769161728e" providerId="AD" clId="Web-{71F32761-F854-D20D-C542-B0C74BBB9176}" dt="2024-10-01T19:02:09.914" v="1207" actId="14100"/>
        <pc:sldMkLst>
          <pc:docMk/>
          <pc:sldMk cId="3502536428" sldId="260"/>
        </pc:sldMkLst>
        <pc:spChg chg="mod">
          <ac:chgData name="Caitlyn Stricklin" userId="S::cstricklin@illinoisheartland.org::b6a18d28-dd6d-49e1-a3f5-90769161728e" providerId="AD" clId="Web-{71F32761-F854-D20D-C542-B0C74BBB9176}" dt="2024-10-01T19:01:43.351" v="1204" actId="1076"/>
          <ac:spMkLst>
            <pc:docMk/>
            <pc:sldMk cId="3502536428" sldId="260"/>
            <ac:spMk id="2" creationId="{5C72FC8E-6527-B95A-6CD4-C40BEA81D4FC}"/>
          </ac:spMkLst>
        </pc:spChg>
        <pc:spChg chg="mod">
          <ac:chgData name="Caitlyn Stricklin" userId="S::cstricklin@illinoisheartland.org::b6a18d28-dd6d-49e1-a3f5-90769161728e" providerId="AD" clId="Web-{71F32761-F854-D20D-C542-B0C74BBB9176}" dt="2024-10-01T19:02:09.914" v="1207" actId="14100"/>
          <ac:spMkLst>
            <pc:docMk/>
            <pc:sldMk cId="3502536428" sldId="260"/>
            <ac:spMk id="4" creationId="{E9F0CF97-8B4F-3DE7-E205-2430A4A95E78}"/>
          </ac:spMkLst>
        </pc:spChg>
      </pc:sldChg>
      <pc:sldChg chg="modSp">
        <pc:chgData name="Caitlyn Stricklin" userId="S::cstricklin@illinoisheartland.org::b6a18d28-dd6d-49e1-a3f5-90769161728e" providerId="AD" clId="Web-{71F32761-F854-D20D-C542-B0C74BBB9176}" dt="2024-10-01T18:17:13.021" v="213" actId="20577"/>
        <pc:sldMkLst>
          <pc:docMk/>
          <pc:sldMk cId="2462099651" sldId="261"/>
        </pc:sldMkLst>
        <pc:spChg chg="mod">
          <ac:chgData name="Caitlyn Stricklin" userId="S::cstricklin@illinoisheartland.org::b6a18d28-dd6d-49e1-a3f5-90769161728e" providerId="AD" clId="Web-{71F32761-F854-D20D-C542-B0C74BBB9176}" dt="2024-10-01T18:17:13.021" v="213" actId="20577"/>
          <ac:spMkLst>
            <pc:docMk/>
            <pc:sldMk cId="2462099651" sldId="261"/>
            <ac:spMk id="2" creationId="{5C72FC8E-6527-B95A-6CD4-C40BEA81D4FC}"/>
          </ac:spMkLst>
        </pc:spChg>
        <pc:spChg chg="mod">
          <ac:chgData name="Caitlyn Stricklin" userId="S::cstricklin@illinoisheartland.org::b6a18d28-dd6d-49e1-a3f5-90769161728e" providerId="AD" clId="Web-{71F32761-F854-D20D-C542-B0C74BBB9176}" dt="2024-10-01T18:17:10.756" v="212" actId="20577"/>
          <ac:spMkLst>
            <pc:docMk/>
            <pc:sldMk cId="2462099651" sldId="261"/>
            <ac:spMk id="4" creationId="{E9F0CF97-8B4F-3DE7-E205-2430A4A95E78}"/>
          </ac:spMkLst>
        </pc:spChg>
        <pc:spChg chg="mod">
          <ac:chgData name="Caitlyn Stricklin" userId="S::cstricklin@illinoisheartland.org::b6a18d28-dd6d-49e1-a3f5-90769161728e" providerId="AD" clId="Web-{71F32761-F854-D20D-C542-B0C74BBB9176}" dt="2024-10-01T18:16:56.412" v="210" actId="20577"/>
          <ac:spMkLst>
            <pc:docMk/>
            <pc:sldMk cId="2462099651" sldId="261"/>
            <ac:spMk id="5" creationId="{02014C4C-16D8-6009-B788-FEE037999EE8}"/>
          </ac:spMkLst>
        </pc:spChg>
      </pc:sldChg>
      <pc:sldChg chg="modSp">
        <pc:chgData name="Caitlyn Stricklin" userId="S::cstricklin@illinoisheartland.org::b6a18d28-dd6d-49e1-a3f5-90769161728e" providerId="AD" clId="Web-{71F32761-F854-D20D-C542-B0C74BBB9176}" dt="2024-10-01T18:54:07.293" v="1148" actId="20577"/>
        <pc:sldMkLst>
          <pc:docMk/>
          <pc:sldMk cId="511501504" sldId="262"/>
        </pc:sldMkLst>
        <pc:spChg chg="mod">
          <ac:chgData name="Caitlyn Stricklin" userId="S::cstricklin@illinoisheartland.org::b6a18d28-dd6d-49e1-a3f5-90769161728e" providerId="AD" clId="Web-{71F32761-F854-D20D-C542-B0C74BBB9176}" dt="2024-10-01T18:54:07.293" v="1148" actId="20577"/>
          <ac:spMkLst>
            <pc:docMk/>
            <pc:sldMk cId="511501504" sldId="262"/>
            <ac:spMk id="4" creationId="{E9F0CF97-8B4F-3DE7-E205-2430A4A95E78}"/>
          </ac:spMkLst>
        </pc:spChg>
      </pc:sldChg>
      <pc:sldChg chg="modSp">
        <pc:chgData name="Caitlyn Stricklin" userId="S::cstricklin@illinoisheartland.org::b6a18d28-dd6d-49e1-a3f5-90769161728e" providerId="AD" clId="Web-{71F32761-F854-D20D-C542-B0C74BBB9176}" dt="2024-10-01T18:24:19.735" v="220" actId="20577"/>
        <pc:sldMkLst>
          <pc:docMk/>
          <pc:sldMk cId="2551840631" sldId="266"/>
        </pc:sldMkLst>
        <pc:spChg chg="mod">
          <ac:chgData name="Caitlyn Stricklin" userId="S::cstricklin@illinoisheartland.org::b6a18d28-dd6d-49e1-a3f5-90769161728e" providerId="AD" clId="Web-{71F32761-F854-D20D-C542-B0C74BBB9176}" dt="2024-10-01T18:24:19.735" v="220" actId="20577"/>
          <ac:spMkLst>
            <pc:docMk/>
            <pc:sldMk cId="2551840631" sldId="266"/>
            <ac:spMk id="3" creationId="{9AA122D5-32E8-0850-96AD-BA07E2275D00}"/>
          </ac:spMkLst>
        </pc:spChg>
      </pc:sldChg>
    </pc:docChg>
  </pc:docChgLst>
  <pc:docChgLst>
    <pc:chgData name="Eric McKinney" userId="S::emckinney@illinoisheartland.org::5f286661-4459-4021-b51f-77cc27f771fb" providerId="AD" clId="Web-{43F1CCBD-8C54-4EE9-879E-8546DEDD42ED}"/>
    <pc:docChg chg="sldOrd">
      <pc:chgData name="Eric McKinney" userId="S::emckinney@illinoisheartland.org::5f286661-4459-4021-b51f-77cc27f771fb" providerId="AD" clId="Web-{43F1CCBD-8C54-4EE9-879E-8546DEDD42ED}" dt="2024-10-04T14:10:24.100" v="1"/>
      <pc:docMkLst>
        <pc:docMk/>
      </pc:docMkLst>
      <pc:sldChg chg="ord">
        <pc:chgData name="Eric McKinney" userId="S::emckinney@illinoisheartland.org::5f286661-4459-4021-b51f-77cc27f771fb" providerId="AD" clId="Web-{43F1CCBD-8C54-4EE9-879E-8546DEDD42ED}" dt="2024-10-04T14:10:09.678" v="0"/>
        <pc:sldMkLst>
          <pc:docMk/>
          <pc:sldMk cId="1402561327" sldId="258"/>
        </pc:sldMkLst>
      </pc:sldChg>
      <pc:sldChg chg="ord">
        <pc:chgData name="Eric McKinney" userId="S::emckinney@illinoisheartland.org::5f286661-4459-4021-b51f-77cc27f771fb" providerId="AD" clId="Web-{43F1CCBD-8C54-4EE9-879E-8546DEDD42ED}" dt="2024-10-04T14:10:24.100" v="1"/>
        <pc:sldMkLst>
          <pc:docMk/>
          <pc:sldMk cId="4113714099" sldId="264"/>
        </pc:sldMkLst>
      </pc:sldChg>
    </pc:docChg>
  </pc:docChgLst>
  <pc:docChgLst>
    <pc:chgData name="Caitlyn Stricklin" userId="S::cstricklin@illinoisheartland.org::b6a18d28-dd6d-49e1-a3f5-90769161728e" providerId="AD" clId="Web-{83D3C7D9-90A5-50C8-0B1F-A96422B2DB81}"/>
    <pc:docChg chg="modSld">
      <pc:chgData name="Caitlyn Stricklin" userId="S::cstricklin@illinoisheartland.org::b6a18d28-dd6d-49e1-a3f5-90769161728e" providerId="AD" clId="Web-{83D3C7D9-90A5-50C8-0B1F-A96422B2DB81}" dt="2024-10-14T15:32:17.868" v="8"/>
      <pc:docMkLst>
        <pc:docMk/>
      </pc:docMkLst>
      <pc:sldChg chg="modNotes">
        <pc:chgData name="Caitlyn Stricklin" userId="S::cstricklin@illinoisheartland.org::b6a18d28-dd6d-49e1-a3f5-90769161728e" providerId="AD" clId="Web-{83D3C7D9-90A5-50C8-0B1F-A96422B2DB81}" dt="2024-10-14T15:32:17.868" v="8"/>
        <pc:sldMkLst>
          <pc:docMk/>
          <pc:sldMk cId="2462099651" sldId="261"/>
        </pc:sldMkLst>
      </pc:sldChg>
      <pc:sldChg chg="modNotes">
        <pc:chgData name="Caitlyn Stricklin" userId="S::cstricklin@illinoisheartland.org::b6a18d28-dd6d-49e1-a3f5-90769161728e" providerId="AD" clId="Web-{83D3C7D9-90A5-50C8-0B1F-A96422B2DB81}" dt="2024-10-14T15:31:50.991" v="0"/>
        <pc:sldMkLst>
          <pc:docMk/>
          <pc:sldMk cId="3141424978" sldId="265"/>
        </pc:sldMkLst>
      </pc:sldChg>
    </pc:docChg>
  </pc:docChgLst>
  <pc:docChgLst>
    <pc:chgData name="Eric McKinney" userId="S::emckinney@illinoisheartland.org::5f286661-4459-4021-b51f-77cc27f771fb" providerId="AD" clId="Web-{24F12697-59C4-4B3C-8153-97E34A65589D}"/>
    <pc:docChg chg="addSld modSld">
      <pc:chgData name="Eric McKinney" userId="S::emckinney@illinoisheartland.org::5f286661-4459-4021-b51f-77cc27f771fb" providerId="AD" clId="Web-{24F12697-59C4-4B3C-8153-97E34A65589D}" dt="2024-08-28T15:10:40.097" v="5" actId="20577"/>
      <pc:docMkLst>
        <pc:docMk/>
      </pc:docMkLst>
      <pc:sldChg chg="modSp add replId">
        <pc:chgData name="Eric McKinney" userId="S::emckinney@illinoisheartland.org::5f286661-4459-4021-b51f-77cc27f771fb" providerId="AD" clId="Web-{24F12697-59C4-4B3C-8153-97E34A65589D}" dt="2024-08-28T15:10:40.097" v="5" actId="20577"/>
        <pc:sldMkLst>
          <pc:docMk/>
          <pc:sldMk cId="4113714099" sldId="264"/>
        </pc:sldMkLst>
        <pc:spChg chg="mod">
          <ac:chgData name="Eric McKinney" userId="S::emckinney@illinoisheartland.org::5f286661-4459-4021-b51f-77cc27f771fb" providerId="AD" clId="Web-{24F12697-59C4-4B3C-8153-97E34A65589D}" dt="2024-08-28T15:10:40.097" v="5" actId="20577"/>
          <ac:spMkLst>
            <pc:docMk/>
            <pc:sldMk cId="4113714099" sldId="264"/>
            <ac:spMk id="2" creationId="{5C72FC8E-6527-B95A-6CD4-C40BEA81D4FC}"/>
          </ac:spMkLst>
        </pc:spChg>
      </pc:sldChg>
    </pc:docChg>
  </pc:docChgLst>
  <pc:docChgLst>
    <pc:chgData name="Eric McKinney" userId="S::emckinney@illinoisheartland.org::5f286661-4459-4021-b51f-77cc27f771fb" providerId="AD" clId="Web-{0861A60D-3A35-47B2-8BD7-4FEADC4052AD}"/>
    <pc:docChg chg="modSld">
      <pc:chgData name="Eric McKinney" userId="S::emckinney@illinoisheartland.org::5f286661-4459-4021-b51f-77cc27f771fb" providerId="AD" clId="Web-{0861A60D-3A35-47B2-8BD7-4FEADC4052AD}" dt="2024-10-14T14:35:29.161" v="178"/>
      <pc:docMkLst>
        <pc:docMk/>
      </pc:docMkLst>
      <pc:sldChg chg="modNotes">
        <pc:chgData name="Eric McKinney" userId="S::emckinney@illinoisheartland.org::5f286661-4459-4021-b51f-77cc27f771fb" providerId="AD" clId="Web-{0861A60D-3A35-47B2-8BD7-4FEADC4052AD}" dt="2024-10-14T14:29:34.020" v="117"/>
        <pc:sldMkLst>
          <pc:docMk/>
          <pc:sldMk cId="3281859700" sldId="257"/>
        </pc:sldMkLst>
      </pc:sldChg>
      <pc:sldChg chg="modNotes">
        <pc:chgData name="Eric McKinney" userId="S::emckinney@illinoisheartland.org::5f286661-4459-4021-b51f-77cc27f771fb" providerId="AD" clId="Web-{0861A60D-3A35-47B2-8BD7-4FEADC4052AD}" dt="2024-10-14T14:35:29.161" v="178"/>
        <pc:sldMkLst>
          <pc:docMk/>
          <pc:sldMk cId="4113714099" sldId="264"/>
        </pc:sldMkLst>
      </pc:sldChg>
    </pc:docChg>
  </pc:docChgLst>
  <pc:docChgLst>
    <pc:chgData name="Eric McKinney" userId="S::emckinney@illinoisheartland.org::5f286661-4459-4021-b51f-77cc27f771fb" providerId="AD" clId="Web-{B69BE1DE-2234-4617-B4EF-FF760B1BAEEE}"/>
    <pc:docChg chg="addSld modSld">
      <pc:chgData name="Eric McKinney" userId="S::emckinney@illinoisheartland.org::5f286661-4459-4021-b51f-77cc27f771fb" providerId="AD" clId="Web-{B69BE1DE-2234-4617-B4EF-FF760B1BAEEE}" dt="2024-10-14T14:41:08.623" v="7"/>
      <pc:docMkLst>
        <pc:docMk/>
      </pc:docMkLst>
      <pc:sldChg chg="add modNotes">
        <pc:chgData name="Eric McKinney" userId="S::emckinney@illinoisheartland.org::5f286661-4459-4021-b51f-77cc27f771fb" providerId="AD" clId="Web-{B69BE1DE-2234-4617-B4EF-FF760B1BAEEE}" dt="2024-10-14T14:41:08.623" v="7"/>
        <pc:sldMkLst>
          <pc:docMk/>
          <pc:sldMk cId="1198294994" sldId="299"/>
        </pc:sldMkLst>
      </pc:sldChg>
    </pc:docChg>
  </pc:docChgLst>
  <pc:docChgLst>
    <pc:chgData name="Caitlyn Stricklin" userId="S::cstricklin@illinoisheartland.org::b6a18d28-dd6d-49e1-a3f5-90769161728e" providerId="AD" clId="Web-{E1984B38-E5A4-6B36-02E0-4D1116FDCDFE}"/>
    <pc:docChg chg="addSld delSld modSld">
      <pc:chgData name="Caitlyn Stricklin" userId="S::cstricklin@illinoisheartland.org::b6a18d28-dd6d-49e1-a3f5-90769161728e" providerId="AD" clId="Web-{E1984B38-E5A4-6B36-02E0-4D1116FDCDFE}" dt="2024-09-11T17:41:58.823" v="438" actId="20577"/>
      <pc:docMkLst>
        <pc:docMk/>
      </pc:docMkLst>
      <pc:sldChg chg="modSp">
        <pc:chgData name="Caitlyn Stricklin" userId="S::cstricklin@illinoisheartland.org::b6a18d28-dd6d-49e1-a3f5-90769161728e" providerId="AD" clId="Web-{E1984B38-E5A4-6B36-02E0-4D1116FDCDFE}" dt="2024-09-11T16:42:39.367" v="73" actId="20577"/>
        <pc:sldMkLst>
          <pc:docMk/>
          <pc:sldMk cId="464903245" sldId="256"/>
        </pc:sldMkLst>
        <pc:spChg chg="mod">
          <ac:chgData name="Caitlyn Stricklin" userId="S::cstricklin@illinoisheartland.org::b6a18d28-dd6d-49e1-a3f5-90769161728e" providerId="AD" clId="Web-{E1984B38-E5A4-6B36-02E0-4D1116FDCDFE}" dt="2024-09-11T16:42:39.367" v="73" actId="20577"/>
          <ac:spMkLst>
            <pc:docMk/>
            <pc:sldMk cId="464903245" sldId="256"/>
            <ac:spMk id="4" creationId="{E9F0CF97-8B4F-3DE7-E205-2430A4A95E78}"/>
          </ac:spMkLst>
        </pc:spChg>
      </pc:sldChg>
      <pc:sldChg chg="new del">
        <pc:chgData name="Caitlyn Stricklin" userId="S::cstricklin@illinoisheartland.org::b6a18d28-dd6d-49e1-a3f5-90769161728e" providerId="AD" clId="Web-{E1984B38-E5A4-6B36-02E0-4D1116FDCDFE}" dt="2024-09-11T16:42:56.851" v="75"/>
        <pc:sldMkLst>
          <pc:docMk/>
          <pc:sldMk cId="1633863102" sldId="265"/>
        </pc:sldMkLst>
      </pc:sldChg>
      <pc:sldChg chg="addSp delSp modSp new">
        <pc:chgData name="Caitlyn Stricklin" userId="S::cstricklin@illinoisheartland.org::b6a18d28-dd6d-49e1-a3f5-90769161728e" providerId="AD" clId="Web-{E1984B38-E5A4-6B36-02E0-4D1116FDCDFE}" dt="2024-09-11T17:41:58.823" v="438" actId="20577"/>
        <pc:sldMkLst>
          <pc:docMk/>
          <pc:sldMk cId="3141424978" sldId="265"/>
        </pc:sldMkLst>
        <pc:spChg chg="mod">
          <ac:chgData name="Caitlyn Stricklin" userId="S::cstricklin@illinoisheartland.org::b6a18d28-dd6d-49e1-a3f5-90769161728e" providerId="AD" clId="Web-{E1984B38-E5A4-6B36-02E0-4D1116FDCDFE}" dt="2024-09-11T16:49:34.868" v="401" actId="1076"/>
          <ac:spMkLst>
            <pc:docMk/>
            <pc:sldMk cId="3141424978" sldId="265"/>
            <ac:spMk id="2" creationId="{B968BE8F-3D15-E787-F144-481FCAF36A92}"/>
          </ac:spMkLst>
        </pc:spChg>
        <pc:spChg chg="mod">
          <ac:chgData name="Caitlyn Stricklin" userId="S::cstricklin@illinoisheartland.org::b6a18d28-dd6d-49e1-a3f5-90769161728e" providerId="AD" clId="Web-{E1984B38-E5A4-6B36-02E0-4D1116FDCDFE}" dt="2024-09-11T17:41:58.823" v="438" actId="20577"/>
          <ac:spMkLst>
            <pc:docMk/>
            <pc:sldMk cId="3141424978" sldId="265"/>
            <ac:spMk id="3" creationId="{EBF9ED99-7166-0153-9EF4-D04EF604BCFE}"/>
          </ac:spMkLst>
        </pc:spChg>
        <pc:spChg chg="del">
          <ac:chgData name="Caitlyn Stricklin" userId="S::cstricklin@illinoisheartland.org::b6a18d28-dd6d-49e1-a3f5-90769161728e" providerId="AD" clId="Web-{E1984B38-E5A4-6B36-02E0-4D1116FDCDFE}" dt="2024-09-11T16:43:25.055" v="77"/>
          <ac:spMkLst>
            <pc:docMk/>
            <pc:sldMk cId="3141424978" sldId="265"/>
            <ac:spMk id="4" creationId="{4B392901-14E2-1FD2-92EA-FB7651116FDC}"/>
          </ac:spMkLst>
        </pc:spChg>
        <pc:picChg chg="add mod">
          <ac:chgData name="Caitlyn Stricklin" userId="S::cstricklin@illinoisheartland.org::b6a18d28-dd6d-49e1-a3f5-90769161728e" providerId="AD" clId="Web-{E1984B38-E5A4-6B36-02E0-4D1116FDCDFE}" dt="2024-09-11T17:00:33.277" v="429" actId="1076"/>
          <ac:picMkLst>
            <pc:docMk/>
            <pc:sldMk cId="3141424978" sldId="265"/>
            <ac:picMk id="5" creationId="{72593067-CF10-FDD3-79AE-C111046C5D4A}"/>
          </ac:picMkLst>
        </pc:picChg>
        <pc:picChg chg="add del mod">
          <ac:chgData name="Caitlyn Stricklin" userId="S::cstricklin@illinoisheartland.org::b6a18d28-dd6d-49e1-a3f5-90769161728e" providerId="AD" clId="Web-{E1984B38-E5A4-6B36-02E0-4D1116FDCDFE}" dt="2024-09-11T16:56:35.776" v="409"/>
          <ac:picMkLst>
            <pc:docMk/>
            <pc:sldMk cId="3141424978" sldId="265"/>
            <ac:picMk id="6" creationId="{BBC76BE4-DEEF-0B5A-8417-EE05FB70ECAC}"/>
          </ac:picMkLst>
        </pc:picChg>
        <pc:picChg chg="add mod">
          <ac:chgData name="Caitlyn Stricklin" userId="S::cstricklin@illinoisheartland.org::b6a18d28-dd6d-49e1-a3f5-90769161728e" providerId="AD" clId="Web-{E1984B38-E5A4-6B36-02E0-4D1116FDCDFE}" dt="2024-09-11T17:00:39.418" v="430" actId="1076"/>
          <ac:picMkLst>
            <pc:docMk/>
            <pc:sldMk cId="3141424978" sldId="265"/>
            <ac:picMk id="7" creationId="{0548293F-C91F-08A1-88A9-055D111DB90F}"/>
          </ac:picMkLst>
        </pc:picChg>
        <pc:picChg chg="add mod">
          <ac:chgData name="Caitlyn Stricklin" userId="S::cstricklin@illinoisheartland.org::b6a18d28-dd6d-49e1-a3f5-90769161728e" providerId="AD" clId="Web-{E1984B38-E5A4-6B36-02E0-4D1116FDCDFE}" dt="2024-09-11T17:00:23.512" v="426" actId="14100"/>
          <ac:picMkLst>
            <pc:docMk/>
            <pc:sldMk cId="3141424978" sldId="265"/>
            <ac:picMk id="8" creationId="{A7E426D8-1219-ED06-FC6F-4CF78283BF86}"/>
          </ac:picMkLst>
        </pc:picChg>
      </pc:sldChg>
    </pc:docChg>
  </pc:docChgLst>
  <pc:docChgLst>
    <pc:chgData name="Caitlyn Stricklin" userId="S::cstricklin@illinoisheartland.org::b6a18d28-dd6d-49e1-a3f5-90769161728e" providerId="AD" clId="Web-{1F746842-8738-1D18-5915-CEEB12009C6C}"/>
    <pc:docChg chg="modSld sldOrd">
      <pc:chgData name="Caitlyn Stricklin" userId="S::cstricklin@illinoisheartland.org::b6a18d28-dd6d-49e1-a3f5-90769161728e" providerId="AD" clId="Web-{1F746842-8738-1D18-5915-CEEB12009C6C}" dt="2024-09-18T14:37:09.924" v="120" actId="20577"/>
      <pc:docMkLst>
        <pc:docMk/>
      </pc:docMkLst>
      <pc:sldChg chg="ord">
        <pc:chgData name="Caitlyn Stricklin" userId="S::cstricklin@illinoisheartland.org::b6a18d28-dd6d-49e1-a3f5-90769161728e" providerId="AD" clId="Web-{1F746842-8738-1D18-5915-CEEB12009C6C}" dt="2024-09-18T14:36:44.736" v="118"/>
        <pc:sldMkLst>
          <pc:docMk/>
          <pc:sldMk cId="1402561327" sldId="258"/>
        </pc:sldMkLst>
      </pc:sldChg>
      <pc:sldChg chg="modSp ord">
        <pc:chgData name="Caitlyn Stricklin" userId="S::cstricklin@illinoisheartland.org::b6a18d28-dd6d-49e1-a3f5-90769161728e" providerId="AD" clId="Web-{1F746842-8738-1D18-5915-CEEB12009C6C}" dt="2024-09-18T14:37:09.924" v="120" actId="20577"/>
        <pc:sldMkLst>
          <pc:docMk/>
          <pc:sldMk cId="2462099651" sldId="261"/>
        </pc:sldMkLst>
        <pc:spChg chg="mod">
          <ac:chgData name="Caitlyn Stricklin" userId="S::cstricklin@illinoisheartland.org::b6a18d28-dd6d-49e1-a3f5-90769161728e" providerId="AD" clId="Web-{1F746842-8738-1D18-5915-CEEB12009C6C}" dt="2024-09-18T14:37:09.924" v="120" actId="20577"/>
          <ac:spMkLst>
            <pc:docMk/>
            <pc:sldMk cId="2462099651" sldId="261"/>
            <ac:spMk id="4" creationId="{E9F0CF97-8B4F-3DE7-E205-2430A4A95E78}"/>
          </ac:spMkLst>
        </pc:spChg>
      </pc:sldChg>
      <pc:sldChg chg="modSp">
        <pc:chgData name="Caitlyn Stricklin" userId="S::cstricklin@illinoisheartland.org::b6a18d28-dd6d-49e1-a3f5-90769161728e" providerId="AD" clId="Web-{1F746842-8738-1D18-5915-CEEB12009C6C}" dt="2024-09-18T14:31:49.106" v="116" actId="20577"/>
        <pc:sldMkLst>
          <pc:docMk/>
          <pc:sldMk cId="3141424978" sldId="265"/>
        </pc:sldMkLst>
        <pc:spChg chg="mod">
          <ac:chgData name="Caitlyn Stricklin" userId="S::cstricklin@illinoisheartland.org::b6a18d28-dd6d-49e1-a3f5-90769161728e" providerId="AD" clId="Web-{1F746842-8738-1D18-5915-CEEB12009C6C}" dt="2024-09-18T14:31:49.106" v="116" actId="20577"/>
          <ac:spMkLst>
            <pc:docMk/>
            <pc:sldMk cId="3141424978" sldId="265"/>
            <ac:spMk id="3" creationId="{EBF9ED99-7166-0153-9EF4-D04EF604BCFE}"/>
          </ac:spMkLst>
        </pc:spChg>
      </pc:sldChg>
    </pc:docChg>
  </pc:docChgLst>
  <pc:docChgLst>
    <pc:chgData name="Eric McKinney" userId="5f286661-4459-4021-b51f-77cc27f771fb" providerId="ADAL" clId="{DC95A121-B39F-480C-8794-F3860BEFD99F}"/>
    <pc:docChg chg="undo custSel modSld sldOrd">
      <pc:chgData name="Eric McKinney" userId="5f286661-4459-4021-b51f-77cc27f771fb" providerId="ADAL" clId="{DC95A121-B39F-480C-8794-F3860BEFD99F}" dt="2024-10-17T15:54:28.030" v="250" actId="20577"/>
      <pc:docMkLst>
        <pc:docMk/>
      </pc:docMkLst>
      <pc:sldChg chg="modNotesTx">
        <pc:chgData name="Eric McKinney" userId="5f286661-4459-4021-b51f-77cc27f771fb" providerId="ADAL" clId="{DC95A121-B39F-480C-8794-F3860BEFD99F}" dt="2024-10-17T14:47:55.644" v="218" actId="20577"/>
        <pc:sldMkLst>
          <pc:docMk/>
          <pc:sldMk cId="3281859700" sldId="257"/>
        </pc:sldMkLst>
      </pc:sldChg>
      <pc:sldChg chg="ord">
        <pc:chgData name="Eric McKinney" userId="5f286661-4459-4021-b51f-77cc27f771fb" providerId="ADAL" clId="{DC95A121-B39F-480C-8794-F3860BEFD99F}" dt="2024-10-16T15:21:15.440" v="15"/>
        <pc:sldMkLst>
          <pc:docMk/>
          <pc:sldMk cId="1402561327" sldId="258"/>
        </pc:sldMkLst>
      </pc:sldChg>
      <pc:sldChg chg="modNotesTx">
        <pc:chgData name="Eric McKinney" userId="5f286661-4459-4021-b51f-77cc27f771fb" providerId="ADAL" clId="{DC95A121-B39F-480C-8794-F3860BEFD99F}" dt="2024-10-17T12:25:05.146" v="80" actId="20577"/>
        <pc:sldMkLst>
          <pc:docMk/>
          <pc:sldMk cId="3033723045" sldId="259"/>
        </pc:sldMkLst>
      </pc:sldChg>
      <pc:sldChg chg="modSp mod ord">
        <pc:chgData name="Eric McKinney" userId="5f286661-4459-4021-b51f-77cc27f771fb" providerId="ADAL" clId="{DC95A121-B39F-480C-8794-F3860BEFD99F}" dt="2024-10-16T15:21:22.437" v="17"/>
        <pc:sldMkLst>
          <pc:docMk/>
          <pc:sldMk cId="3502536428" sldId="260"/>
        </pc:sldMkLst>
        <pc:spChg chg="mod">
          <ac:chgData name="Eric McKinney" userId="5f286661-4459-4021-b51f-77cc27f771fb" providerId="ADAL" clId="{DC95A121-B39F-480C-8794-F3860BEFD99F}" dt="2024-10-16T15:21:02.112" v="13" actId="20577"/>
          <ac:spMkLst>
            <pc:docMk/>
            <pc:sldMk cId="3502536428" sldId="260"/>
            <ac:spMk id="2" creationId="{5C72FC8E-6527-B95A-6CD4-C40BEA81D4FC}"/>
          </ac:spMkLst>
        </pc:spChg>
      </pc:sldChg>
      <pc:sldChg chg="modNotesTx">
        <pc:chgData name="Eric McKinney" userId="5f286661-4459-4021-b51f-77cc27f771fb" providerId="ADAL" clId="{DC95A121-B39F-480C-8794-F3860BEFD99F}" dt="2024-10-17T12:25:41.043" v="81" actId="20577"/>
        <pc:sldMkLst>
          <pc:docMk/>
          <pc:sldMk cId="4113714099" sldId="264"/>
        </pc:sldMkLst>
      </pc:sldChg>
      <pc:sldChg chg="modSp mod">
        <pc:chgData name="Eric McKinney" userId="5f286661-4459-4021-b51f-77cc27f771fb" providerId="ADAL" clId="{DC95A121-B39F-480C-8794-F3860BEFD99F}" dt="2024-10-17T15:54:28.030" v="250" actId="20577"/>
        <pc:sldMkLst>
          <pc:docMk/>
          <pc:sldMk cId="2551840631" sldId="266"/>
        </pc:sldMkLst>
        <pc:spChg chg="mod">
          <ac:chgData name="Eric McKinney" userId="5f286661-4459-4021-b51f-77cc27f771fb" providerId="ADAL" clId="{DC95A121-B39F-480C-8794-F3860BEFD99F}" dt="2024-10-17T15:54:28.030" v="250" actId="20577"/>
          <ac:spMkLst>
            <pc:docMk/>
            <pc:sldMk cId="2551840631" sldId="266"/>
            <ac:spMk id="3" creationId="{9AA122D5-32E8-0850-96AD-BA07E2275D00}"/>
          </ac:spMkLst>
        </pc:spChg>
      </pc:sldChg>
      <pc:sldChg chg="modNotesTx">
        <pc:chgData name="Eric McKinney" userId="5f286661-4459-4021-b51f-77cc27f771fb" providerId="ADAL" clId="{DC95A121-B39F-480C-8794-F3860BEFD99F}" dt="2024-10-17T12:43:55.423" v="150" actId="20577"/>
        <pc:sldMkLst>
          <pc:docMk/>
          <pc:sldMk cId="2478352324" sldId="267"/>
        </pc:sldMkLst>
      </pc:sldChg>
      <pc:sldChg chg="addSp delSp modSp mod">
        <pc:chgData name="Eric McKinney" userId="5f286661-4459-4021-b51f-77cc27f771fb" providerId="ADAL" clId="{DC95A121-B39F-480C-8794-F3860BEFD99F}" dt="2024-10-17T12:47:27.958" v="205" actId="20577"/>
        <pc:sldMkLst>
          <pc:docMk/>
          <pc:sldMk cId="1198294994" sldId="299"/>
        </pc:sldMkLst>
        <pc:spChg chg="add mod">
          <ac:chgData name="Eric McKinney" userId="5f286661-4459-4021-b51f-77cc27f771fb" providerId="ADAL" clId="{DC95A121-B39F-480C-8794-F3860BEFD99F}" dt="2024-10-17T12:47:27.958" v="205" actId="20577"/>
          <ac:spMkLst>
            <pc:docMk/>
            <pc:sldMk cId="1198294994" sldId="299"/>
            <ac:spMk id="2" creationId="{09996DFD-D84F-4B14-1871-900C7B995D41}"/>
          </ac:spMkLst>
        </pc:spChg>
        <pc:spChg chg="add mod">
          <ac:chgData name="Eric McKinney" userId="5f286661-4459-4021-b51f-77cc27f771fb" providerId="ADAL" clId="{DC95A121-B39F-480C-8794-F3860BEFD99F}" dt="2024-10-17T12:45:40.797" v="157"/>
          <ac:spMkLst>
            <pc:docMk/>
            <pc:sldMk cId="1198294994" sldId="299"/>
            <ac:spMk id="7" creationId="{C011CCF3-8E65-7F85-3547-A43F6C4ED86E}"/>
          </ac:spMkLst>
        </pc:spChg>
        <pc:spChg chg="add mod">
          <ac:chgData name="Eric McKinney" userId="5f286661-4459-4021-b51f-77cc27f771fb" providerId="ADAL" clId="{DC95A121-B39F-480C-8794-F3860BEFD99F}" dt="2024-10-17T12:45:44.957" v="158"/>
          <ac:spMkLst>
            <pc:docMk/>
            <pc:sldMk cId="1198294994" sldId="299"/>
            <ac:spMk id="8" creationId="{8BFE0024-F783-47A3-63AA-C13FA25654A7}"/>
          </ac:spMkLst>
        </pc:spChg>
        <pc:spChg chg="del mod">
          <ac:chgData name="Eric McKinney" userId="5f286661-4459-4021-b51f-77cc27f771fb" providerId="ADAL" clId="{DC95A121-B39F-480C-8794-F3860BEFD99F}" dt="2024-10-17T12:45:25.004" v="155" actId="21"/>
          <ac:spMkLst>
            <pc:docMk/>
            <pc:sldMk cId="1198294994" sldId="299"/>
            <ac:spMk id="16" creationId="{C011CCF3-8E65-7F85-3547-A43F6C4ED86E}"/>
          </ac:spMkLst>
        </pc:spChg>
        <pc:spChg chg="del mod">
          <ac:chgData name="Eric McKinney" userId="5f286661-4459-4021-b51f-77cc27f771fb" providerId="ADAL" clId="{DC95A121-B39F-480C-8794-F3860BEFD99F}" dt="2024-10-16T15:38:19.287" v="34"/>
          <ac:spMkLst>
            <pc:docMk/>
            <pc:sldMk cId="1198294994" sldId="299"/>
            <ac:spMk id="20" creationId="{ABBC8CDE-84DA-0403-60C7-797192A51C1A}"/>
          </ac:spMkLst>
        </pc:spChg>
        <pc:picChg chg="mod">
          <ac:chgData name="Eric McKinney" userId="5f286661-4459-4021-b51f-77cc27f771fb" providerId="ADAL" clId="{DC95A121-B39F-480C-8794-F3860BEFD99F}" dt="2024-10-17T12:46:25.931" v="199" actId="1076"/>
          <ac:picMkLst>
            <pc:docMk/>
            <pc:sldMk cId="1198294994" sldId="299"/>
            <ac:picMk id="15" creationId="{6B1E8626-209A-B0AC-8EBC-158D16FBC53D}"/>
          </ac:picMkLst>
        </pc:picChg>
        <pc:picChg chg="del">
          <ac:chgData name="Eric McKinney" userId="5f286661-4459-4021-b51f-77cc27f771fb" providerId="ADAL" clId="{DC95A121-B39F-480C-8794-F3860BEFD99F}" dt="2024-10-16T15:38:09.250" v="18" actId="478"/>
          <ac:picMkLst>
            <pc:docMk/>
            <pc:sldMk cId="1198294994" sldId="299"/>
            <ac:picMk id="19" creationId="{4FC67045-DCB3-90A3-EF74-4C3483B3404D}"/>
          </ac:picMkLst>
        </pc:picChg>
      </pc:sldChg>
    </pc:docChg>
  </pc:docChgLst>
  <pc:docChgLst>
    <pc:chgData name="Eric McKinney" userId="S::emckinney@illinoisheartland.org::5f286661-4459-4021-b51f-77cc27f771fb" providerId="AD" clId="Web-{FB3F611B-089A-4EDE-8021-63E3395163CC}"/>
    <pc:docChg chg="modSld">
      <pc:chgData name="Eric McKinney" userId="S::emckinney@illinoisheartland.org::5f286661-4459-4021-b51f-77cc27f771fb" providerId="AD" clId="Web-{FB3F611B-089A-4EDE-8021-63E3395163CC}" dt="2024-10-14T14:20:45.683" v="174"/>
      <pc:docMkLst>
        <pc:docMk/>
      </pc:docMkLst>
      <pc:sldChg chg="modNotes">
        <pc:chgData name="Eric McKinney" userId="S::emckinney@illinoisheartland.org::5f286661-4459-4021-b51f-77cc27f771fb" providerId="AD" clId="Web-{FB3F611B-089A-4EDE-8021-63E3395163CC}" dt="2024-10-14T14:01:05.171" v="63"/>
        <pc:sldMkLst>
          <pc:docMk/>
          <pc:sldMk cId="3281859700" sldId="257"/>
        </pc:sldMkLst>
      </pc:sldChg>
      <pc:sldChg chg="modNotes">
        <pc:chgData name="Eric McKinney" userId="S::emckinney@illinoisheartland.org::5f286661-4459-4021-b51f-77cc27f771fb" providerId="AD" clId="Web-{FB3F611B-089A-4EDE-8021-63E3395163CC}" dt="2024-10-14T14:04:57.320" v="122"/>
        <pc:sldMkLst>
          <pc:docMk/>
          <pc:sldMk cId="3033723045" sldId="259"/>
        </pc:sldMkLst>
      </pc:sldChg>
      <pc:sldChg chg="modNotes">
        <pc:chgData name="Eric McKinney" userId="S::emckinney@illinoisheartland.org::5f286661-4459-4021-b51f-77cc27f771fb" providerId="AD" clId="Web-{FB3F611B-089A-4EDE-8021-63E3395163CC}" dt="2024-10-14T14:20:45.683" v="174"/>
        <pc:sldMkLst>
          <pc:docMk/>
          <pc:sldMk cId="2478352324" sldId="267"/>
        </pc:sldMkLst>
      </pc:sldChg>
    </pc:docChg>
  </pc:docChgLst>
  <pc:docChgLst>
    <pc:chgData name="Eric McKinney" userId="5f286661-4459-4021-b51f-77cc27f771fb" providerId="ADAL" clId="{C2DF7365-EA07-48D7-966F-2815558C2088}"/>
    <pc:docChg chg="custSel addSld modSld">
      <pc:chgData name="Eric McKinney" userId="5f286661-4459-4021-b51f-77cc27f771fb" providerId="ADAL" clId="{C2DF7365-EA07-48D7-966F-2815558C2088}" dt="2024-08-28T13:26:36.133" v="217" actId="20577"/>
      <pc:docMkLst>
        <pc:docMk/>
      </pc:docMkLst>
      <pc:sldChg chg="modSp mod">
        <pc:chgData name="Eric McKinney" userId="5f286661-4459-4021-b51f-77cc27f771fb" providerId="ADAL" clId="{C2DF7365-EA07-48D7-966F-2815558C2088}" dt="2024-08-28T13:21:42.140" v="95" actId="14100"/>
        <pc:sldMkLst>
          <pc:docMk/>
          <pc:sldMk cId="464903245" sldId="256"/>
        </pc:sldMkLst>
        <pc:spChg chg="mod">
          <ac:chgData name="Eric McKinney" userId="5f286661-4459-4021-b51f-77cc27f771fb" providerId="ADAL" clId="{C2DF7365-EA07-48D7-966F-2815558C2088}" dt="2024-08-28T13:20:47.386" v="31" actId="20577"/>
          <ac:spMkLst>
            <pc:docMk/>
            <pc:sldMk cId="464903245" sldId="256"/>
            <ac:spMk id="2" creationId="{5C72FC8E-6527-B95A-6CD4-C40BEA81D4FC}"/>
          </ac:spMkLst>
        </pc:spChg>
        <pc:spChg chg="mod">
          <ac:chgData name="Eric McKinney" userId="5f286661-4459-4021-b51f-77cc27f771fb" providerId="ADAL" clId="{C2DF7365-EA07-48D7-966F-2815558C2088}" dt="2024-08-28T13:21:42.140" v="95" actId="14100"/>
          <ac:spMkLst>
            <pc:docMk/>
            <pc:sldMk cId="464903245" sldId="256"/>
            <ac:spMk id="3" creationId="{0D977563-D9E4-A15C-23D2-8DB439AE896D}"/>
          </ac:spMkLst>
        </pc:spChg>
      </pc:sldChg>
      <pc:sldChg chg="delSp modSp add mod">
        <pc:chgData name="Eric McKinney" userId="5f286661-4459-4021-b51f-77cc27f771fb" providerId="ADAL" clId="{C2DF7365-EA07-48D7-966F-2815558C2088}" dt="2024-08-28T13:26:36.133" v="217" actId="20577"/>
        <pc:sldMkLst>
          <pc:docMk/>
          <pc:sldMk cId="3281859700" sldId="257"/>
        </pc:sldMkLst>
        <pc:spChg chg="mod">
          <ac:chgData name="Eric McKinney" userId="5f286661-4459-4021-b51f-77cc27f771fb" providerId="ADAL" clId="{C2DF7365-EA07-48D7-966F-2815558C2088}" dt="2024-08-28T13:24:38.277" v="105" actId="14100"/>
          <ac:spMkLst>
            <pc:docMk/>
            <pc:sldMk cId="3281859700" sldId="257"/>
            <ac:spMk id="2" creationId="{5C72FC8E-6527-B95A-6CD4-C40BEA81D4FC}"/>
          </ac:spMkLst>
        </pc:spChg>
        <pc:spChg chg="del mod">
          <ac:chgData name="Eric McKinney" userId="5f286661-4459-4021-b51f-77cc27f771fb" providerId="ADAL" clId="{C2DF7365-EA07-48D7-966F-2815558C2088}" dt="2024-08-28T13:25:03.445" v="112" actId="21"/>
          <ac:spMkLst>
            <pc:docMk/>
            <pc:sldMk cId="3281859700" sldId="257"/>
            <ac:spMk id="3" creationId="{0D977563-D9E4-A15C-23D2-8DB439AE896D}"/>
          </ac:spMkLst>
        </pc:spChg>
        <pc:spChg chg="mod">
          <ac:chgData name="Eric McKinney" userId="5f286661-4459-4021-b51f-77cc27f771fb" providerId="ADAL" clId="{C2DF7365-EA07-48D7-966F-2815558C2088}" dt="2024-08-28T13:26:36.133" v="217" actId="20577"/>
          <ac:spMkLst>
            <pc:docMk/>
            <pc:sldMk cId="3281859700" sldId="257"/>
            <ac:spMk id="4" creationId="{E9F0CF97-8B4F-3DE7-E205-2430A4A95E78}"/>
          </ac:spMkLst>
        </pc:spChg>
      </pc:sldChg>
    </pc:docChg>
  </pc:docChgLst>
  <pc:docChgLst>
    <pc:chgData name="Caitlyn Stricklin" userId="S::cstricklin@illinoisheartland.org::b6a18d28-dd6d-49e1-a3f5-90769161728e" providerId="AD" clId="Web-{EF45031C-9BAD-E5CD-874F-9E883E9FCF87}"/>
    <pc:docChg chg="modSld sldOrd">
      <pc:chgData name="Caitlyn Stricklin" userId="S::cstricklin@illinoisheartland.org::b6a18d28-dd6d-49e1-a3f5-90769161728e" providerId="AD" clId="Web-{EF45031C-9BAD-E5CD-874F-9E883E9FCF87}" dt="2024-10-14T15:27:20.320" v="57" actId="1076"/>
      <pc:docMkLst>
        <pc:docMk/>
      </pc:docMkLst>
      <pc:sldChg chg="modSp">
        <pc:chgData name="Caitlyn Stricklin" userId="S::cstricklin@illinoisheartland.org::b6a18d28-dd6d-49e1-a3f5-90769161728e" providerId="AD" clId="Web-{EF45031C-9BAD-E5CD-874F-9E883E9FCF87}" dt="2024-10-14T15:23:32.602" v="27" actId="20577"/>
        <pc:sldMkLst>
          <pc:docMk/>
          <pc:sldMk cId="464903245" sldId="256"/>
        </pc:sldMkLst>
        <pc:spChg chg="mod">
          <ac:chgData name="Caitlyn Stricklin" userId="S::cstricklin@illinoisheartland.org::b6a18d28-dd6d-49e1-a3f5-90769161728e" providerId="AD" clId="Web-{EF45031C-9BAD-E5CD-874F-9E883E9FCF87}" dt="2024-10-14T15:04:52.313" v="3" actId="1076"/>
          <ac:spMkLst>
            <pc:docMk/>
            <pc:sldMk cId="464903245" sldId="256"/>
            <ac:spMk id="2" creationId="{5C72FC8E-6527-B95A-6CD4-C40BEA81D4FC}"/>
          </ac:spMkLst>
        </pc:spChg>
        <pc:spChg chg="mod">
          <ac:chgData name="Caitlyn Stricklin" userId="S::cstricklin@illinoisheartland.org::b6a18d28-dd6d-49e1-a3f5-90769161728e" providerId="AD" clId="Web-{EF45031C-9BAD-E5CD-874F-9E883E9FCF87}" dt="2024-10-14T15:23:32.602" v="27" actId="20577"/>
          <ac:spMkLst>
            <pc:docMk/>
            <pc:sldMk cId="464903245" sldId="256"/>
            <ac:spMk id="4" creationId="{E9F0CF97-8B4F-3DE7-E205-2430A4A95E78}"/>
          </ac:spMkLst>
        </pc:spChg>
      </pc:sldChg>
      <pc:sldChg chg="modSp modNotes">
        <pc:chgData name="Caitlyn Stricklin" userId="S::cstricklin@illinoisheartland.org::b6a18d28-dd6d-49e1-a3f5-90769161728e" providerId="AD" clId="Web-{EF45031C-9BAD-E5CD-874F-9E883E9FCF87}" dt="2024-10-14T15:20:17.244" v="19" actId="20577"/>
        <pc:sldMkLst>
          <pc:docMk/>
          <pc:sldMk cId="1402561327" sldId="258"/>
        </pc:sldMkLst>
        <pc:spChg chg="mod">
          <ac:chgData name="Caitlyn Stricklin" userId="S::cstricklin@illinoisheartland.org::b6a18d28-dd6d-49e1-a3f5-90769161728e" providerId="AD" clId="Web-{EF45031C-9BAD-E5CD-874F-9E883E9FCF87}" dt="2024-10-14T15:20:17.244" v="19" actId="20577"/>
          <ac:spMkLst>
            <pc:docMk/>
            <pc:sldMk cId="1402561327" sldId="258"/>
            <ac:spMk id="4" creationId="{E9F0CF97-8B4F-3DE7-E205-2430A4A95E78}"/>
          </ac:spMkLst>
        </pc:spChg>
      </pc:sldChg>
      <pc:sldChg chg="ord modNotes">
        <pc:chgData name="Caitlyn Stricklin" userId="S::cstricklin@illinoisheartland.org::b6a18d28-dd6d-49e1-a3f5-90769161728e" providerId="AD" clId="Web-{EF45031C-9BAD-E5CD-874F-9E883E9FCF87}" dt="2024-10-14T15:18:31.354" v="13"/>
        <pc:sldMkLst>
          <pc:docMk/>
          <pc:sldMk cId="3502536428" sldId="260"/>
        </pc:sldMkLst>
      </pc:sldChg>
      <pc:sldChg chg="delSp modSp modNotes">
        <pc:chgData name="Caitlyn Stricklin" userId="S::cstricklin@illinoisheartland.org::b6a18d28-dd6d-49e1-a3f5-90769161728e" providerId="AD" clId="Web-{EF45031C-9BAD-E5CD-874F-9E883E9FCF87}" dt="2024-10-14T15:27:20.320" v="57" actId="1076"/>
        <pc:sldMkLst>
          <pc:docMk/>
          <pc:sldMk cId="2462099651" sldId="261"/>
        </pc:sldMkLst>
        <pc:spChg chg="mod">
          <ac:chgData name="Caitlyn Stricklin" userId="S::cstricklin@illinoisheartland.org::b6a18d28-dd6d-49e1-a3f5-90769161728e" providerId="AD" clId="Web-{EF45031C-9BAD-E5CD-874F-9E883E9FCF87}" dt="2024-10-14T15:27:20.320" v="57" actId="1076"/>
          <ac:spMkLst>
            <pc:docMk/>
            <pc:sldMk cId="2462099651" sldId="261"/>
            <ac:spMk id="2" creationId="{5C72FC8E-6527-B95A-6CD4-C40BEA81D4FC}"/>
          </ac:spMkLst>
        </pc:spChg>
        <pc:spChg chg="mod">
          <ac:chgData name="Caitlyn Stricklin" userId="S::cstricklin@illinoisheartland.org::b6a18d28-dd6d-49e1-a3f5-90769161728e" providerId="AD" clId="Web-{EF45031C-9BAD-E5CD-874F-9E883E9FCF87}" dt="2024-10-14T15:27:17.914" v="56" actId="1076"/>
          <ac:spMkLst>
            <pc:docMk/>
            <pc:sldMk cId="2462099651" sldId="261"/>
            <ac:spMk id="4" creationId="{E9F0CF97-8B4F-3DE7-E205-2430A4A95E78}"/>
          </ac:spMkLst>
        </pc:spChg>
        <pc:spChg chg="del mod">
          <ac:chgData name="Caitlyn Stricklin" userId="S::cstricklin@illinoisheartland.org::b6a18d28-dd6d-49e1-a3f5-90769161728e" providerId="AD" clId="Web-{EF45031C-9BAD-E5CD-874F-9E883E9FCF87}" dt="2024-10-14T15:25:27.071" v="37"/>
          <ac:spMkLst>
            <pc:docMk/>
            <pc:sldMk cId="2462099651" sldId="261"/>
            <ac:spMk id="5" creationId="{02014C4C-16D8-6009-B788-FEE037999EE8}"/>
          </ac:spMkLst>
        </pc:spChg>
      </pc:sldChg>
      <pc:sldChg chg="modSp modNotes">
        <pc:chgData name="Caitlyn Stricklin" userId="S::cstricklin@illinoisheartland.org::b6a18d28-dd6d-49e1-a3f5-90769161728e" providerId="AD" clId="Web-{EF45031C-9BAD-E5CD-874F-9E883E9FCF87}" dt="2024-10-14T15:19:52.807" v="17" actId="1076"/>
        <pc:sldMkLst>
          <pc:docMk/>
          <pc:sldMk cId="511501504" sldId="262"/>
        </pc:sldMkLst>
        <pc:spChg chg="mod">
          <ac:chgData name="Caitlyn Stricklin" userId="S::cstricklin@illinoisheartland.org::b6a18d28-dd6d-49e1-a3f5-90769161728e" providerId="AD" clId="Web-{EF45031C-9BAD-E5CD-874F-9E883E9FCF87}" dt="2024-10-14T15:19:52.807" v="17" actId="1076"/>
          <ac:spMkLst>
            <pc:docMk/>
            <pc:sldMk cId="511501504" sldId="262"/>
            <ac:spMk id="2" creationId="{5C72FC8E-6527-B95A-6CD4-C40BEA81D4FC}"/>
          </ac:spMkLst>
        </pc:spChg>
        <pc:spChg chg="mod">
          <ac:chgData name="Caitlyn Stricklin" userId="S::cstricklin@illinoisheartland.org::b6a18d28-dd6d-49e1-a3f5-90769161728e" providerId="AD" clId="Web-{EF45031C-9BAD-E5CD-874F-9E883E9FCF87}" dt="2024-10-14T15:19:48.182" v="16" actId="1076"/>
          <ac:spMkLst>
            <pc:docMk/>
            <pc:sldMk cId="511501504" sldId="262"/>
            <ac:spMk id="4" creationId="{E9F0CF97-8B4F-3DE7-E205-2430A4A95E78}"/>
          </ac:spMkLst>
        </pc:spChg>
      </pc:sldChg>
      <pc:sldChg chg="modSp modNotes">
        <pc:chgData name="Caitlyn Stricklin" userId="S::cstricklin@illinoisheartland.org::b6a18d28-dd6d-49e1-a3f5-90769161728e" providerId="AD" clId="Web-{EF45031C-9BAD-E5CD-874F-9E883E9FCF87}" dt="2024-10-14T15:19:12.026" v="15" actId="20577"/>
        <pc:sldMkLst>
          <pc:docMk/>
          <pc:sldMk cId="3141424978" sldId="265"/>
        </pc:sldMkLst>
        <pc:spChg chg="mod">
          <ac:chgData name="Caitlyn Stricklin" userId="S::cstricklin@illinoisheartland.org::b6a18d28-dd6d-49e1-a3f5-90769161728e" providerId="AD" clId="Web-{EF45031C-9BAD-E5CD-874F-9E883E9FCF87}" dt="2024-10-14T15:19:12.026" v="15" actId="20577"/>
          <ac:spMkLst>
            <pc:docMk/>
            <pc:sldMk cId="3141424978" sldId="265"/>
            <ac:spMk id="3" creationId="{EBF9ED99-7166-0153-9EF4-D04EF604BCFE}"/>
          </ac:spMkLst>
        </pc:spChg>
      </pc:sldChg>
      <pc:sldChg chg="modSp">
        <pc:chgData name="Caitlyn Stricklin" userId="S::cstricklin@illinoisheartland.org::b6a18d28-dd6d-49e1-a3f5-90769161728e" providerId="AD" clId="Web-{EF45031C-9BAD-E5CD-874F-9E883E9FCF87}" dt="2024-10-14T15:21:34.244" v="25" actId="20577"/>
        <pc:sldMkLst>
          <pc:docMk/>
          <pc:sldMk cId="2551840631" sldId="266"/>
        </pc:sldMkLst>
        <pc:spChg chg="mod">
          <ac:chgData name="Caitlyn Stricklin" userId="S::cstricklin@illinoisheartland.org::b6a18d28-dd6d-49e1-a3f5-90769161728e" providerId="AD" clId="Web-{EF45031C-9BAD-E5CD-874F-9E883E9FCF87}" dt="2024-10-14T15:21:34.244" v="25" actId="20577"/>
          <ac:spMkLst>
            <pc:docMk/>
            <pc:sldMk cId="2551840631" sldId="266"/>
            <ac:spMk id="3" creationId="{9AA122D5-32E8-0850-96AD-BA07E2275D00}"/>
          </ac:spMkLst>
        </pc:spChg>
      </pc:sldChg>
      <pc:sldChg chg="modSp">
        <pc:chgData name="Caitlyn Stricklin" userId="S::cstricklin@illinoisheartland.org::b6a18d28-dd6d-49e1-a3f5-90769161728e" providerId="AD" clId="Web-{EF45031C-9BAD-E5CD-874F-9E883E9FCF87}" dt="2024-10-14T15:23:48.134" v="29" actId="20577"/>
        <pc:sldMkLst>
          <pc:docMk/>
          <pc:sldMk cId="2478352324" sldId="267"/>
        </pc:sldMkLst>
        <pc:spChg chg="mod">
          <ac:chgData name="Caitlyn Stricklin" userId="S::cstricklin@illinoisheartland.org::b6a18d28-dd6d-49e1-a3f5-90769161728e" providerId="AD" clId="Web-{EF45031C-9BAD-E5CD-874F-9E883E9FCF87}" dt="2024-10-14T15:23:48.134" v="29" actId="20577"/>
          <ac:spMkLst>
            <pc:docMk/>
            <pc:sldMk cId="2478352324" sldId="267"/>
            <ac:spMk id="4" creationId="{E9F0CF97-8B4F-3DE7-E205-2430A4A95E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D010A-0DC8-409F-B4A6-22F476A040A9}" type="datetimeFigureOut">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04B44-07C3-4AFA-8299-0CF98A796C5D}" type="slidenum">
              <a:t>‹#›</a:t>
            </a:fld>
            <a:endParaRPr lang="en-US"/>
          </a:p>
        </p:txBody>
      </p:sp>
    </p:spTree>
    <p:extLst>
      <p:ext uri="{BB962C8B-B14F-4D97-AF65-F5344CB8AC3E}">
        <p14:creationId xmlns:p14="http://schemas.microsoft.com/office/powerpoint/2010/main" val="34152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Welcome to this month’s edition of Online with the CMC. This month we are diving back into the world of AI with AI and the Library World: Part 2. </a:t>
            </a:r>
          </a:p>
          <a:p>
            <a:endParaRPr lang="en-US" dirty="0">
              <a:cs typeface="Calibri"/>
            </a:endParaRPr>
          </a:p>
        </p:txBody>
      </p:sp>
      <p:sp>
        <p:nvSpPr>
          <p:cNvPr id="4" name="Slide Number Placeholder 3"/>
          <p:cNvSpPr>
            <a:spLocks noGrp="1"/>
          </p:cNvSpPr>
          <p:nvPr>
            <p:ph type="sldNum" sz="quarter" idx="5"/>
          </p:nvPr>
        </p:nvSpPr>
        <p:spPr/>
        <p:txBody>
          <a:bodyPr/>
          <a:lstStyle/>
          <a:p>
            <a:fld id="{CA104B44-07C3-4AFA-8299-0CF98A796C5D}" type="slidenum">
              <a:t>1</a:t>
            </a:fld>
            <a:endParaRPr lang="en-US"/>
          </a:p>
        </p:txBody>
      </p:sp>
    </p:spTree>
    <p:extLst>
      <p:ext uri="{BB962C8B-B14F-4D97-AF65-F5344CB8AC3E}">
        <p14:creationId xmlns:p14="http://schemas.microsoft.com/office/powerpoint/2010/main" val="266599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Caitlyn! </a:t>
            </a:r>
          </a:p>
          <a:p>
            <a:endParaRPr lang="en-US" dirty="0"/>
          </a:p>
          <a:p>
            <a:r>
              <a:rPr lang="en-US" dirty="0"/>
              <a:t>So, are there any tasks in your library you would like to see if AI can help with? Post in the chat and let's try it!! Describe what task you would like help with, and we can see if we can design a query that will accomplish it. To get our AI juices flowing, I'd first like to share a use I have found helpful when dealing with clunky spreadsheets. We will start with ChatGPT-4o in Poe, a useful app that contains a lot of AI's for different purposes. (Brief demo of Poe.)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A104B44-07C3-4AFA-8299-0CF98A796C5D}" type="slidenum">
              <a:t>10</a:t>
            </a:fld>
            <a:endParaRPr lang="en-US"/>
          </a:p>
        </p:txBody>
      </p:sp>
    </p:spTree>
    <p:extLst>
      <p:ext uri="{BB962C8B-B14F-4D97-AF65-F5344CB8AC3E}">
        <p14:creationId xmlns:p14="http://schemas.microsoft.com/office/powerpoint/2010/main" val="196181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We all look fabulous!!</a:t>
            </a:r>
            <a:endParaRPr lang="en-US" dirty="0"/>
          </a:p>
        </p:txBody>
      </p:sp>
      <p:sp>
        <p:nvSpPr>
          <p:cNvPr id="4" name="Slide Number Placeholder 3"/>
          <p:cNvSpPr>
            <a:spLocks noGrp="1"/>
          </p:cNvSpPr>
          <p:nvPr>
            <p:ph type="sldNum" sz="quarter" idx="5"/>
          </p:nvPr>
        </p:nvSpPr>
        <p:spPr/>
        <p:txBody>
          <a:bodyPr/>
          <a:lstStyle/>
          <a:p>
            <a:fld id="{7B9602B2-06F0-4806-99E7-ECC0E4153939}" type="slidenum">
              <a:rPr lang="en-US" smtClean="0"/>
              <a:t>13</a:t>
            </a:fld>
            <a:endParaRPr lang="en-US"/>
          </a:p>
        </p:txBody>
      </p:sp>
    </p:spTree>
    <p:extLst>
      <p:ext uri="{BB962C8B-B14F-4D97-AF65-F5344CB8AC3E}">
        <p14:creationId xmlns:p14="http://schemas.microsoft.com/office/powerpoint/2010/main" val="17887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agenda for this session is as follows: </a:t>
            </a:r>
            <a:r>
              <a:rPr lang="en-US" dirty="0"/>
              <a:t>Your fearless presenters shall introduce themselves; there will be a brief recap of Part 1; Caitlyn will share her research on library uses of AI (outside of cataloging) and we will end with a live demo featuring YOUR libraries </a:t>
            </a:r>
            <a:r>
              <a:rPr lang="en-US" dirty="0">
                <a:highlight>
                  <a:srgbClr val="FFFF00"/>
                </a:highlight>
              </a:rPr>
              <a:t>query(s). </a:t>
            </a:r>
            <a:r>
              <a:rPr lang="en-US" dirty="0"/>
              <a:t>We will see if we can develop a query to solve your need(s) with AI! Simply add your need(s) in the chat while Caitlyn shares her research, and we will see what we can do!</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A104B44-07C3-4AFA-8299-0CF98A796C5D}" type="slidenum">
              <a:rPr lang="en-US"/>
              <a:t>2</a:t>
            </a:fld>
            <a:endParaRPr lang="en-US"/>
          </a:p>
        </p:txBody>
      </p:sp>
    </p:spTree>
    <p:extLst>
      <p:ext uri="{BB962C8B-B14F-4D97-AF65-F5344CB8AC3E}">
        <p14:creationId xmlns:p14="http://schemas.microsoft.com/office/powerpoint/2010/main" val="217551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Eric McKinney, and I am the CMC Cataloging Trainer at the CMC. You may know me from such presentations as, AI and the Library World, Part 1 and Well, You See, Timmy. I have been here just over three years. I have cataloged for academic and public libraries in the past. I like the broad variety of items we get to catalog at the CMC. Plus, I get to play with AI!</a:t>
            </a:r>
            <a:br>
              <a:rPr lang="en-US" dirty="0"/>
            </a:br>
            <a:br>
              <a:rPr lang="en-US" dirty="0"/>
            </a:br>
            <a:r>
              <a:rPr lang="en-US" dirty="0"/>
              <a:t> I was inspired to library work by my wife, a high school librarian (who was pulled out of the library years ago to teach non-library/information literacy related courses. But don’t get me started or this will turn into another presentation altogether!) </a:t>
            </a:r>
            <a:r>
              <a:rPr lang="en-US" dirty="0" err="1"/>
              <a:t>Anyhoo</a:t>
            </a:r>
            <a:r>
              <a:rPr lang="en-US" dirty="0"/>
              <a:t>, in my spare time I enjoy reading, video gaming, gardening, canning and magnet fishing. When working remotely, I enjoy hanging out with my furry co-workers.  Though, none are terribly helpful. Tyrion (left) and Griffin (center) mostly nap. Piebald (right), or Pie for short, seems to need a lot of snack breaks. </a:t>
            </a:r>
          </a:p>
        </p:txBody>
      </p:sp>
      <p:sp>
        <p:nvSpPr>
          <p:cNvPr id="4" name="Slide Number Placeholder 3"/>
          <p:cNvSpPr>
            <a:spLocks noGrp="1"/>
          </p:cNvSpPr>
          <p:nvPr>
            <p:ph type="sldNum" sz="quarter" idx="5"/>
          </p:nvPr>
        </p:nvSpPr>
        <p:spPr/>
        <p:txBody>
          <a:bodyPr/>
          <a:lstStyle/>
          <a:p>
            <a:fld id="{CA104B44-07C3-4AFA-8299-0CF98A796C5D}" type="slidenum">
              <a:rPr lang="en-US"/>
              <a:t>3</a:t>
            </a:fld>
            <a:endParaRPr lang="en-US"/>
          </a:p>
        </p:txBody>
      </p:sp>
    </p:spTree>
    <p:extLst>
      <p:ext uri="{BB962C8B-B14F-4D97-AF65-F5344CB8AC3E}">
        <p14:creationId xmlns:p14="http://schemas.microsoft.com/office/powerpoint/2010/main" val="191656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Caitlyn Stricklin. I am one of the interns here at the CMC for the fall semester. My dream is to catalog at some capacity at a university. I am currently pursuing my Master’s degree in Library and Information Science at the University of North Carolina – Greensboro. I am married, and have two little boys, aged 3 and 4, and we have our energetic 2-year-old chocolate lab Freyja. In my spare time I love to do puzzles of all sorts, practice coding, play video games with my husband, and binge read books late at night. I am about to start learning to walk again after breaking my ankle in August at a trampoline park and having two surgeries to repair it! </a:t>
            </a:r>
          </a:p>
          <a:p>
            <a:r>
              <a:rPr lang="en-US" dirty="0"/>
              <a:t>All of this to say, I am very excited to talk to you about how AI plays a role in the library world! Before I talk to you about AI use in acquisitions, interlibrary loan, and circulation, I am going to let Eric refresh your memory on part one of the AI and the Library World webinar that he presented in the spring. </a:t>
            </a:r>
          </a:p>
          <a:p>
            <a:endParaRPr lang="en-US" dirty="0">
              <a:cs typeface="Calibri"/>
            </a:endParaRPr>
          </a:p>
        </p:txBody>
      </p:sp>
      <p:sp>
        <p:nvSpPr>
          <p:cNvPr id="4" name="Slide Number Placeholder 3"/>
          <p:cNvSpPr>
            <a:spLocks noGrp="1"/>
          </p:cNvSpPr>
          <p:nvPr>
            <p:ph type="sldNum" sz="quarter" idx="5"/>
          </p:nvPr>
        </p:nvSpPr>
        <p:spPr/>
        <p:txBody>
          <a:bodyPr/>
          <a:lstStyle/>
          <a:p>
            <a:fld id="{CA104B44-07C3-4AFA-8299-0CF98A796C5D}" type="slidenum">
              <a:rPr lang="en-US"/>
              <a:t>4</a:t>
            </a:fld>
            <a:endParaRPr lang="en-US"/>
          </a:p>
        </p:txBody>
      </p:sp>
    </p:spTree>
    <p:extLst>
      <p:ext uri="{BB962C8B-B14F-4D97-AF65-F5344CB8AC3E}">
        <p14:creationId xmlns:p14="http://schemas.microsoft.com/office/powerpoint/2010/main" val="32404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able to join us for Part 1, we looked at AI specifically through the lens of cataloging. Some of the feedback we received was that for a presentation on AI and the Library World, it dealt with little of the library world! I realized that was completely true. A great example of feedback really helping! That point didn’t even occur to me as I put the presentation together. I’m super-grateful it was pointed out. So, please, if you can take a minute to provide feedback, for this or any of our presentations, that might just give us an idea we wouldn’t have thought of otherwise. Alternatively, you can let us know if there are any topics you would like to see covered by contacting us at cmc@illinoisheartland.org. </a:t>
            </a:r>
            <a:br>
              <a:rPr lang="en-US" dirty="0">
                <a:cs typeface="+mn-lt"/>
              </a:rPr>
            </a:br>
            <a:br>
              <a:rPr lang="en-US" dirty="0">
                <a:cs typeface="+mn-lt"/>
              </a:rPr>
            </a:br>
            <a:r>
              <a:rPr lang="en-US" dirty="0"/>
              <a:t>On the slide is the Agenda for Part 1. We started with a brief description of AI, looked at what it can do in regard to cataloging (spoiler alert: we couldn’t quite get it to spit out a good Bibliographic record, though with the right query…), reviewed some of the challenges of implementation, and closed with a live demo. The recording is available, along with all past Online with the CMC's, on our website. I have included a link on the References slide. </a:t>
            </a:r>
            <a:br>
              <a:rPr lang="en-US" dirty="0">
                <a:cs typeface="+mn-lt"/>
              </a:rPr>
            </a:br>
            <a:br>
              <a:rPr lang="en-US" dirty="0">
                <a:cs typeface="+mn-lt"/>
              </a:rPr>
            </a:br>
            <a:r>
              <a:rPr lang="en-US" dirty="0">
                <a:cs typeface="Calibri"/>
              </a:rPr>
              <a:t>Now, I'll turn it over to Caitlyn who will explain how AI is being used in the library, outside of cataloging. </a:t>
            </a:r>
          </a:p>
          <a:p>
            <a:endParaRPr lang="en-US" dirty="0">
              <a:cs typeface="+mn-lt"/>
            </a:endParaRPr>
          </a:p>
        </p:txBody>
      </p:sp>
      <p:sp>
        <p:nvSpPr>
          <p:cNvPr id="4" name="Slide Number Placeholder 3"/>
          <p:cNvSpPr>
            <a:spLocks noGrp="1"/>
          </p:cNvSpPr>
          <p:nvPr>
            <p:ph type="sldNum" sz="quarter" idx="5"/>
          </p:nvPr>
        </p:nvSpPr>
        <p:spPr/>
        <p:txBody>
          <a:bodyPr/>
          <a:lstStyle/>
          <a:p>
            <a:fld id="{CA104B44-07C3-4AFA-8299-0CF98A796C5D}" type="slidenum">
              <a:rPr lang="en-US"/>
              <a:t>5</a:t>
            </a:fld>
            <a:endParaRPr lang="en-US"/>
          </a:p>
        </p:txBody>
      </p:sp>
    </p:spTree>
    <p:extLst>
      <p:ext uri="{BB962C8B-B14F-4D97-AF65-F5344CB8AC3E}">
        <p14:creationId xmlns:p14="http://schemas.microsoft.com/office/powerpoint/2010/main" val="370485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Eric! Okay, while I know that you all know what acquisition, circulation and interlibrary loan mean, I will still review what they are just in case there are people watching that may not know their meaning. </a:t>
            </a:r>
          </a:p>
          <a:p>
            <a:r>
              <a:rPr lang="en-US" dirty="0"/>
              <a:t>Acquisition is the process of selecting and acquiring materials for library and information centers in all formats including digital items. AI can be used in libraries to analyze usage patterns and assess collections to guide future acquisitions. AI can use an algorithm to make recommendations for each user, automating order processing for librarians, as well as assist in the cataloging process.</a:t>
            </a:r>
          </a:p>
          <a:p>
            <a:r>
              <a:rPr lang="en-US" dirty="0"/>
              <a:t>I found two examples of libraries using AI for the acquisition process. Stanford University Library AI Studio uses AI to help with collection discovery and analysis of their inventory. The Helsinki Central Library Oodi also uses AI technology for collection discovery. They also use AI technology to make reading suggestions for their users.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A104B44-07C3-4AFA-8299-0CF98A796C5D}" type="slidenum">
              <a:rPr lang="en-US"/>
              <a:t>6</a:t>
            </a:fld>
            <a:endParaRPr lang="en-US"/>
          </a:p>
        </p:txBody>
      </p:sp>
    </p:spTree>
    <p:extLst>
      <p:ext uri="{BB962C8B-B14F-4D97-AF65-F5344CB8AC3E}">
        <p14:creationId xmlns:p14="http://schemas.microsoft.com/office/powerpoint/2010/main" val="54300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Interlibrary Loan. Interlibrary loan allows users to request items and resources from another library that may not be at their own library. </a:t>
            </a:r>
          </a:p>
          <a:p>
            <a:r>
              <a:rPr lang="en-US"/>
              <a:t>In regards to how AI can assist with this in the library, it can help with automating the processing of interlibrary loan requests between systems, using natural language processing to help interpret user requests accurately, and using chatbots to help provide instant responses to inquiries a user might have in regards to their loan requests. AI might also be able to help with analyzing costs for transactions related to interlibrary loans, thus helping librarians making decisions when it comes to sharing resources. </a:t>
            </a:r>
          </a:p>
          <a:p>
            <a:r>
              <a:rPr lang="en-US" dirty="0"/>
              <a:t>I was able to find two examples of how AI can be used within the library world. The first example is one that we should all be familiar with, and that is </a:t>
            </a:r>
            <a:r>
              <a:rPr lang="en-US" dirty="0" err="1"/>
              <a:t>WorldShare</a:t>
            </a:r>
            <a:r>
              <a:rPr lang="en-US" dirty="0"/>
              <a:t> with </a:t>
            </a:r>
            <a:r>
              <a:rPr lang="en-US" dirty="0" err="1"/>
              <a:t>WorldCat</a:t>
            </a:r>
            <a:r>
              <a:rPr lang="en-US" dirty="0"/>
              <a:t>. They use AI to automate lending and borrowing through OCLC’s </a:t>
            </a:r>
            <a:r>
              <a:rPr lang="en-US" dirty="0" err="1"/>
              <a:t>Worldcat</a:t>
            </a:r>
            <a:r>
              <a:rPr lang="en-US" dirty="0"/>
              <a:t> to gain access to millions of bibliographic records and resources. Another example is with Texas Tech University and the University of Houston using an interlibrary loan program to share 3D printing objects among a database for their students.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A104B44-07C3-4AFA-8299-0CF98A796C5D}" type="slidenum">
              <a:rPr lang="en-US"/>
              <a:t>7</a:t>
            </a:fld>
            <a:endParaRPr lang="en-US"/>
          </a:p>
        </p:txBody>
      </p:sp>
    </p:spTree>
    <p:extLst>
      <p:ext uri="{BB962C8B-B14F-4D97-AF65-F5344CB8AC3E}">
        <p14:creationId xmlns:p14="http://schemas.microsoft.com/office/powerpoint/2010/main" val="317278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can also be used for research, like at a university library. For example, the University of Alberta creates and uses AI for research purposes for their students. Some examples of AI sites that you might use are SciSpace, LitMaps, and Perplexity. These sites will help users look for articles and topics relating to their research questions. Obviously you would need to go fact check some things, as I have personally tested this out myself just to see how the system works. However it is nice to see that you can potentially use AI to help find resources for a research topic.</a:t>
            </a:r>
          </a:p>
          <a:p>
            <a:endParaRPr lang="en-US" dirty="0">
              <a:cs typeface="Calibri"/>
            </a:endParaRPr>
          </a:p>
        </p:txBody>
      </p:sp>
      <p:sp>
        <p:nvSpPr>
          <p:cNvPr id="4" name="Slide Number Placeholder 3"/>
          <p:cNvSpPr>
            <a:spLocks noGrp="1"/>
          </p:cNvSpPr>
          <p:nvPr>
            <p:ph type="sldNum" sz="quarter" idx="5"/>
          </p:nvPr>
        </p:nvSpPr>
        <p:spPr/>
        <p:txBody>
          <a:bodyPr/>
          <a:lstStyle/>
          <a:p>
            <a:fld id="{CA104B44-07C3-4AFA-8299-0CF98A796C5D}" type="slidenum">
              <a:rPr lang="en-US"/>
              <a:t>8</a:t>
            </a:fld>
            <a:endParaRPr lang="en-US"/>
          </a:p>
        </p:txBody>
      </p:sp>
    </p:spTree>
    <p:extLst>
      <p:ext uri="{BB962C8B-B14F-4D97-AF65-F5344CB8AC3E}">
        <p14:creationId xmlns:p14="http://schemas.microsoft.com/office/powerpoint/2010/main" val="332588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thing I wanted to talk to you about today is how AI can help with circulation in the library world. Circulation services in the library include the check-in and check-out of items, managing holds, renewing loans, issuing library cards, as well as managing overdue items.</a:t>
            </a:r>
          </a:p>
          <a:p>
            <a:r>
              <a:rPr lang="en-US"/>
              <a:t>AI can help automate some of these tasks to enhance circulation service in a couple of ways. For one, there can be a self-checkout and return kiosk for users that will help reduce wait times for patrons. There could also be an automated fine management system, given that there are libraries that still have late fees for overdue books and materials. There might also be a way for AI to help remind users about due dates for materials, and the arrival of new materials within the library. AI can also help by having a recommendation system for users based on analyzing their borrowing patterns. </a:t>
            </a:r>
          </a:p>
          <a:p>
            <a:r>
              <a:rPr lang="en-US" dirty="0"/>
              <a:t>While I could not find any specific examples of AI being used in a library for circulation services, I will use this an opportunity for Eric to open up to the public about your ideas or examples if you have any relating to circulation services, any questions you might have, or even other inquiries you might have.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A104B44-07C3-4AFA-8299-0CF98A796C5D}" type="slidenum">
              <a:rPr lang="en-US"/>
              <a:t>9</a:t>
            </a:fld>
            <a:endParaRPr lang="en-US"/>
          </a:p>
        </p:txBody>
      </p:sp>
    </p:spTree>
    <p:extLst>
      <p:ext uri="{BB962C8B-B14F-4D97-AF65-F5344CB8AC3E}">
        <p14:creationId xmlns:p14="http://schemas.microsoft.com/office/powerpoint/2010/main" val="4212253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182-C430-5662-0647-D0EF1478EA83}"/>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a:t>Title of Presentation</a:t>
            </a:r>
          </a:p>
        </p:txBody>
      </p:sp>
      <p:sp>
        <p:nvSpPr>
          <p:cNvPr id="3" name="Subtitle 2">
            <a:extLst>
              <a:ext uri="{FF2B5EF4-FFF2-40B4-BE49-F238E27FC236}">
                <a16:creationId xmlns:a16="http://schemas.microsoft.com/office/drawing/2014/main" id="{2C0DBFDA-F7D6-57E0-83E3-D44518603A69}"/>
              </a:ext>
            </a:extLst>
          </p:cNvPr>
          <p:cNvSpPr>
            <a:spLocks noGrp="1"/>
          </p:cNvSpPr>
          <p:nvPr>
            <p:ph type="subTitle" idx="1" hasCustomPrompt="1"/>
          </p:nvPr>
        </p:nvSpPr>
        <p:spPr>
          <a:xfrm>
            <a:off x="1524000" y="3602038"/>
            <a:ext cx="9144000" cy="482852"/>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Title</a:t>
            </a:r>
          </a:p>
        </p:txBody>
      </p:sp>
      <p:sp>
        <p:nvSpPr>
          <p:cNvPr id="4" name="Date Placeholder 3">
            <a:extLst>
              <a:ext uri="{FF2B5EF4-FFF2-40B4-BE49-F238E27FC236}">
                <a16:creationId xmlns:a16="http://schemas.microsoft.com/office/drawing/2014/main" id="{8BDE19C2-E4E5-5A7F-CF95-09F13FF11528}"/>
              </a:ext>
            </a:extLst>
          </p:cNvPr>
          <p:cNvSpPr>
            <a:spLocks noGrp="1"/>
          </p:cNvSpPr>
          <p:nvPr>
            <p:ph type="dt" sz="half" idx="10"/>
          </p:nvPr>
        </p:nvSpPr>
        <p:spPr/>
        <p:txBody>
          <a:bodyPr/>
          <a:lstStyle/>
          <a:p>
            <a:fld id="{D1B7CEEC-5B8A-49BF-B4C2-705CC8FF179F}" type="datetimeFigureOut">
              <a:rPr lang="en-US" smtClean="0"/>
              <a:t>10/17/2024</a:t>
            </a:fld>
            <a:endParaRPr lang="en-US"/>
          </a:p>
        </p:txBody>
      </p:sp>
      <p:pic>
        <p:nvPicPr>
          <p:cNvPr id="8" name="Picture 7" descr="Graphical user interface, text&#10;&#10;Description automatically generated with medium confidence">
            <a:extLst>
              <a:ext uri="{FF2B5EF4-FFF2-40B4-BE49-F238E27FC236}">
                <a16:creationId xmlns:a16="http://schemas.microsoft.com/office/drawing/2014/main" id="{F690832D-4F39-0A18-0BA0-8C32AEE32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84" y="956680"/>
            <a:ext cx="3581400" cy="1287039"/>
          </a:xfrm>
          <a:prstGeom prst="rect">
            <a:avLst/>
          </a:prstGeom>
        </p:spPr>
      </p:pic>
      <p:sp>
        <p:nvSpPr>
          <p:cNvPr id="9" name="Rectangle 8">
            <a:extLst>
              <a:ext uri="{FF2B5EF4-FFF2-40B4-BE49-F238E27FC236}">
                <a16:creationId xmlns:a16="http://schemas.microsoft.com/office/drawing/2014/main" id="{2BBD5D69-1E85-5FAA-B35D-B7164AC7E003}"/>
              </a:ext>
            </a:extLst>
          </p:cNvPr>
          <p:cNvSpPr>
            <a:spLocks noGrp="1" noRot="1" noMove="1" noResize="1" noEditPoints="1" noAdjustHandles="1" noChangeArrowheads="1" noChangeShapeType="1"/>
          </p:cNvSpPr>
          <p:nvPr/>
        </p:nvSpPr>
        <p:spPr>
          <a:xfrm>
            <a:off x="9821884" y="5328752"/>
            <a:ext cx="2150774" cy="114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7563DA86-8CDB-79BC-4AE1-21BE2A02B606}"/>
              </a:ext>
            </a:extLst>
          </p:cNvPr>
          <p:cNvSpPr>
            <a:spLocks noGrp="1"/>
          </p:cNvSpPr>
          <p:nvPr>
            <p:ph type="body" sz="quarter" idx="11" hasCustomPrompt="1"/>
          </p:nvPr>
        </p:nvSpPr>
        <p:spPr>
          <a:xfrm>
            <a:off x="1524000" y="4170363"/>
            <a:ext cx="9144000" cy="584200"/>
          </a:xfrm>
        </p:spPr>
        <p:txBody>
          <a:bodyPr>
            <a:normAutofit/>
          </a:bodyPr>
          <a:lstStyle>
            <a:lvl1pPr marL="0" indent="0">
              <a:buNone/>
              <a:defRPr sz="2400">
                <a:solidFill>
                  <a:schemeClr val="accent5"/>
                </a:solidFill>
              </a:defRPr>
            </a:lvl1pPr>
          </a:lstStyle>
          <a:p>
            <a:pPr lvl="0"/>
            <a:r>
              <a:rPr lang="en-US"/>
              <a:t>Event – Date</a:t>
            </a:r>
          </a:p>
        </p:txBody>
      </p:sp>
      <p:pic>
        <p:nvPicPr>
          <p:cNvPr id="5" name="Picture 4" descr="Logo, company name&#10;&#10;Description automatically generated">
            <a:extLst>
              <a:ext uri="{FF2B5EF4-FFF2-40B4-BE49-F238E27FC236}">
                <a16:creationId xmlns:a16="http://schemas.microsoft.com/office/drawing/2014/main" id="{8004341D-A49E-38D3-2D19-773FA1B805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0924" b="19166"/>
          <a:stretch/>
        </p:blipFill>
        <p:spPr>
          <a:xfrm>
            <a:off x="150620" y="5430725"/>
            <a:ext cx="1562641" cy="941189"/>
          </a:xfrm>
          <a:prstGeom prst="rect">
            <a:avLst/>
          </a:prstGeom>
        </p:spPr>
      </p:pic>
    </p:spTree>
    <p:extLst>
      <p:ext uri="{BB962C8B-B14F-4D97-AF65-F5344CB8AC3E}">
        <p14:creationId xmlns:p14="http://schemas.microsoft.com/office/powerpoint/2010/main" val="36779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E1D8661-461F-B8F0-2F10-8A1872AC83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924" b="19166"/>
          <a:stretch/>
        </p:blipFill>
        <p:spPr>
          <a:xfrm>
            <a:off x="261456" y="5514108"/>
            <a:ext cx="1562641" cy="941189"/>
          </a:xfrm>
          <a:prstGeom prst="rect">
            <a:avLst/>
          </a:prstGeom>
        </p:spPr>
      </p:pic>
      <p:sp>
        <p:nvSpPr>
          <p:cNvPr id="2" name="Title 1">
            <a:extLst>
              <a:ext uri="{FF2B5EF4-FFF2-40B4-BE49-F238E27FC236}">
                <a16:creationId xmlns:a16="http://schemas.microsoft.com/office/drawing/2014/main" id="{75578796-8DB7-0665-9BDC-150BF9F6DF38}"/>
              </a:ext>
            </a:extLst>
          </p:cNvPr>
          <p:cNvSpPr>
            <a:spLocks noGrp="1"/>
          </p:cNvSpPr>
          <p:nvPr>
            <p:ph type="title"/>
          </p:nvPr>
        </p:nvSpPr>
        <p:spPr>
          <a:xfrm>
            <a:off x="838200" y="1972253"/>
            <a:ext cx="10515600" cy="1325563"/>
          </a:xfrm>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C1EEC5C6-901B-A64B-D4B4-6A1295DA4097}"/>
              </a:ext>
            </a:extLst>
          </p:cNvPr>
          <p:cNvSpPr>
            <a:spLocks noGrp="1"/>
          </p:cNvSpPr>
          <p:nvPr>
            <p:ph type="dt" sz="half" idx="10"/>
          </p:nvPr>
        </p:nvSpPr>
        <p:spPr/>
        <p:txBody>
          <a:bodyPr/>
          <a:lstStyle/>
          <a:p>
            <a:fld id="{D1B7CEEC-5B8A-49BF-B4C2-705CC8FF179F}" type="datetimeFigureOut">
              <a:rPr lang="en-US" smtClean="0"/>
              <a:pPr/>
              <a:t>10/17/2024</a:t>
            </a:fld>
            <a:endParaRPr lang="en-US"/>
          </a:p>
        </p:txBody>
      </p:sp>
    </p:spTree>
    <p:extLst>
      <p:ext uri="{BB962C8B-B14F-4D97-AF65-F5344CB8AC3E}">
        <p14:creationId xmlns:p14="http://schemas.microsoft.com/office/powerpoint/2010/main" val="23756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5E30-406E-0E0B-0FFC-2F0583861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E104B-152C-91E7-0137-83571999E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68FBA-0C24-8B2A-48B2-EDD195E3BFD2}"/>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405990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6403-06E2-82E8-C3FD-D82DADF32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3C471-FC9F-CDC7-5DCE-4486E1FAF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9CB97-F0FC-6BC6-1573-21DFE54FB6C1}"/>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119950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B84A-6FCB-335E-E371-324DB6F46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92ECF-BCFD-351A-78EC-265952AB8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E311F8-405D-36C6-616A-5C8247EFE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69337C-31E5-62A6-DA0F-7000ED42829B}"/>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289745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B89-0F2D-04A8-73C0-38980A9559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EE5430-2FBC-5737-1444-DA72BADCD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4DB5D-9626-AD52-6A8F-96A881A26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9DD38-C47F-003F-A5A6-D21AE4DC4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452EA9-33A9-F73E-C98B-B0843CFE0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83AE5-B756-55C6-EC2E-67CFD8FC6728}"/>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315940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041C-0138-510A-732C-A35590FB98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12F78-46DA-B4E5-0881-F9467279BD5C}"/>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315995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9A923-1695-9DD3-0EFC-92703D455052}"/>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346670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BF0F-84AE-7AFF-1389-4A3690826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1CB3A-24B7-C272-1873-A656C910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95288-CD6D-681C-DF57-33E88E76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24221-02D8-87DE-4A36-6FCF55C38811}"/>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160131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D237-BCE0-F5B9-CBCC-2AFCC06C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CCF5F-EB45-93CB-017B-0B53DB122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116893-E183-EBA9-C415-C1A41ADEF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8F907-360E-3187-9C19-5A7433246B9F}"/>
              </a:ext>
            </a:extLst>
          </p:cNvPr>
          <p:cNvSpPr>
            <a:spLocks noGrp="1"/>
          </p:cNvSpPr>
          <p:nvPr>
            <p:ph type="dt" sz="half" idx="10"/>
          </p:nvPr>
        </p:nvSpPr>
        <p:spPr/>
        <p:txBody>
          <a:bodyPr/>
          <a:lstStyle/>
          <a:p>
            <a:fld id="{D1B7CEEC-5B8A-49BF-B4C2-705CC8FF179F}" type="datetimeFigureOut">
              <a:rPr lang="en-US" smtClean="0"/>
              <a:t>10/17/2024</a:t>
            </a:fld>
            <a:endParaRPr lang="en-US"/>
          </a:p>
        </p:txBody>
      </p:sp>
    </p:spTree>
    <p:extLst>
      <p:ext uri="{BB962C8B-B14F-4D97-AF65-F5344CB8AC3E}">
        <p14:creationId xmlns:p14="http://schemas.microsoft.com/office/powerpoint/2010/main" val="346489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4F8554-69E9-8D46-9A75-121A2AABEFB0}"/>
              </a:ext>
            </a:extLst>
          </p:cNvPr>
          <p:cNvSpPr/>
          <p:nvPr/>
        </p:nvSpPr>
        <p:spPr>
          <a:xfrm>
            <a:off x="0" y="6620920"/>
            <a:ext cx="12192000" cy="237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E04F3FB-1646-01AA-A367-055D3B179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B6B5F-0C8F-C74E-DA32-2E7900CC1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text&#10;&#10;Description automatically generated with medium confidence">
            <a:extLst>
              <a:ext uri="{FF2B5EF4-FFF2-40B4-BE49-F238E27FC236}">
                <a16:creationId xmlns:a16="http://schemas.microsoft.com/office/drawing/2014/main" id="{E85258B3-6127-A60E-FEC2-97FB8B115F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82200" y="5695012"/>
            <a:ext cx="1716594" cy="616888"/>
          </a:xfrm>
          <a:prstGeom prst="rect">
            <a:avLst/>
          </a:prstGeom>
        </p:spPr>
      </p:pic>
      <p:sp>
        <p:nvSpPr>
          <p:cNvPr id="8" name="Flowchart: Data 7">
            <a:extLst>
              <a:ext uri="{FF2B5EF4-FFF2-40B4-BE49-F238E27FC236}">
                <a16:creationId xmlns:a16="http://schemas.microsoft.com/office/drawing/2014/main" id="{7D10107D-49CD-7B75-DC10-92625FDB40F6}"/>
              </a:ext>
            </a:extLst>
          </p:cNvPr>
          <p:cNvSpPr/>
          <p:nvPr/>
        </p:nvSpPr>
        <p:spPr>
          <a:xfrm>
            <a:off x="-43862" y="-9671"/>
            <a:ext cx="4343947" cy="26826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52"/>
              <a:gd name="connsiteY0" fmla="*/ 9320 h 10000"/>
              <a:gd name="connsiteX1" fmla="*/ 152 w 8152"/>
              <a:gd name="connsiteY1" fmla="*/ 0 h 10000"/>
              <a:gd name="connsiteX2" fmla="*/ 8152 w 8152"/>
              <a:gd name="connsiteY2" fmla="*/ 0 h 10000"/>
              <a:gd name="connsiteX3" fmla="*/ 6152 w 8152"/>
              <a:gd name="connsiteY3" fmla="*/ 10000 h 10000"/>
              <a:gd name="connsiteX4" fmla="*/ 0 w 8152"/>
              <a:gd name="connsiteY4" fmla="*/ 9320 h 10000"/>
              <a:gd name="connsiteX0" fmla="*/ 2 w 10002"/>
              <a:gd name="connsiteY0" fmla="*/ 9320 h 10000"/>
              <a:gd name="connsiteX1" fmla="*/ 19 w 10002"/>
              <a:gd name="connsiteY1" fmla="*/ 0 h 10000"/>
              <a:gd name="connsiteX2" fmla="*/ 10002 w 10002"/>
              <a:gd name="connsiteY2" fmla="*/ 0 h 10000"/>
              <a:gd name="connsiteX3" fmla="*/ 7549 w 10002"/>
              <a:gd name="connsiteY3" fmla="*/ 10000 h 10000"/>
              <a:gd name="connsiteX4" fmla="*/ 2 w 10002"/>
              <a:gd name="connsiteY4" fmla="*/ 9320 h 10000"/>
              <a:gd name="connsiteX0" fmla="*/ 101 w 9995"/>
              <a:gd name="connsiteY0" fmla="*/ 8980 h 10000"/>
              <a:gd name="connsiteX1" fmla="*/ 12 w 9995"/>
              <a:gd name="connsiteY1" fmla="*/ 0 h 10000"/>
              <a:gd name="connsiteX2" fmla="*/ 9995 w 9995"/>
              <a:gd name="connsiteY2" fmla="*/ 0 h 10000"/>
              <a:gd name="connsiteX3" fmla="*/ 7542 w 9995"/>
              <a:gd name="connsiteY3" fmla="*/ 10000 h 10000"/>
              <a:gd name="connsiteX4" fmla="*/ 101 w 9995"/>
              <a:gd name="connsiteY4" fmla="*/ 8980 h 10000"/>
              <a:gd name="connsiteX0" fmla="*/ 0 w 9899"/>
              <a:gd name="connsiteY0" fmla="*/ 9320 h 10340"/>
              <a:gd name="connsiteX1" fmla="*/ 187 w 9899"/>
              <a:gd name="connsiteY1" fmla="*/ 0 h 10340"/>
              <a:gd name="connsiteX2" fmla="*/ 9899 w 9899"/>
              <a:gd name="connsiteY2" fmla="*/ 340 h 10340"/>
              <a:gd name="connsiteX3" fmla="*/ 7445 w 9899"/>
              <a:gd name="connsiteY3" fmla="*/ 10340 h 10340"/>
              <a:gd name="connsiteX4" fmla="*/ 0 w 9899"/>
              <a:gd name="connsiteY4" fmla="*/ 9320 h 10340"/>
              <a:gd name="connsiteX0" fmla="*/ 2 w 10002"/>
              <a:gd name="connsiteY0" fmla="*/ 8685 h 9671"/>
              <a:gd name="connsiteX1" fmla="*/ 20 w 10002"/>
              <a:gd name="connsiteY1" fmla="*/ 329 h 9671"/>
              <a:gd name="connsiteX2" fmla="*/ 10002 w 10002"/>
              <a:gd name="connsiteY2" fmla="*/ 0 h 9671"/>
              <a:gd name="connsiteX3" fmla="*/ 7523 w 10002"/>
              <a:gd name="connsiteY3" fmla="*/ 9671 h 9671"/>
              <a:gd name="connsiteX4" fmla="*/ 2 w 10002"/>
              <a:gd name="connsiteY4" fmla="*/ 8685 h 9671"/>
              <a:gd name="connsiteX0" fmla="*/ 0 w 10062"/>
              <a:gd name="connsiteY0" fmla="*/ 8980 h 10000"/>
              <a:gd name="connsiteX1" fmla="*/ 82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0 w 10062"/>
              <a:gd name="connsiteY0" fmla="*/ 8980 h 10000"/>
              <a:gd name="connsiteX1" fmla="*/ 39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40 w 10102"/>
              <a:gd name="connsiteY0" fmla="*/ 9354 h 10374"/>
              <a:gd name="connsiteX1" fmla="*/ 15 w 10102"/>
              <a:gd name="connsiteY1" fmla="*/ 0 h 10374"/>
              <a:gd name="connsiteX2" fmla="*/ 10102 w 10102"/>
              <a:gd name="connsiteY2" fmla="*/ 374 h 10374"/>
              <a:gd name="connsiteX3" fmla="*/ 7623 w 10102"/>
              <a:gd name="connsiteY3" fmla="*/ 10374 h 10374"/>
              <a:gd name="connsiteX4" fmla="*/ 40 w 10102"/>
              <a:gd name="connsiteY4" fmla="*/ 9354 h 1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374">
                <a:moveTo>
                  <a:pt x="40" y="9354"/>
                </a:moveTo>
                <a:cubicBezTo>
                  <a:pt x="104" y="6247"/>
                  <a:pt x="-48" y="3107"/>
                  <a:pt x="15" y="0"/>
                </a:cubicBezTo>
                <a:lnTo>
                  <a:pt x="10102" y="374"/>
                </a:lnTo>
                <a:lnTo>
                  <a:pt x="7623" y="10374"/>
                </a:lnTo>
                <a:lnTo>
                  <a:pt x="40" y="935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a:extLst>
              <a:ext uri="{FF2B5EF4-FFF2-40B4-BE49-F238E27FC236}">
                <a16:creationId xmlns:a16="http://schemas.microsoft.com/office/drawing/2014/main" id="{D6818977-5372-4697-0484-31C3F978FDD3}"/>
              </a:ext>
            </a:extLst>
          </p:cNvPr>
          <p:cNvSpPr/>
          <p:nvPr/>
        </p:nvSpPr>
        <p:spPr>
          <a:xfrm>
            <a:off x="3104828" y="-18473"/>
            <a:ext cx="6010101" cy="271859"/>
          </a:xfrm>
          <a:prstGeom prst="flowChartInputOutp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a:extLst>
              <a:ext uri="{FF2B5EF4-FFF2-40B4-BE49-F238E27FC236}">
                <a16:creationId xmlns:a16="http://schemas.microsoft.com/office/drawing/2014/main" id="{450BC785-DA12-1E90-5CAB-8CCA7613D246}"/>
              </a:ext>
            </a:extLst>
          </p:cNvPr>
          <p:cNvSpPr/>
          <p:nvPr/>
        </p:nvSpPr>
        <p:spPr>
          <a:xfrm>
            <a:off x="7928218" y="-14833"/>
            <a:ext cx="4278270" cy="2714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000"/>
              <a:gd name="connsiteY0" fmla="*/ 10000 h 10000"/>
              <a:gd name="connsiteX1" fmla="*/ 2000 w 8000"/>
              <a:gd name="connsiteY1" fmla="*/ 0 h 10000"/>
              <a:gd name="connsiteX2" fmla="*/ 7997 w 8000"/>
              <a:gd name="connsiteY2" fmla="*/ 340 h 10000"/>
              <a:gd name="connsiteX3" fmla="*/ 8000 w 8000"/>
              <a:gd name="connsiteY3" fmla="*/ 10000 h 10000"/>
              <a:gd name="connsiteX4" fmla="*/ 0 w 8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0" y="10000"/>
                </a:moveTo>
                <a:lnTo>
                  <a:pt x="2000" y="0"/>
                </a:lnTo>
                <a:lnTo>
                  <a:pt x="7997" y="340"/>
                </a:lnTo>
                <a:lnTo>
                  <a:pt x="8000"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9D7E4B3-FB1E-9576-2679-C0C34C3BE2CB}"/>
              </a:ext>
            </a:extLst>
          </p:cNvPr>
          <p:cNvSpPr>
            <a:spLocks noGrp="1"/>
          </p:cNvSpPr>
          <p:nvPr>
            <p:ph type="dt" sz="half" idx="2"/>
          </p:nvPr>
        </p:nvSpPr>
        <p:spPr>
          <a:xfrm>
            <a:off x="150620" y="6556897"/>
            <a:ext cx="2743200" cy="365125"/>
          </a:xfrm>
          <a:prstGeom prst="rect">
            <a:avLst/>
          </a:prstGeom>
        </p:spPr>
        <p:txBody>
          <a:bodyPr vert="horz" lIns="91440" tIns="45720" rIns="91440" bIns="45720" rtlCol="0" anchor="ctr"/>
          <a:lstStyle>
            <a:lvl1pPr algn="l">
              <a:defRPr sz="1200">
                <a:solidFill>
                  <a:schemeClr val="bg1"/>
                </a:solidFill>
              </a:defRPr>
            </a:lvl1pPr>
          </a:lstStyle>
          <a:p>
            <a:fld id="{D1B7CEEC-5B8A-49BF-B4C2-705CC8FF179F}" type="datetimeFigureOut">
              <a:rPr lang="en-US" smtClean="0"/>
              <a:pPr/>
              <a:t>10/17/2024</a:t>
            </a:fld>
            <a:endParaRPr lang="en-US"/>
          </a:p>
        </p:txBody>
      </p:sp>
      <p:cxnSp>
        <p:nvCxnSpPr>
          <p:cNvPr id="6" name="Straight Connector 5">
            <a:extLst>
              <a:ext uri="{FF2B5EF4-FFF2-40B4-BE49-F238E27FC236}">
                <a16:creationId xmlns:a16="http://schemas.microsoft.com/office/drawing/2014/main" id="{D6FCC3F0-82DD-1060-E95B-590645278A83}"/>
              </a:ext>
            </a:extLst>
          </p:cNvPr>
          <p:cNvCxnSpPr>
            <a:cxnSpLocks/>
            <a:endCxn id="10" idx="3"/>
          </p:cNvCxnSpPr>
          <p:nvPr userDrawn="1"/>
        </p:nvCxnSpPr>
        <p:spPr>
          <a:xfrm flipV="1">
            <a:off x="-18472" y="256615"/>
            <a:ext cx="12224960" cy="6727"/>
          </a:xfrm>
          <a:prstGeom prst="line">
            <a:avLst/>
          </a:prstGeom>
          <a:ln w="63500"/>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E1EFC4E7-D7E1-0D76-4569-C3A80FDE27E3}"/>
              </a:ext>
            </a:extLst>
          </p:cNvPr>
          <p:cNvCxnSpPr>
            <a:cxnSpLocks/>
          </p:cNvCxnSpPr>
          <p:nvPr userDrawn="1"/>
        </p:nvCxnSpPr>
        <p:spPr>
          <a:xfrm>
            <a:off x="-18472" y="6594657"/>
            <a:ext cx="12210472" cy="0"/>
          </a:xfrm>
          <a:prstGeom prst="line">
            <a:avLst/>
          </a:prstGeom>
          <a:ln w="635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1349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digitalcommons.unl.edu/cgi/viewcontent.cgi?article=15415&amp;context=libphilprac" TargetMode="External"/><Relationship Id="rId3" Type="http://schemas.openxmlformats.org/officeDocument/2006/relationships/hyperlink" Target="https://www.emerald.com/insight/search?q=Abid%20Hussain" TargetMode="External"/><Relationship Id="rId7" Type="http://schemas.openxmlformats.org/officeDocument/2006/relationships/hyperlink" Target="https://repository.ifla.org/server/api/core/bitstreams/8d21df6c-e61b-41a5-b089-0353a5552dbd/content" TargetMode="External"/><Relationship Id="rId2" Type="http://schemas.openxmlformats.org/officeDocument/2006/relationships/hyperlink" Target="https://www.ala.org/tools/topics/atoz/profresourcesacquisitions/acquisitions" TargetMode="External"/><Relationship Id="rId1" Type="http://schemas.openxmlformats.org/officeDocument/2006/relationships/slideLayout" Target="../slideLayouts/slideLayout2.xml"/><Relationship Id="rId6" Type="http://schemas.openxmlformats.org/officeDocument/2006/relationships/hyperlink" Target="https://www.ualberta.ca/en/research/innovation/artificial-intelligence-discovery-place/index.html" TargetMode="External"/><Relationship Id="rId5" Type="http://schemas.openxmlformats.org/officeDocument/2006/relationships/hyperlink" Target="https://doi.org/10.1108/LHTN-11-2022-0125" TargetMode="External"/><Relationship Id="rId4" Type="http://schemas.openxmlformats.org/officeDocument/2006/relationships/hyperlink" Target="https://www.emerald.com/insight/publication/issn/0741-905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mailto:cmc@illinoisheartland.org" TargetMode="External"/><Relationship Id="rId7"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ypeset.i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perplexity.ai/" TargetMode="External"/><Relationship Id="rId4" Type="http://schemas.openxmlformats.org/officeDocument/2006/relationships/hyperlink" Target="https://www.litmaps.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379316" y="2193021"/>
            <a:ext cx="9211518" cy="1230132"/>
          </a:xfrm>
        </p:spPr>
        <p:txBody>
          <a:bodyPr>
            <a:normAutofit/>
          </a:bodyPr>
          <a:lstStyle/>
          <a:p>
            <a:r>
              <a:rPr lang="en-US" sz="5400" dirty="0"/>
              <a:t>AI and the Library World: Part 2</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1381126" y="3432176"/>
            <a:ext cx="9286874" cy="1987931"/>
          </a:xfrm>
        </p:spPr>
        <p:txBody>
          <a:bodyPr vert="horz" lIns="91440" tIns="45720" rIns="91440" bIns="45720" rtlCol="0" anchor="t">
            <a:normAutofit fontScale="85000" lnSpcReduction="20000"/>
          </a:bodyPr>
          <a:lstStyle/>
          <a:p>
            <a:r>
              <a:rPr lang="en-US" dirty="0">
                <a:ea typeface="Calibri"/>
                <a:cs typeface="Calibri"/>
              </a:rPr>
              <a:t>An Online with the CMC production, brought to you by:</a:t>
            </a:r>
            <a:br>
              <a:rPr lang="en-US" dirty="0">
                <a:ea typeface="Calibri"/>
                <a:cs typeface="Calibri"/>
              </a:rPr>
            </a:br>
            <a:br>
              <a:rPr lang="en-US" dirty="0">
                <a:ea typeface="Calibri"/>
                <a:cs typeface="Calibri"/>
              </a:rPr>
            </a:br>
            <a:r>
              <a:rPr lang="en-US" dirty="0">
                <a:ea typeface="Calibri"/>
                <a:cs typeface="Calibri"/>
              </a:rPr>
              <a:t>Eric McKinney          Caitlyn Stricklin</a:t>
            </a:r>
          </a:p>
          <a:p>
            <a:r>
              <a:rPr lang="en-US" dirty="0">
                <a:ea typeface="Calibri"/>
                <a:cs typeface="Calibri"/>
              </a:rPr>
              <a:t>CMC Cataloging Trainer       Intern</a:t>
            </a:r>
          </a:p>
          <a:p>
            <a:r>
              <a:rPr lang="en-US" dirty="0">
                <a:ea typeface="Calibri"/>
                <a:cs typeface="Calibri"/>
              </a:rPr>
              <a:t>Cataloging Maintenance Center   Cataloging Maintenance Center </a:t>
            </a:r>
            <a:br>
              <a:rPr lang="en-US" dirty="0">
                <a:ea typeface="Calibri"/>
                <a:cs typeface="Calibri"/>
              </a:rPr>
            </a:br>
            <a:br>
              <a:rPr lang="en-US" dirty="0">
                <a:ea typeface="Calibri"/>
                <a:cs typeface="Calibri"/>
              </a:rPr>
            </a:br>
            <a:endParaRPr lang="en-US">
              <a:ea typeface="Calibri"/>
              <a:cs typeface="Calibri"/>
            </a:endParaRPr>
          </a:p>
        </p:txBody>
      </p:sp>
    </p:spTree>
    <p:extLst>
      <p:ext uri="{BB962C8B-B14F-4D97-AF65-F5344CB8AC3E}">
        <p14:creationId xmlns:p14="http://schemas.microsoft.com/office/powerpoint/2010/main" val="4649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524000" y="1122362"/>
            <a:ext cx="3886986" cy="866693"/>
          </a:xfrm>
        </p:spPr>
        <p:txBody>
          <a:bodyPr>
            <a:normAutofit fontScale="90000"/>
          </a:bodyPr>
          <a:lstStyle/>
          <a:p>
            <a:r>
              <a:rPr lang="en-US"/>
              <a:t>Free-for-all</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1524000" y="2300140"/>
            <a:ext cx="9144000" cy="3129699"/>
          </a:xfrm>
        </p:spPr>
        <p:txBody>
          <a:bodyPr vert="horz" lIns="91440" tIns="45720" rIns="91440" bIns="45720" rtlCol="0" anchor="t">
            <a:normAutofit/>
          </a:bodyPr>
          <a:lstStyle/>
          <a:p>
            <a:r>
              <a:rPr lang="en-US" dirty="0">
                <a:cs typeface="Calibri"/>
              </a:rPr>
              <a:t>Let's have some fun!! </a:t>
            </a:r>
          </a:p>
        </p:txBody>
      </p:sp>
    </p:spTree>
    <p:extLst>
      <p:ext uri="{BB962C8B-B14F-4D97-AF65-F5344CB8AC3E}">
        <p14:creationId xmlns:p14="http://schemas.microsoft.com/office/powerpoint/2010/main" val="411371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9988-0DBE-2350-B95C-0E84A1586B9E}"/>
              </a:ext>
            </a:extLst>
          </p:cNvPr>
          <p:cNvSpPr>
            <a:spLocks noGrp="1"/>
          </p:cNvSpPr>
          <p:nvPr>
            <p:ph type="title"/>
          </p:nvPr>
        </p:nvSpPr>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9AA122D5-32E8-0850-96AD-BA07E2275D00}"/>
              </a:ext>
            </a:extLst>
          </p:cNvPr>
          <p:cNvSpPr>
            <a:spLocks noGrp="1"/>
          </p:cNvSpPr>
          <p:nvPr>
            <p:ph idx="1"/>
          </p:nvPr>
        </p:nvSpPr>
        <p:spPr/>
        <p:txBody>
          <a:bodyPr vert="horz" lIns="91440" tIns="45720" rIns="91440" bIns="45720" rtlCol="0" anchor="t">
            <a:normAutofit/>
          </a:bodyPr>
          <a:lstStyle/>
          <a:p>
            <a:r>
              <a:rPr lang="en-US" sz="1400" dirty="0">
                <a:solidFill>
                  <a:srgbClr val="101828"/>
                </a:solidFill>
                <a:ea typeface="+mn-lt"/>
                <a:cs typeface="+mn-lt"/>
              </a:rPr>
              <a:t>"Acquisitions," American Library Association, May 5, 2009 </a:t>
            </a:r>
            <a:r>
              <a:rPr lang="en-US" sz="1400" dirty="0">
                <a:solidFill>
                  <a:srgbClr val="101828"/>
                </a:solidFill>
                <a:ea typeface="+mn-lt"/>
                <a:cs typeface="+mn-lt"/>
                <a:hlinkClick r:id="rId2"/>
              </a:rPr>
              <a:t>https://www.ala.org/tools/topics/atoz/profresourcesacquisitions/acquisitions</a:t>
            </a:r>
            <a:r>
              <a:rPr lang="en-US" sz="1400" dirty="0">
                <a:solidFill>
                  <a:srgbClr val="101828"/>
                </a:solidFill>
                <a:ea typeface="+mn-lt"/>
                <a:cs typeface="+mn-lt"/>
              </a:rPr>
              <a:t> (Accessed September 23, 2024) Document ID: 139d7b68-cf0b-41d5-add3-c0410db2b88f</a:t>
            </a:r>
            <a:endParaRPr lang="en-US" dirty="0">
              <a:cs typeface="Calibri" panose="020F0502020204030204"/>
            </a:endParaRPr>
          </a:p>
          <a:p>
            <a:r>
              <a:rPr lang="en-US" sz="1400" dirty="0" err="1">
                <a:solidFill>
                  <a:srgbClr val="101828"/>
                </a:solidFill>
                <a:ea typeface="+mn-lt"/>
                <a:cs typeface="+mn-lt"/>
              </a:rPr>
              <a:t>Omame</a:t>
            </a:r>
            <a:r>
              <a:rPr lang="en-US" sz="1400" dirty="0">
                <a:solidFill>
                  <a:srgbClr val="101828"/>
                </a:solidFill>
                <a:ea typeface="+mn-lt"/>
                <a:cs typeface="+mn-lt"/>
              </a:rPr>
              <a:t>, Isaiah &amp; Alex-</a:t>
            </a:r>
            <a:r>
              <a:rPr lang="en-US" sz="1400" dirty="0" err="1">
                <a:solidFill>
                  <a:srgbClr val="101828"/>
                </a:solidFill>
                <a:ea typeface="+mn-lt"/>
                <a:cs typeface="+mn-lt"/>
              </a:rPr>
              <a:t>Nmecha</a:t>
            </a:r>
            <a:r>
              <a:rPr lang="en-US" sz="1400" dirty="0">
                <a:solidFill>
                  <a:srgbClr val="101828"/>
                </a:solidFill>
                <a:ea typeface="+mn-lt"/>
                <a:cs typeface="+mn-lt"/>
              </a:rPr>
              <a:t>, Juliet. (2020). Artificial Intelligence in Libraries. 10.4018/978-1-7998-1116-9.ch008</a:t>
            </a:r>
          </a:p>
          <a:p>
            <a:r>
              <a:rPr lang="en-US" sz="1400" dirty="0">
                <a:solidFill>
                  <a:srgbClr val="101828"/>
                </a:solidFill>
                <a:latin typeface="Open Sans"/>
                <a:ea typeface="Open Sans"/>
                <a:cs typeface="Open Sans"/>
                <a:hlinkClick r:id="rId3"/>
              </a:rPr>
              <a:t>Hussain, A.</a:t>
            </a:r>
            <a:r>
              <a:rPr lang="en-US" sz="1400" dirty="0">
                <a:solidFill>
                  <a:srgbClr val="101828"/>
                </a:solidFill>
                <a:latin typeface="Open Sans"/>
                <a:ea typeface="Open Sans"/>
                <a:cs typeface="Open Sans"/>
              </a:rPr>
              <a:t> (2023), "Use of artificial intelligence in the library services: prospects and challenges", </a:t>
            </a:r>
            <a:r>
              <a:rPr lang="en-US" sz="1400" i="1" dirty="0">
                <a:solidFill>
                  <a:srgbClr val="007377"/>
                </a:solidFill>
                <a:latin typeface="Open Sans"/>
                <a:ea typeface="Open Sans"/>
                <a:cs typeface="Open Sans"/>
                <a:hlinkClick r:id="rId4"/>
              </a:rPr>
              <a:t>Library Hi Tech News</a:t>
            </a:r>
            <a:r>
              <a:rPr lang="en-US" sz="1400" dirty="0">
                <a:solidFill>
                  <a:srgbClr val="101828"/>
                </a:solidFill>
                <a:latin typeface="Open Sans"/>
                <a:ea typeface="Open Sans"/>
                <a:cs typeface="Open Sans"/>
              </a:rPr>
              <a:t>, Vol. 40 No. 2, pp. 15-17. </a:t>
            </a:r>
            <a:r>
              <a:rPr lang="en-US" sz="1400" dirty="0">
                <a:solidFill>
                  <a:srgbClr val="007377"/>
                </a:solidFill>
                <a:latin typeface="Open Sans"/>
                <a:ea typeface="Open Sans"/>
                <a:cs typeface="Open Sans"/>
                <a:hlinkClick r:id="rId5"/>
              </a:rPr>
              <a:t>https://doi.org/10.1108/LHTN-11-2022-0125</a:t>
            </a:r>
            <a:endParaRPr lang="en-US" sz="1400" dirty="0">
              <a:solidFill>
                <a:srgbClr val="101828"/>
              </a:solidFill>
              <a:ea typeface="+mn-lt"/>
              <a:cs typeface="+mn-lt"/>
            </a:endParaRPr>
          </a:p>
          <a:p>
            <a:r>
              <a:rPr lang="en-US" sz="1400" dirty="0">
                <a:solidFill>
                  <a:srgbClr val="007377"/>
                </a:solidFill>
                <a:ea typeface="+mn-lt"/>
                <a:cs typeface="+mn-lt"/>
                <a:hlinkClick r:id="rId6"/>
              </a:rPr>
              <a:t>https://www.ualberta.ca/en/research/innovation/artificial-intelligence-discovery-place/index.html</a:t>
            </a:r>
            <a:endParaRPr lang="en-US" sz="1400" dirty="0">
              <a:solidFill>
                <a:srgbClr val="007377"/>
              </a:solidFill>
              <a:latin typeface="Open Sans"/>
              <a:ea typeface="Open Sans"/>
              <a:cs typeface="Open Sans"/>
            </a:endParaRPr>
          </a:p>
          <a:p>
            <a:r>
              <a:rPr lang="en-US" sz="1400" dirty="0">
                <a:solidFill>
                  <a:srgbClr val="007377"/>
                </a:solidFill>
                <a:ea typeface="+mn-lt"/>
                <a:cs typeface="+mn-lt"/>
                <a:hlinkClick r:id="rId7"/>
              </a:rPr>
              <a:t>https://repository.ifla.org/server/api/core/bitstreams/8d21df6c-e61b-41a5-b089-0353a5552dbd/content</a:t>
            </a:r>
            <a:endParaRPr lang="en-US" sz="1400" dirty="0">
              <a:solidFill>
                <a:srgbClr val="007377"/>
              </a:solidFill>
              <a:ea typeface="+mn-lt"/>
              <a:cs typeface="+mn-lt"/>
            </a:endParaRPr>
          </a:p>
          <a:p>
            <a:r>
              <a:rPr lang="en-US" sz="1400" dirty="0">
                <a:solidFill>
                  <a:srgbClr val="007377"/>
                </a:solidFill>
                <a:ea typeface="+mn-lt"/>
                <a:cs typeface="+mn-lt"/>
                <a:hlinkClick r:id="rId8"/>
              </a:rPr>
              <a:t>https://digitalcommons.unl.edu/cgi/viewcontent.cgi?article=15415&amp;context=libphilprac</a:t>
            </a:r>
            <a:endParaRPr lang="en-US" sz="1400" dirty="0">
              <a:solidFill>
                <a:srgbClr val="007377"/>
              </a:solidFill>
              <a:ea typeface="+mn-lt"/>
              <a:cs typeface="+mn-lt"/>
            </a:endParaRPr>
          </a:p>
          <a:p>
            <a:r>
              <a:rPr lang="en-US" sz="1400" dirty="0">
                <a:solidFill>
                  <a:srgbClr val="007377"/>
                </a:solidFill>
                <a:ea typeface="+mn-lt"/>
                <a:cs typeface="+mn-lt"/>
              </a:rPr>
              <a:t>https://www.illinoisheartland.org/events?field_event_types_target_id_1=1213&amp;field_event_audience_target_id=All&amp;field_event_topics_target_id=1176&amp;field_event_system_program_target_id=1163</a:t>
            </a:r>
          </a:p>
          <a:p>
            <a:r>
              <a:rPr lang="en-US" sz="1400" err="1">
                <a:solidFill>
                  <a:srgbClr val="007377"/>
                </a:solidFill>
                <a:ea typeface="+mn-lt"/>
                <a:cs typeface="+mn-lt"/>
              </a:rPr>
              <a:t>cmc</a:t>
            </a:r>
            <a:r>
              <a:rPr lang="en-US" sz="1400">
                <a:solidFill>
                  <a:srgbClr val="007377"/>
                </a:solidFill>
                <a:ea typeface="+mn-lt"/>
                <a:cs typeface="+mn-lt"/>
              </a:rPr>
              <a:t>@illinoisheartland.com</a:t>
            </a:r>
          </a:p>
          <a:p>
            <a:endParaRPr lang="en-US" sz="1400" dirty="0">
              <a:solidFill>
                <a:srgbClr val="101828"/>
              </a:solidFill>
              <a:ea typeface="+mn-lt"/>
              <a:cs typeface="+mn-lt"/>
            </a:endParaRPr>
          </a:p>
        </p:txBody>
      </p:sp>
    </p:spTree>
    <p:extLst>
      <p:ext uri="{BB962C8B-B14F-4D97-AF65-F5344CB8AC3E}">
        <p14:creationId xmlns:p14="http://schemas.microsoft.com/office/powerpoint/2010/main" val="255184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524000" y="1122362"/>
            <a:ext cx="3886986" cy="866693"/>
          </a:xfrm>
        </p:spPr>
        <p:txBody>
          <a:bodyPr>
            <a:normAutofit fontScale="90000"/>
          </a:bodyPr>
          <a:lstStyle/>
          <a:p>
            <a:r>
              <a:rPr lang="en-US"/>
              <a:t>Thanks!</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3035084" y="2300140"/>
            <a:ext cx="5798950" cy="3142614"/>
          </a:xfrm>
        </p:spPr>
        <p:txBody>
          <a:bodyPr vert="horz" lIns="91440" tIns="45720" rIns="91440" bIns="45720" rtlCol="0" anchor="t">
            <a:normAutofit/>
          </a:bodyPr>
          <a:lstStyle/>
          <a:p>
            <a:endParaRPr lang="en-US"/>
          </a:p>
        </p:txBody>
      </p:sp>
      <p:pic>
        <p:nvPicPr>
          <p:cNvPr id="3" name="Picture 2">
            <a:extLst>
              <a:ext uri="{FF2B5EF4-FFF2-40B4-BE49-F238E27FC236}">
                <a16:creationId xmlns:a16="http://schemas.microsoft.com/office/drawing/2014/main" id="{8AE2B7DA-FD10-6134-6A73-F274DF1F7A60}"/>
              </a:ext>
            </a:extLst>
          </p:cNvPr>
          <p:cNvPicPr>
            <a:picLocks noChangeAspect="1"/>
          </p:cNvPicPr>
          <p:nvPr/>
        </p:nvPicPr>
        <p:blipFill>
          <a:blip r:embed="rId2"/>
          <a:stretch>
            <a:fillRect/>
          </a:stretch>
        </p:blipFill>
        <p:spPr>
          <a:xfrm>
            <a:off x="3043844" y="2300278"/>
            <a:ext cx="5794360" cy="3139775"/>
          </a:xfrm>
          <a:prstGeom prst="rect">
            <a:avLst/>
          </a:prstGeom>
        </p:spPr>
      </p:pic>
    </p:spTree>
    <p:extLst>
      <p:ext uri="{BB962C8B-B14F-4D97-AF65-F5344CB8AC3E}">
        <p14:creationId xmlns:p14="http://schemas.microsoft.com/office/powerpoint/2010/main" val="290735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D8A14B-0276-4BBE-85C8-08AB9143D7E4}"/>
              </a:ext>
            </a:extLst>
          </p:cNvPr>
          <p:cNvSpPr txBox="1"/>
          <p:nvPr/>
        </p:nvSpPr>
        <p:spPr>
          <a:xfrm>
            <a:off x="2801513" y="268107"/>
            <a:ext cx="609437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ea typeface="+mn-ea"/>
                <a:cs typeface="+mn-cs"/>
              </a:rPr>
              <a:t>ON THE CALL TODAY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ea typeface="+mn-ea"/>
                <a:cs typeface="+mn-cs"/>
              </a:rPr>
              <a:t>Questions? Contact the CMC: </a:t>
            </a:r>
            <a:r>
              <a:rPr kumimoji="0" lang="en-US" sz="2000" b="0" i="0" u="none" strike="noStrike" kern="1200" cap="none" spc="0" normalizeH="0" baseline="0" noProof="0" dirty="0">
                <a:ln>
                  <a:noFill/>
                </a:ln>
                <a:effectLst/>
                <a:uLnTx/>
                <a:uFillTx/>
                <a:ea typeface="+mn-ea"/>
                <a:cs typeface="+mn-cs"/>
                <a:hlinkClick r:id="rId3">
                  <a:extLst>
                    <a:ext uri="{A12FA001-AC4F-418D-AE19-62706E023703}">
                      <ahyp:hlinkClr xmlns:ahyp="http://schemas.microsoft.com/office/drawing/2018/hyperlinkcolor" val="tx"/>
                    </a:ext>
                  </a:extLst>
                </a:hlinkClick>
              </a:rPr>
              <a:t>cmc@illinoisheartland.org</a:t>
            </a:r>
            <a:r>
              <a:rPr kumimoji="0" lang="en-US" sz="2000" b="0" i="0" u="none" strike="noStrike" kern="1200" cap="none" spc="0" normalizeH="0" baseline="0" noProof="0" dirty="0">
                <a:ln>
                  <a:noFill/>
                </a:ln>
                <a:effectLst/>
                <a:uLnTx/>
                <a:uFillTx/>
                <a:ea typeface="+mn-ea"/>
                <a:cs typeface="+mn-cs"/>
              </a:rPr>
              <a:t> </a:t>
            </a:r>
          </a:p>
        </p:txBody>
      </p:sp>
      <p:sp>
        <p:nvSpPr>
          <p:cNvPr id="9" name="TextBox 8">
            <a:extLst>
              <a:ext uri="{FF2B5EF4-FFF2-40B4-BE49-F238E27FC236}">
                <a16:creationId xmlns:a16="http://schemas.microsoft.com/office/drawing/2014/main" id="{E207A039-5D00-4E66-B1CB-640BA4E881E3}"/>
              </a:ext>
            </a:extLst>
          </p:cNvPr>
          <p:cNvSpPr txBox="1"/>
          <p:nvPr/>
        </p:nvSpPr>
        <p:spPr>
          <a:xfrm>
            <a:off x="1368268" y="3274483"/>
            <a:ext cx="1826537" cy="584775"/>
          </a:xfrm>
          <a:prstGeom prst="rect">
            <a:avLst/>
          </a:prstGeom>
          <a:noFill/>
        </p:spPr>
        <p:txBody>
          <a:bodyPr wrap="square">
            <a:spAutoFit/>
          </a:bodyPr>
          <a:lstStyle/>
          <a:p>
            <a:r>
              <a:rPr lang="en-US" sz="1600" dirty="0"/>
              <a:t>Barbera Scoby</a:t>
            </a:r>
          </a:p>
          <a:p>
            <a:r>
              <a:rPr lang="en-US" sz="1600" dirty="0"/>
              <a:t>CMC Cataloger</a:t>
            </a:r>
          </a:p>
        </p:txBody>
      </p:sp>
      <p:sp>
        <p:nvSpPr>
          <p:cNvPr id="10" name="TextBox 9">
            <a:extLst>
              <a:ext uri="{FF2B5EF4-FFF2-40B4-BE49-F238E27FC236}">
                <a16:creationId xmlns:a16="http://schemas.microsoft.com/office/drawing/2014/main" id="{821C5730-5A88-45A7-8F2D-EE9288B77FC3}"/>
              </a:ext>
            </a:extLst>
          </p:cNvPr>
          <p:cNvSpPr txBox="1"/>
          <p:nvPr/>
        </p:nvSpPr>
        <p:spPr>
          <a:xfrm>
            <a:off x="3206252" y="3293812"/>
            <a:ext cx="2042739" cy="830997"/>
          </a:xfrm>
          <a:prstGeom prst="rect">
            <a:avLst/>
          </a:prstGeom>
          <a:noFill/>
        </p:spPr>
        <p:txBody>
          <a:bodyPr wrap="square">
            <a:spAutoFit/>
          </a:bodyPr>
          <a:lstStyle/>
          <a:p>
            <a:r>
              <a:rPr lang="en-US" sz="1600" dirty="0"/>
              <a:t>Dr. Pamela Thomas</a:t>
            </a:r>
          </a:p>
          <a:p>
            <a:r>
              <a:rPr lang="en-US" sz="1600" dirty="0"/>
              <a:t>Bibliographic Grant Manager</a:t>
            </a:r>
          </a:p>
        </p:txBody>
      </p:sp>
      <p:pic>
        <p:nvPicPr>
          <p:cNvPr id="18" name="Picture 8">
            <a:extLst>
              <a:ext uri="{FF2B5EF4-FFF2-40B4-BE49-F238E27FC236}">
                <a16:creationId xmlns:a16="http://schemas.microsoft.com/office/drawing/2014/main" id="{20007243-6267-4D18-9A4E-C5A0952F0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938" y="1611041"/>
            <a:ext cx="937181" cy="14789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FEE61F-AAD0-451A-B92E-02C531BBF7A5}"/>
              </a:ext>
            </a:extLst>
          </p:cNvPr>
          <p:cNvSpPr txBox="1"/>
          <p:nvPr/>
        </p:nvSpPr>
        <p:spPr>
          <a:xfrm flipH="1">
            <a:off x="7348187" y="3326316"/>
            <a:ext cx="1759582" cy="584775"/>
          </a:xfrm>
          <a:prstGeom prst="rect">
            <a:avLst/>
          </a:prstGeom>
          <a:noFill/>
        </p:spPr>
        <p:txBody>
          <a:bodyPr wrap="square" rtlCol="0">
            <a:spAutoFit/>
          </a:bodyPr>
          <a:lstStyle/>
          <a:p>
            <a:r>
              <a:rPr lang="en-US" sz="1600" dirty="0"/>
              <a:t>Eric McKinney</a:t>
            </a:r>
          </a:p>
          <a:p>
            <a:r>
              <a:rPr lang="en-US" sz="1600" dirty="0"/>
              <a:t>CMC Cataloger</a:t>
            </a:r>
          </a:p>
        </p:txBody>
      </p:sp>
      <p:pic>
        <p:nvPicPr>
          <p:cNvPr id="21" name="Picture 8">
            <a:extLst>
              <a:ext uri="{FF2B5EF4-FFF2-40B4-BE49-F238E27FC236}">
                <a16:creationId xmlns:a16="http://schemas.microsoft.com/office/drawing/2014/main" id="{3C5876B5-D68F-4477-8D57-8864B4800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658879" y="1634877"/>
            <a:ext cx="1375049" cy="14551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Picture 13" descr="A person wearing glasses&#10;&#10;Description automatically generated with low confidence">
            <a:extLst>
              <a:ext uri="{FF2B5EF4-FFF2-40B4-BE49-F238E27FC236}">
                <a16:creationId xmlns:a16="http://schemas.microsoft.com/office/drawing/2014/main" id="{A009E1C0-DBFF-4262-A6FC-21E1BC745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6584" y="1634877"/>
            <a:ext cx="985060" cy="1447558"/>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A person wearing glasses&#10;&#10;Description automatically generated with medium confidence">
            <a:extLst>
              <a:ext uri="{FF2B5EF4-FFF2-40B4-BE49-F238E27FC236}">
                <a16:creationId xmlns:a16="http://schemas.microsoft.com/office/drawing/2014/main" id="{58B2EE0A-4A68-86EF-549B-3D0F41F9AA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4556" y="1634878"/>
            <a:ext cx="1084592" cy="144033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6C32A358-EBCC-345E-99DF-6191A9E4CACD}"/>
              </a:ext>
            </a:extLst>
          </p:cNvPr>
          <p:cNvSpPr txBox="1"/>
          <p:nvPr/>
        </p:nvSpPr>
        <p:spPr>
          <a:xfrm>
            <a:off x="9585096" y="3295725"/>
            <a:ext cx="1832809" cy="584775"/>
          </a:xfrm>
          <a:prstGeom prst="rect">
            <a:avLst/>
          </a:prstGeom>
          <a:noFill/>
        </p:spPr>
        <p:txBody>
          <a:bodyPr wrap="none" rtlCol="0">
            <a:spAutoFit/>
          </a:bodyPr>
          <a:lstStyle/>
          <a:p>
            <a:r>
              <a:rPr lang="en-US" sz="1600" dirty="0"/>
              <a:t>Kat Anderberg</a:t>
            </a:r>
          </a:p>
          <a:p>
            <a:r>
              <a:rPr lang="en-US" sz="1600" dirty="0"/>
              <a:t>Metadata Cataloger</a:t>
            </a:r>
          </a:p>
        </p:txBody>
      </p:sp>
      <p:pic>
        <p:nvPicPr>
          <p:cNvPr id="15" name="Picture 14" descr="A person wearing glasses&#10;&#10;Description automatically generated with low confidence">
            <a:extLst>
              <a:ext uri="{FF2B5EF4-FFF2-40B4-BE49-F238E27FC236}">
                <a16:creationId xmlns:a16="http://schemas.microsoft.com/office/drawing/2014/main" id="{6B1E8626-209A-B0AC-8EBC-158D16FBC5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052" y="4077669"/>
            <a:ext cx="953402" cy="1324169"/>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A person smiling at camera&#10;&#10;Description automatically generated">
            <a:extLst>
              <a:ext uri="{FF2B5EF4-FFF2-40B4-BE49-F238E27FC236}">
                <a16:creationId xmlns:a16="http://schemas.microsoft.com/office/drawing/2014/main" id="{8F657B5A-6C46-FE87-5471-EEAE07DCE7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8052" y="1611041"/>
            <a:ext cx="1091362" cy="1455150"/>
          </a:xfrm>
          <a:prstGeom prst="rect">
            <a:avLst/>
          </a:prstGeom>
          <a:ln w="2286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FAFB46A9-E27A-FE4E-2D40-49A2554AF2EB}"/>
              </a:ext>
            </a:extLst>
          </p:cNvPr>
          <p:cNvSpPr txBox="1"/>
          <p:nvPr/>
        </p:nvSpPr>
        <p:spPr>
          <a:xfrm>
            <a:off x="5172149" y="3309526"/>
            <a:ext cx="1462260" cy="584775"/>
          </a:xfrm>
          <a:prstGeom prst="rect">
            <a:avLst/>
          </a:prstGeom>
          <a:noFill/>
        </p:spPr>
        <p:txBody>
          <a:bodyPr wrap="none" rtlCol="0">
            <a:spAutoFit/>
          </a:bodyPr>
          <a:lstStyle/>
          <a:p>
            <a:r>
              <a:rPr lang="en-US" sz="1600" dirty="0"/>
              <a:t>Caitlyn Stricklin</a:t>
            </a:r>
          </a:p>
          <a:p>
            <a:r>
              <a:rPr lang="en-US" sz="1600" dirty="0"/>
              <a:t>CMC Intern</a:t>
            </a:r>
          </a:p>
        </p:txBody>
      </p:sp>
      <p:sp>
        <p:nvSpPr>
          <p:cNvPr id="2" name="TextBox 1">
            <a:extLst>
              <a:ext uri="{FF2B5EF4-FFF2-40B4-BE49-F238E27FC236}">
                <a16:creationId xmlns:a16="http://schemas.microsoft.com/office/drawing/2014/main" id="{09996DFD-D84F-4B14-1871-900C7B995D41}"/>
              </a:ext>
            </a:extLst>
          </p:cNvPr>
          <p:cNvSpPr txBox="1"/>
          <p:nvPr/>
        </p:nvSpPr>
        <p:spPr>
          <a:xfrm>
            <a:off x="5172149" y="5798372"/>
            <a:ext cx="1658957" cy="1154162"/>
          </a:xfrm>
          <a:prstGeom prst="rect">
            <a:avLst/>
          </a:prstGeom>
          <a:noFill/>
        </p:spPr>
        <p:txBody>
          <a:bodyPr wrap="square" rtlCol="0">
            <a:spAutoFit/>
          </a:bodyPr>
          <a:lstStyle/>
          <a:p>
            <a:r>
              <a:rPr lang="en-US" sz="1650" dirty="0"/>
              <a:t>Katie Roberts</a:t>
            </a:r>
            <a:br>
              <a:rPr lang="en-US" sz="1650" dirty="0"/>
            </a:br>
            <a:r>
              <a:rPr lang="en-US" sz="1650" dirty="0"/>
              <a:t>Special Project Cataloger</a:t>
            </a:r>
          </a:p>
          <a:p>
            <a:endParaRPr lang="en-US" dirty="0"/>
          </a:p>
        </p:txBody>
      </p:sp>
    </p:spTree>
    <p:extLst>
      <p:ext uri="{BB962C8B-B14F-4D97-AF65-F5344CB8AC3E}">
        <p14:creationId xmlns:p14="http://schemas.microsoft.com/office/powerpoint/2010/main" val="1198294994"/>
      </p:ext>
    </p:extLst>
  </p:cSld>
  <p:clrMapOvr>
    <a:masterClrMapping/>
  </p:clrMapOvr>
  <mc:AlternateContent xmlns:mc="http://schemas.openxmlformats.org/markup-compatibility/2006" xmlns:p14="http://schemas.microsoft.com/office/powerpoint/2010/main">
    <mc:Choice Requires="p14">
      <p:transition spd="slow" p14:dur="8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524000" y="1122362"/>
            <a:ext cx="3886986" cy="866693"/>
          </a:xfrm>
        </p:spPr>
        <p:txBody>
          <a:bodyPr>
            <a:normAutofit fontScale="90000"/>
          </a:bodyPr>
          <a:lstStyle/>
          <a:p>
            <a:r>
              <a:rPr lang="en-US"/>
              <a:t>Agenda</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1524000" y="2300140"/>
            <a:ext cx="9144000" cy="3129699"/>
          </a:xfrm>
        </p:spPr>
        <p:txBody>
          <a:bodyPr/>
          <a:lstStyle/>
          <a:p>
            <a:r>
              <a:rPr lang="en-US"/>
              <a:t>Introductions</a:t>
            </a:r>
          </a:p>
          <a:p>
            <a:r>
              <a:rPr lang="en-US"/>
              <a:t>Brief Recap of Part I</a:t>
            </a:r>
          </a:p>
          <a:p>
            <a:r>
              <a:rPr lang="en-US"/>
              <a:t>Acquisitions</a:t>
            </a:r>
          </a:p>
          <a:p>
            <a:r>
              <a:rPr lang="en-US"/>
              <a:t>Circulation</a:t>
            </a:r>
          </a:p>
          <a:p>
            <a:r>
              <a:rPr lang="en-US"/>
              <a:t>Interlibrary Loan</a:t>
            </a:r>
          </a:p>
          <a:p>
            <a:r>
              <a:rPr lang="en-US"/>
              <a:t>Free-for-all</a:t>
            </a:r>
          </a:p>
        </p:txBody>
      </p:sp>
    </p:spTree>
    <p:extLst>
      <p:ext uri="{BB962C8B-B14F-4D97-AF65-F5344CB8AC3E}">
        <p14:creationId xmlns:p14="http://schemas.microsoft.com/office/powerpoint/2010/main" val="328185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524000" y="1122362"/>
            <a:ext cx="4589454" cy="866693"/>
          </a:xfrm>
        </p:spPr>
        <p:txBody>
          <a:bodyPr>
            <a:normAutofit fontScale="90000"/>
          </a:bodyPr>
          <a:lstStyle/>
          <a:p>
            <a:r>
              <a:rPr lang="en-US"/>
              <a:t>Eric McKinney</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1524000" y="2300140"/>
            <a:ext cx="9144000" cy="3129699"/>
          </a:xfrm>
        </p:spPr>
        <p:txBody>
          <a:bodyPr vert="horz" lIns="91440" tIns="45720" rIns="91440" bIns="45720" rtlCol="0" anchor="t">
            <a:normAutofit/>
          </a:bodyPr>
          <a:lstStyle/>
          <a:p>
            <a:endParaRPr lang="en-US"/>
          </a:p>
        </p:txBody>
      </p:sp>
      <p:pic>
        <p:nvPicPr>
          <p:cNvPr id="3" name="Picture 2">
            <a:extLst>
              <a:ext uri="{FF2B5EF4-FFF2-40B4-BE49-F238E27FC236}">
                <a16:creationId xmlns:a16="http://schemas.microsoft.com/office/drawing/2014/main" id="{27B0EBBB-A66A-616B-B549-5B6101F7A8A1}"/>
              </a:ext>
            </a:extLst>
          </p:cNvPr>
          <p:cNvPicPr>
            <a:picLocks noChangeAspect="1"/>
          </p:cNvPicPr>
          <p:nvPr/>
        </p:nvPicPr>
        <p:blipFill>
          <a:blip r:embed="rId3"/>
          <a:stretch>
            <a:fillRect/>
          </a:stretch>
        </p:blipFill>
        <p:spPr>
          <a:xfrm>
            <a:off x="8259473" y="2297310"/>
            <a:ext cx="3933553" cy="3145124"/>
          </a:xfrm>
          <a:prstGeom prst="rect">
            <a:avLst/>
          </a:prstGeom>
        </p:spPr>
      </p:pic>
      <p:pic>
        <p:nvPicPr>
          <p:cNvPr id="5" name="Picture 4">
            <a:extLst>
              <a:ext uri="{FF2B5EF4-FFF2-40B4-BE49-F238E27FC236}">
                <a16:creationId xmlns:a16="http://schemas.microsoft.com/office/drawing/2014/main" id="{FE990377-A885-3343-FE71-55B5EFF55C82}"/>
              </a:ext>
            </a:extLst>
          </p:cNvPr>
          <p:cNvPicPr>
            <a:picLocks noChangeAspect="1"/>
          </p:cNvPicPr>
          <p:nvPr/>
        </p:nvPicPr>
        <p:blipFill>
          <a:blip r:embed="rId4"/>
          <a:stretch>
            <a:fillRect/>
          </a:stretch>
        </p:blipFill>
        <p:spPr>
          <a:xfrm>
            <a:off x="4597253" y="2290832"/>
            <a:ext cx="3653423" cy="3151518"/>
          </a:xfrm>
          <a:prstGeom prst="rect">
            <a:avLst/>
          </a:prstGeom>
        </p:spPr>
      </p:pic>
      <p:pic>
        <p:nvPicPr>
          <p:cNvPr id="6" name="Picture 5">
            <a:extLst>
              <a:ext uri="{FF2B5EF4-FFF2-40B4-BE49-F238E27FC236}">
                <a16:creationId xmlns:a16="http://schemas.microsoft.com/office/drawing/2014/main" id="{20B47F35-42A5-1FC1-54D8-416FC0F159FB}"/>
              </a:ext>
            </a:extLst>
          </p:cNvPr>
          <p:cNvPicPr>
            <a:picLocks noChangeAspect="1"/>
          </p:cNvPicPr>
          <p:nvPr/>
        </p:nvPicPr>
        <p:blipFill>
          <a:blip r:embed="rId5"/>
          <a:stretch>
            <a:fillRect/>
          </a:stretch>
        </p:blipFill>
        <p:spPr>
          <a:xfrm>
            <a:off x="1535158" y="2296615"/>
            <a:ext cx="3065342" cy="3165895"/>
          </a:xfrm>
          <a:prstGeom prst="rect">
            <a:avLst/>
          </a:prstGeom>
        </p:spPr>
      </p:pic>
    </p:spTree>
    <p:extLst>
      <p:ext uri="{BB962C8B-B14F-4D97-AF65-F5344CB8AC3E}">
        <p14:creationId xmlns:p14="http://schemas.microsoft.com/office/powerpoint/2010/main" val="303372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BE8F-3D15-E787-F144-481FCAF36A92}"/>
              </a:ext>
            </a:extLst>
          </p:cNvPr>
          <p:cNvSpPr>
            <a:spLocks noGrp="1"/>
          </p:cNvSpPr>
          <p:nvPr>
            <p:ph type="ctrTitle"/>
          </p:nvPr>
        </p:nvSpPr>
        <p:spPr>
          <a:xfrm>
            <a:off x="557753" y="1122363"/>
            <a:ext cx="6402372" cy="918590"/>
          </a:xfrm>
        </p:spPr>
        <p:txBody>
          <a:bodyPr/>
          <a:lstStyle/>
          <a:p>
            <a:r>
              <a:rPr lang="en-US">
                <a:ea typeface="Calibri Light"/>
                <a:cs typeface="Calibri Light"/>
              </a:rPr>
              <a:t>Caitlyn Stricklin</a:t>
            </a:r>
            <a:endParaRPr lang="en-US"/>
          </a:p>
        </p:txBody>
      </p:sp>
      <p:sp>
        <p:nvSpPr>
          <p:cNvPr id="3" name="Subtitle 2">
            <a:extLst>
              <a:ext uri="{FF2B5EF4-FFF2-40B4-BE49-F238E27FC236}">
                <a16:creationId xmlns:a16="http://schemas.microsoft.com/office/drawing/2014/main" id="{EBF9ED99-7166-0153-9EF4-D04EF604BCFE}"/>
              </a:ext>
            </a:extLst>
          </p:cNvPr>
          <p:cNvSpPr>
            <a:spLocks noGrp="1"/>
          </p:cNvSpPr>
          <p:nvPr>
            <p:ph type="subTitle" idx="1"/>
          </p:nvPr>
        </p:nvSpPr>
        <p:spPr>
          <a:xfrm>
            <a:off x="557753" y="2038760"/>
            <a:ext cx="5184743" cy="3255904"/>
          </a:xfrm>
        </p:spPr>
        <p:txBody>
          <a:bodyPr vert="horz" lIns="91440" tIns="45720" rIns="91440" bIns="45720" rtlCol="0" anchor="t">
            <a:normAutofit/>
          </a:bodyPr>
          <a:lstStyle/>
          <a:p>
            <a:pPr marL="342900" indent="-342900">
              <a:buChar char="•"/>
            </a:pPr>
            <a:r>
              <a:rPr lang="en-US" sz="1600" i="0" dirty="0">
                <a:ea typeface="Calibri" panose="020F0502020204030204"/>
                <a:cs typeface="Calibri" panose="020F0502020204030204"/>
              </a:rPr>
              <a:t>One of the interns during this Fall semester – my dream is to catalog at a university.</a:t>
            </a:r>
            <a:endParaRPr lang="en-US" sz="1600" dirty="0">
              <a:ea typeface="Calibri" panose="020F0502020204030204"/>
              <a:cs typeface="Calibri" panose="020F0502020204030204"/>
            </a:endParaRPr>
          </a:p>
          <a:p>
            <a:pPr marL="342900" indent="-342900">
              <a:buChar char="•"/>
            </a:pPr>
            <a:r>
              <a:rPr lang="en-US" sz="1600" i="0" dirty="0">
                <a:ea typeface="Calibri" panose="020F0502020204030204"/>
                <a:cs typeface="Calibri" panose="020F0502020204030204"/>
              </a:rPr>
              <a:t>Pursuing my Master's Degree in Library and Information Science at the University of North Carolina – Greensboro.</a:t>
            </a:r>
          </a:p>
          <a:p>
            <a:pPr marL="342900" indent="-342900">
              <a:buChar char="•"/>
            </a:pPr>
            <a:r>
              <a:rPr lang="en-US" sz="1600" i="0" dirty="0">
                <a:ea typeface="Calibri" panose="020F0502020204030204"/>
                <a:cs typeface="Calibri" panose="020F0502020204030204"/>
              </a:rPr>
              <a:t>Married, two kids (both boys), and our sweet chocolate lab, Freyja.</a:t>
            </a:r>
          </a:p>
          <a:p>
            <a:pPr marL="342900" indent="-342900">
              <a:buChar char="•"/>
            </a:pPr>
            <a:r>
              <a:rPr lang="en-US" sz="1600" i="0" dirty="0">
                <a:ea typeface="Calibri" panose="020F0502020204030204"/>
                <a:cs typeface="Calibri" panose="020F0502020204030204"/>
              </a:rPr>
              <a:t>I love to do puzzles, play video games with my husband, and read late at night. </a:t>
            </a:r>
          </a:p>
          <a:p>
            <a:pPr marL="342900" indent="-342900">
              <a:buChar char="•"/>
            </a:pPr>
            <a:r>
              <a:rPr lang="en-US" sz="1600" i="0" dirty="0">
                <a:ea typeface="Calibri" panose="020F0502020204030204"/>
                <a:cs typeface="Calibri" panose="020F0502020204030204"/>
              </a:rPr>
              <a:t>I am about to start learning to walk again after breaking my ankle and having 2 surgeries! </a:t>
            </a:r>
          </a:p>
          <a:p>
            <a:pPr marL="342900" indent="-342900">
              <a:buChar char="•"/>
            </a:pPr>
            <a:endParaRPr lang="en-US" i="0">
              <a:ea typeface="Calibri" panose="020F0502020204030204"/>
              <a:cs typeface="Calibri" panose="020F0502020204030204"/>
            </a:endParaRPr>
          </a:p>
        </p:txBody>
      </p:sp>
      <p:pic>
        <p:nvPicPr>
          <p:cNvPr id="5" name="Picture 4" descr="A person holding two boys&#10;&#10;Description automatically generated">
            <a:extLst>
              <a:ext uri="{FF2B5EF4-FFF2-40B4-BE49-F238E27FC236}">
                <a16:creationId xmlns:a16="http://schemas.microsoft.com/office/drawing/2014/main" id="{72593067-CF10-FDD3-79AE-C111046C5D4A}"/>
              </a:ext>
            </a:extLst>
          </p:cNvPr>
          <p:cNvPicPr>
            <a:picLocks noChangeAspect="1"/>
          </p:cNvPicPr>
          <p:nvPr/>
        </p:nvPicPr>
        <p:blipFill>
          <a:blip r:embed="rId3"/>
          <a:stretch>
            <a:fillRect/>
          </a:stretch>
        </p:blipFill>
        <p:spPr>
          <a:xfrm>
            <a:off x="10106908" y="2149311"/>
            <a:ext cx="1923462" cy="2559378"/>
          </a:xfrm>
          <a:prstGeom prst="rect">
            <a:avLst/>
          </a:prstGeom>
        </p:spPr>
      </p:pic>
      <p:pic>
        <p:nvPicPr>
          <p:cNvPr id="7" name="Picture 6" descr="A dog sitting on a wood floor looking up&#10;&#10;Description automatically generated">
            <a:extLst>
              <a:ext uri="{FF2B5EF4-FFF2-40B4-BE49-F238E27FC236}">
                <a16:creationId xmlns:a16="http://schemas.microsoft.com/office/drawing/2014/main" id="{0548293F-C91F-08A1-88A9-055D111DB90F}"/>
              </a:ext>
            </a:extLst>
          </p:cNvPr>
          <p:cNvPicPr>
            <a:picLocks noChangeAspect="1"/>
          </p:cNvPicPr>
          <p:nvPr/>
        </p:nvPicPr>
        <p:blipFill>
          <a:blip r:embed="rId4"/>
          <a:stretch>
            <a:fillRect/>
          </a:stretch>
        </p:blipFill>
        <p:spPr>
          <a:xfrm>
            <a:off x="8186196" y="3834352"/>
            <a:ext cx="1813482" cy="2457254"/>
          </a:xfrm>
          <a:prstGeom prst="rect">
            <a:avLst/>
          </a:prstGeom>
        </p:spPr>
      </p:pic>
      <p:pic>
        <p:nvPicPr>
          <p:cNvPr id="8" name="Picture 7" descr="Two boys standing next to a door&#10;&#10;Description automatically generated">
            <a:extLst>
              <a:ext uri="{FF2B5EF4-FFF2-40B4-BE49-F238E27FC236}">
                <a16:creationId xmlns:a16="http://schemas.microsoft.com/office/drawing/2014/main" id="{A7E426D8-1219-ED06-FC6F-4CF78283BF86}"/>
              </a:ext>
            </a:extLst>
          </p:cNvPr>
          <p:cNvPicPr>
            <a:picLocks noChangeAspect="1"/>
          </p:cNvPicPr>
          <p:nvPr/>
        </p:nvPicPr>
        <p:blipFill>
          <a:blip r:embed="rId5"/>
          <a:stretch>
            <a:fillRect/>
          </a:stretch>
        </p:blipFill>
        <p:spPr>
          <a:xfrm>
            <a:off x="6092661" y="2039332"/>
            <a:ext cx="1923462" cy="2567234"/>
          </a:xfrm>
          <a:prstGeom prst="rect">
            <a:avLst/>
          </a:prstGeom>
        </p:spPr>
      </p:pic>
    </p:spTree>
    <p:extLst>
      <p:ext uri="{BB962C8B-B14F-4D97-AF65-F5344CB8AC3E}">
        <p14:creationId xmlns:p14="http://schemas.microsoft.com/office/powerpoint/2010/main" val="314142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30628" y="367619"/>
            <a:ext cx="3886986" cy="866693"/>
          </a:xfrm>
        </p:spPr>
        <p:txBody>
          <a:bodyPr vert="horz" lIns="91440" tIns="45720" rIns="91440" bIns="45720" rtlCol="0" anchor="b">
            <a:noAutofit/>
          </a:bodyPr>
          <a:lstStyle/>
          <a:p>
            <a:r>
              <a:rPr lang="en-US" sz="3200" dirty="0">
                <a:latin typeface="+mn-lt"/>
                <a:ea typeface="+mn-ea"/>
                <a:cs typeface="+mn-cs"/>
              </a:rPr>
              <a:t>Brief Recap of Part 1</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1257692" y="2224202"/>
            <a:ext cx="9144000" cy="3129699"/>
          </a:xfrm>
        </p:spPr>
        <p:txBody>
          <a:bodyPr vert="horz" lIns="91440" tIns="45720" rIns="91440" bIns="45720" rtlCol="0" anchor="t">
            <a:normAutofit/>
          </a:bodyPr>
          <a:lstStyle/>
          <a:p>
            <a:r>
              <a:rPr lang="en-US" dirty="0"/>
              <a:t>●What is AI?</a:t>
            </a:r>
          </a:p>
          <a:p>
            <a:r>
              <a:rPr lang="en-US" dirty="0"/>
              <a:t>●What Can AI Do?</a:t>
            </a:r>
          </a:p>
          <a:p>
            <a:r>
              <a:rPr lang="en-US" dirty="0"/>
              <a:t>●Challenges with Implementing AI</a:t>
            </a:r>
            <a:endParaRPr lang="en-US" dirty="0">
              <a:cs typeface="Calibri"/>
            </a:endParaRPr>
          </a:p>
          <a:p>
            <a:r>
              <a:rPr lang="en-US" dirty="0"/>
              <a:t>●Demo Time</a:t>
            </a:r>
          </a:p>
          <a:p>
            <a:endParaRPr lang="en-US" dirty="0">
              <a:ea typeface="Calibri"/>
              <a:cs typeface="Calibri"/>
            </a:endParaRPr>
          </a:p>
        </p:txBody>
      </p:sp>
    </p:spTree>
    <p:extLst>
      <p:ext uri="{BB962C8B-B14F-4D97-AF65-F5344CB8AC3E}">
        <p14:creationId xmlns:p14="http://schemas.microsoft.com/office/powerpoint/2010/main" val="247835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671402" y="859232"/>
            <a:ext cx="3886986" cy="866693"/>
          </a:xfrm>
        </p:spPr>
        <p:txBody>
          <a:bodyPr>
            <a:normAutofit fontScale="90000"/>
          </a:bodyPr>
          <a:lstStyle/>
          <a:p>
            <a:r>
              <a:rPr lang="en-US"/>
              <a:t>Acquisition</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672673" y="2080815"/>
            <a:ext cx="7570839" cy="3129699"/>
          </a:xfrm>
        </p:spPr>
        <p:txBody>
          <a:bodyPr vert="horz" lIns="91440" tIns="45720" rIns="91440" bIns="45720" rtlCol="0" anchor="t">
            <a:normAutofit/>
          </a:bodyPr>
          <a:lstStyle/>
          <a:p>
            <a:r>
              <a:rPr lang="en-US" sz="2000" dirty="0">
                <a:latin typeface="Calibri"/>
                <a:ea typeface="Open Sans"/>
                <a:cs typeface="Open Sans"/>
              </a:rPr>
              <a:t>Acquisition is the process of selecting and acquiring materials for library and information centers in all formats including digital items.</a:t>
            </a:r>
            <a:endParaRPr lang="en-US" sz="2000">
              <a:solidFill>
                <a:srgbClr val="000000"/>
              </a:solidFill>
              <a:latin typeface="Calibri"/>
              <a:ea typeface="Open Sans"/>
              <a:cs typeface="Open Sans"/>
            </a:endParaRPr>
          </a:p>
          <a:p>
            <a:endParaRPr lang="en-US" sz="2000" dirty="0">
              <a:ea typeface="Calibri"/>
              <a:cs typeface="Calibri"/>
            </a:endParaRPr>
          </a:p>
          <a:p>
            <a:r>
              <a:rPr lang="en-US" sz="2000" dirty="0">
                <a:ea typeface="Calibri"/>
                <a:cs typeface="Calibri"/>
              </a:rPr>
              <a:t>Examples of AI being used for Acquisition:</a:t>
            </a:r>
            <a:endParaRPr lang="en-US" sz="2000">
              <a:cs typeface="Calibri"/>
            </a:endParaRPr>
          </a:p>
          <a:p>
            <a:pPr marL="342900" indent="-342900">
              <a:buFont typeface="Calibri" panose="020B0604020202020204" pitchFamily="34" charset="0"/>
              <a:buChar char="-"/>
            </a:pPr>
            <a:r>
              <a:rPr lang="en-US" sz="2000" dirty="0">
                <a:ea typeface="Calibri"/>
                <a:cs typeface="Calibri"/>
              </a:rPr>
              <a:t>Stanford University Library AI Studio using AI for collection discovery and analysis.</a:t>
            </a:r>
          </a:p>
          <a:p>
            <a:pPr marL="342900" indent="-342900">
              <a:buFont typeface="Calibri" panose="020B0604020202020204" pitchFamily="34" charset="0"/>
              <a:buChar char="-"/>
            </a:pPr>
            <a:r>
              <a:rPr lang="en-US" sz="2000" dirty="0">
                <a:ea typeface="Calibri"/>
                <a:cs typeface="Calibri"/>
              </a:rPr>
              <a:t>The Helsinki Central Library Oodi uses AI technology for collection discovery as well as making reading suggestions for users. </a:t>
            </a:r>
          </a:p>
        </p:txBody>
      </p:sp>
    </p:spTree>
    <p:extLst>
      <p:ext uri="{BB962C8B-B14F-4D97-AF65-F5344CB8AC3E}">
        <p14:creationId xmlns:p14="http://schemas.microsoft.com/office/powerpoint/2010/main" val="246209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782097" y="1282136"/>
            <a:ext cx="5298559" cy="866693"/>
          </a:xfrm>
        </p:spPr>
        <p:txBody>
          <a:bodyPr>
            <a:normAutofit fontScale="90000"/>
          </a:bodyPr>
          <a:lstStyle/>
          <a:p>
            <a:r>
              <a:rPr lang="en-US"/>
              <a:t>Interlibrary Loan</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1776923" y="2375866"/>
            <a:ext cx="9606196" cy="3454485"/>
          </a:xfrm>
        </p:spPr>
        <p:txBody>
          <a:bodyPr vert="horz" lIns="91440" tIns="45720" rIns="91440" bIns="45720" rtlCol="0" anchor="t">
            <a:normAutofit/>
          </a:bodyPr>
          <a:lstStyle/>
          <a:p>
            <a:r>
              <a:rPr lang="en-US">
                <a:ea typeface="Calibri"/>
                <a:cs typeface="Calibri"/>
              </a:rPr>
              <a:t>Interlibrary Loan allows users to request items and resources from another library that may not be at their own.</a:t>
            </a:r>
          </a:p>
          <a:p>
            <a:r>
              <a:rPr lang="en-US">
                <a:ea typeface="Calibri"/>
                <a:cs typeface="Calibri"/>
              </a:rPr>
              <a:t>Examples:</a:t>
            </a:r>
          </a:p>
          <a:p>
            <a:pPr marL="342900" indent="-342900">
              <a:buFont typeface="Calibri" panose="020B0604020202020204" pitchFamily="34" charset="0"/>
              <a:buChar char="-"/>
            </a:pPr>
            <a:r>
              <a:rPr lang="en-US" err="1">
                <a:ea typeface="Calibri"/>
                <a:cs typeface="Calibri"/>
              </a:rPr>
              <a:t>WorldShare</a:t>
            </a:r>
            <a:r>
              <a:rPr lang="en-US">
                <a:ea typeface="Calibri"/>
                <a:cs typeface="Calibri"/>
              </a:rPr>
              <a:t> – uses AI to automate lending and borrowing through OCLC's </a:t>
            </a:r>
            <a:r>
              <a:rPr lang="en-US" err="1">
                <a:ea typeface="Calibri"/>
                <a:cs typeface="Calibri"/>
              </a:rPr>
              <a:t>WorldCat</a:t>
            </a:r>
            <a:r>
              <a:rPr lang="en-US">
                <a:ea typeface="Calibri"/>
                <a:cs typeface="Calibri"/>
              </a:rPr>
              <a:t> to gain access to millions of bibliographic records and resources.</a:t>
            </a:r>
          </a:p>
          <a:p>
            <a:pPr marL="342900" indent="-342900">
              <a:buFont typeface="Calibri" panose="020B0604020202020204" pitchFamily="34" charset="0"/>
              <a:buChar char="-"/>
            </a:pPr>
            <a:r>
              <a:rPr lang="en-US">
                <a:ea typeface="Calibri"/>
                <a:cs typeface="Calibri"/>
              </a:rPr>
              <a:t>Texas Tech University and the University of Houston use an interlibrary loan program to share 3D printing objects among a database.</a:t>
            </a:r>
          </a:p>
        </p:txBody>
      </p:sp>
    </p:spTree>
    <p:extLst>
      <p:ext uri="{BB962C8B-B14F-4D97-AF65-F5344CB8AC3E}">
        <p14:creationId xmlns:p14="http://schemas.microsoft.com/office/powerpoint/2010/main" val="51150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510619" y="596032"/>
            <a:ext cx="3886986" cy="866693"/>
          </a:xfrm>
        </p:spPr>
        <p:txBody>
          <a:bodyPr>
            <a:normAutofit fontScale="90000"/>
          </a:bodyPr>
          <a:lstStyle/>
          <a:p>
            <a:r>
              <a:rPr lang="en-US" dirty="0"/>
              <a:t>Research</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510619" y="1608841"/>
            <a:ext cx="7439321" cy="3129699"/>
          </a:xfrm>
        </p:spPr>
        <p:txBody>
          <a:bodyPr vert="horz" lIns="91440" tIns="45720" rIns="91440" bIns="45720" rtlCol="0" anchor="t">
            <a:normAutofit/>
          </a:bodyPr>
          <a:lstStyle/>
          <a:p>
            <a:pPr marL="342900" indent="-342900">
              <a:buFont typeface="Calibri" panose="020B0604020202020204" pitchFamily="34" charset="0"/>
              <a:buChar char="-"/>
            </a:pPr>
            <a:r>
              <a:rPr lang="en-US">
                <a:ea typeface="Calibri"/>
                <a:cs typeface="Calibri"/>
              </a:rPr>
              <a:t>The University of Alberta creates and uses AI for research purposes.</a:t>
            </a:r>
          </a:p>
          <a:p>
            <a:pPr marL="1028700" lvl="1" indent="-342900">
              <a:buFont typeface="Courier New" panose="020B0604020202020204" pitchFamily="34" charset="0"/>
              <a:buChar char="o"/>
            </a:pPr>
            <a:r>
              <a:rPr lang="en-US">
                <a:solidFill>
                  <a:srgbClr val="80C0D9"/>
                </a:solidFill>
                <a:ea typeface="Calibri"/>
                <a:cs typeface="Calibri"/>
              </a:rPr>
              <a:t>Examples of AI for research purposes:</a:t>
            </a:r>
          </a:p>
          <a:p>
            <a:pPr marL="1485900" lvl="2" indent="-342900">
              <a:buFont typeface="Wingdings" panose="020B0604020202020204" pitchFamily="34" charset="0"/>
              <a:buChar char="§"/>
            </a:pPr>
            <a:r>
              <a:rPr lang="en-US">
                <a:solidFill>
                  <a:srgbClr val="80C0D9"/>
                </a:solidFill>
                <a:ea typeface="Calibri"/>
                <a:cs typeface="Calibri"/>
                <a:hlinkClick r:id="rId3"/>
              </a:rPr>
              <a:t>SciSpace</a:t>
            </a:r>
          </a:p>
          <a:p>
            <a:pPr marL="1485900" lvl="2" indent="-342900">
              <a:buFont typeface="Wingdings" panose="020B0604020202020204" pitchFamily="34" charset="0"/>
              <a:buChar char="§"/>
            </a:pPr>
            <a:r>
              <a:rPr lang="en-US">
                <a:solidFill>
                  <a:srgbClr val="80C0D9"/>
                </a:solidFill>
                <a:ea typeface="Calibri"/>
                <a:cs typeface="Calibri"/>
                <a:hlinkClick r:id="rId4"/>
              </a:rPr>
              <a:t>LitMaps</a:t>
            </a:r>
          </a:p>
          <a:p>
            <a:pPr marL="1485900" lvl="2" indent="-342900">
              <a:buFont typeface="Wingdings" panose="020B0604020202020204" pitchFamily="34" charset="0"/>
              <a:buChar char="§"/>
            </a:pPr>
            <a:r>
              <a:rPr lang="en-US">
                <a:solidFill>
                  <a:srgbClr val="80C0D9"/>
                </a:solidFill>
                <a:ea typeface="Calibri"/>
                <a:cs typeface="Calibri"/>
                <a:hlinkClick r:id="rId5"/>
              </a:rPr>
              <a:t>Perplexity</a:t>
            </a:r>
            <a:endParaRPr lang="en-US">
              <a:solidFill>
                <a:srgbClr val="80C0D9"/>
              </a:solidFill>
              <a:ea typeface="Calibri"/>
              <a:cs typeface="Calibri"/>
            </a:endParaRPr>
          </a:p>
        </p:txBody>
      </p:sp>
    </p:spTree>
    <p:extLst>
      <p:ext uri="{BB962C8B-B14F-4D97-AF65-F5344CB8AC3E}">
        <p14:creationId xmlns:p14="http://schemas.microsoft.com/office/powerpoint/2010/main" val="350253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a:xfrm>
            <a:off x="133546" y="509620"/>
            <a:ext cx="3886986" cy="866693"/>
          </a:xfrm>
        </p:spPr>
        <p:txBody>
          <a:bodyPr>
            <a:normAutofit fontScale="90000"/>
          </a:bodyPr>
          <a:lstStyle/>
          <a:p>
            <a:r>
              <a:rPr lang="en-US"/>
              <a:t>Circulation</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a:xfrm>
            <a:off x="136370" y="1520465"/>
            <a:ext cx="8002965" cy="3828853"/>
          </a:xfrm>
        </p:spPr>
        <p:txBody>
          <a:bodyPr vert="horz" lIns="91440" tIns="45720" rIns="91440" bIns="45720" rtlCol="0" anchor="t">
            <a:normAutofit/>
          </a:bodyPr>
          <a:lstStyle/>
          <a:p>
            <a:r>
              <a:rPr lang="en-US" sz="1800" dirty="0">
                <a:ea typeface="Calibri"/>
                <a:cs typeface="Calibri"/>
              </a:rPr>
              <a:t>Circulation services in the library include the check-in and check-out of items, managing holds, renewing loans, issuing library cards, as well as managing overdue items. </a:t>
            </a:r>
          </a:p>
          <a:p>
            <a:endParaRPr lang="en-US" sz="1800">
              <a:ea typeface="Calibri"/>
              <a:cs typeface="Calibri"/>
            </a:endParaRPr>
          </a:p>
          <a:p>
            <a:r>
              <a:rPr lang="en-US" sz="1800" dirty="0">
                <a:ea typeface="Calibri"/>
                <a:cs typeface="Calibri"/>
              </a:rPr>
              <a:t>AI can help automate some of these tasks to enhance the circulation service by:</a:t>
            </a:r>
          </a:p>
          <a:p>
            <a:pPr marL="285750" indent="-285750">
              <a:buFont typeface="Calibri" panose="020B0604020202020204" pitchFamily="34" charset="0"/>
              <a:buChar char="-"/>
            </a:pPr>
            <a:r>
              <a:rPr lang="en-US" sz="1800" dirty="0">
                <a:ea typeface="Calibri"/>
                <a:cs typeface="Calibri"/>
              </a:rPr>
              <a:t>Self-Checkout and Return Kiosk</a:t>
            </a:r>
          </a:p>
          <a:p>
            <a:pPr marL="285750" indent="-285750">
              <a:buFont typeface="Calibri" panose="020B0604020202020204" pitchFamily="34" charset="0"/>
              <a:buChar char="-"/>
            </a:pPr>
            <a:r>
              <a:rPr lang="en-US" sz="1800" dirty="0">
                <a:ea typeface="Calibri"/>
                <a:cs typeface="Calibri"/>
              </a:rPr>
              <a:t>Automated Fine Management (given there are libraries that give out fines for overdue materials)</a:t>
            </a:r>
          </a:p>
          <a:p>
            <a:pPr marL="285750" indent="-285750">
              <a:buFont typeface="Calibri" panose="020B0604020202020204" pitchFamily="34" charset="0"/>
              <a:buChar char="-"/>
            </a:pPr>
            <a:r>
              <a:rPr lang="en-US" sz="1800" dirty="0">
                <a:ea typeface="Calibri"/>
                <a:cs typeface="Calibri"/>
              </a:rPr>
              <a:t>Recommendation system for users based on borrowing patterns</a:t>
            </a:r>
          </a:p>
        </p:txBody>
      </p:sp>
    </p:spTree>
    <p:extLst>
      <p:ext uri="{BB962C8B-B14F-4D97-AF65-F5344CB8AC3E}">
        <p14:creationId xmlns:p14="http://schemas.microsoft.com/office/powerpoint/2010/main" val="1402561327"/>
      </p:ext>
    </p:extLst>
  </p:cSld>
  <p:clrMapOvr>
    <a:masterClrMapping/>
  </p:clrMapOvr>
</p:sld>
</file>

<file path=ppt/theme/theme1.xml><?xml version="1.0" encoding="utf-8"?>
<a:theme xmlns:a="http://schemas.openxmlformats.org/drawingml/2006/main" name="CMC PowerPoint Template">
  <a:themeElements>
    <a:clrScheme name="CMC Colors">
      <a:dk1>
        <a:sysClr val="windowText" lastClr="000000"/>
      </a:dk1>
      <a:lt1>
        <a:sysClr val="window" lastClr="FFFFFF"/>
      </a:lt1>
      <a:dk2>
        <a:srgbClr val="8998B2"/>
      </a:dk2>
      <a:lt2>
        <a:srgbClr val="E3C8C8"/>
      </a:lt2>
      <a:accent1>
        <a:srgbClr val="133064"/>
      </a:accent1>
      <a:accent2>
        <a:srgbClr val="0080B3"/>
      </a:accent2>
      <a:accent3>
        <a:srgbClr val="902124"/>
      </a:accent3>
      <a:accent4>
        <a:srgbClr val="8998B2"/>
      </a:accent4>
      <a:accent5>
        <a:srgbClr val="80C0D9"/>
      </a:accent5>
      <a:accent6>
        <a:srgbClr val="C89092"/>
      </a:accent6>
      <a:hlink>
        <a:srgbClr val="C4CBD8"/>
      </a:hlink>
      <a:folHlink>
        <a:srgbClr val="BFDF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C PowerPoint Template" id="{251EFE18-3530-4F9F-9EF4-48176FE2278C}" vid="{2D25F345-8924-4E8E-A2C9-7CA65661C6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CMC PowerPoint Template</Template>
  <TotalTime>214</TotalTime>
  <Words>2332</Words>
  <Application>Microsoft Office PowerPoint</Application>
  <PresentationFormat>Widescreen</PresentationFormat>
  <Paragraphs>103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Courier New</vt:lpstr>
      <vt:lpstr>Open Sans</vt:lpstr>
      <vt:lpstr>Wingdings</vt:lpstr>
      <vt:lpstr>CMC PowerPoint Template</vt:lpstr>
      <vt:lpstr>AI and the Library World: Part 2</vt:lpstr>
      <vt:lpstr>Agenda</vt:lpstr>
      <vt:lpstr>Eric McKinney</vt:lpstr>
      <vt:lpstr>Caitlyn Stricklin</vt:lpstr>
      <vt:lpstr>Brief Recap of Part 1</vt:lpstr>
      <vt:lpstr>Acquisition</vt:lpstr>
      <vt:lpstr>Interlibrary Loan</vt:lpstr>
      <vt:lpstr>Research</vt:lpstr>
      <vt:lpstr>Circulation</vt:lpstr>
      <vt:lpstr>Free-for-all</vt:lpstr>
      <vt:lpstr>References</vt:lpstr>
      <vt:lpstr>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 Cook</dc:creator>
  <cp:lastModifiedBy>Eric McKinney</cp:lastModifiedBy>
  <cp:revision>278</cp:revision>
  <dcterms:created xsi:type="dcterms:W3CDTF">2023-02-23T17:11:24Z</dcterms:created>
  <dcterms:modified xsi:type="dcterms:W3CDTF">2024-10-17T15:54:31Z</dcterms:modified>
</cp:coreProperties>
</file>