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5" r:id="rId5"/>
    <p:sldId id="267" r:id="rId6"/>
    <p:sldId id="261" r:id="rId7"/>
    <p:sldId id="262" r:id="rId8"/>
    <p:sldId id="260" r:id="rId9"/>
    <p:sldId id="258" r:id="rId10"/>
    <p:sldId id="264" r:id="rId11"/>
    <p:sldId id="266" r:id="rId12"/>
    <p:sldId id="263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026" autoAdjust="0"/>
  </p:normalViewPr>
  <p:slideViewPr>
    <p:cSldViewPr snapToGrid="0">
      <p:cViewPr varScale="1">
        <p:scale>
          <a:sx n="71" d="100"/>
          <a:sy n="71" d="100"/>
        </p:scale>
        <p:origin x="20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tlyn Stricklin" userId="S::cstricklin@illinoisheartland.org::b6a18d28-dd6d-49e1-a3f5-90769161728e" providerId="AD" clId="Web-{9709C303-AFF1-EE7E-5E14-19BC7BF30A69}"/>
    <pc:docChg chg="modSld">
      <pc:chgData name="Caitlyn Stricklin" userId="S::cstricklin@illinoisheartland.org::b6a18d28-dd6d-49e1-a3f5-90769161728e" providerId="AD" clId="Web-{9709C303-AFF1-EE7E-5E14-19BC7BF30A69}" dt="2024-10-01T14:55:52.319" v="6" actId="20577"/>
      <pc:docMkLst>
        <pc:docMk/>
      </pc:docMkLst>
      <pc:sldChg chg="modSp">
        <pc:chgData name="Caitlyn Stricklin" userId="S::cstricklin@illinoisheartland.org::b6a18d28-dd6d-49e1-a3f5-90769161728e" providerId="AD" clId="Web-{9709C303-AFF1-EE7E-5E14-19BC7BF30A69}" dt="2024-10-01T14:55:52.319" v="6" actId="20577"/>
        <pc:sldMkLst>
          <pc:docMk/>
          <pc:sldMk cId="2551840631" sldId="266"/>
        </pc:sldMkLst>
        <pc:spChg chg="mod">
          <ac:chgData name="Caitlyn Stricklin" userId="S::cstricklin@illinoisheartland.org::b6a18d28-dd6d-49e1-a3f5-90769161728e" providerId="AD" clId="Web-{9709C303-AFF1-EE7E-5E14-19BC7BF30A69}" dt="2024-10-01T14:55:52.319" v="6" actId="20577"/>
          <ac:spMkLst>
            <pc:docMk/>
            <pc:sldMk cId="2551840631" sldId="266"/>
            <ac:spMk id="3" creationId="{9AA122D5-32E8-0850-96AD-BA07E2275D00}"/>
          </ac:spMkLst>
        </pc:spChg>
      </pc:sldChg>
    </pc:docChg>
  </pc:docChgLst>
  <pc:docChgLst>
    <pc:chgData name="Eric McKinney" userId="S::emckinney@illinoisheartland.org::5f286661-4459-4021-b51f-77cc27f771fb" providerId="AD" clId="Web-{18118A7B-EABC-4AF7-B772-646F7797E665}"/>
    <pc:docChg chg="addSld modSld sldOrd">
      <pc:chgData name="Eric McKinney" userId="S::emckinney@illinoisheartland.org::5f286661-4459-4021-b51f-77cc27f771fb" providerId="AD" clId="Web-{18118A7B-EABC-4AF7-B772-646F7797E665}" dt="2024-10-14T13:31:23.815" v="397"/>
      <pc:docMkLst>
        <pc:docMk/>
      </pc:docMkLst>
      <pc:sldChg chg="modSp modNotes">
        <pc:chgData name="Eric McKinney" userId="S::emckinney@illinoisheartland.org::5f286661-4459-4021-b51f-77cc27f771fb" providerId="AD" clId="Web-{18118A7B-EABC-4AF7-B772-646F7797E665}" dt="2024-10-14T12:58:31.753" v="96"/>
        <pc:sldMkLst>
          <pc:docMk/>
          <pc:sldMk cId="464903245" sldId="256"/>
        </pc:sldMkLst>
        <pc:spChg chg="mod">
          <ac:chgData name="Eric McKinney" userId="S::emckinney@illinoisheartland.org::5f286661-4459-4021-b51f-77cc27f771fb" providerId="AD" clId="Web-{18118A7B-EABC-4AF7-B772-646F7797E665}" dt="2024-10-14T12:47:59.472" v="87" actId="20577"/>
          <ac:spMkLst>
            <pc:docMk/>
            <pc:sldMk cId="464903245" sldId="256"/>
            <ac:spMk id="2" creationId="{5C72FC8E-6527-B95A-6CD4-C40BEA81D4FC}"/>
          </ac:spMkLst>
        </pc:spChg>
        <pc:spChg chg="mod">
          <ac:chgData name="Eric McKinney" userId="S::emckinney@illinoisheartland.org::5f286661-4459-4021-b51f-77cc27f771fb" providerId="AD" clId="Web-{18118A7B-EABC-4AF7-B772-646F7797E665}" dt="2024-10-14T12:50:29.737" v="94" actId="20577"/>
          <ac:spMkLst>
            <pc:docMk/>
            <pc:sldMk cId="464903245" sldId="256"/>
            <ac:spMk id="4" creationId="{E9F0CF97-8B4F-3DE7-E205-2430A4A95E78}"/>
          </ac:spMkLst>
        </pc:spChg>
      </pc:sldChg>
      <pc:sldChg chg="modNotes">
        <pc:chgData name="Eric McKinney" userId="S::emckinney@illinoisheartland.org::5f286661-4459-4021-b51f-77cc27f771fb" providerId="AD" clId="Web-{18118A7B-EABC-4AF7-B772-646F7797E665}" dt="2024-10-14T13:00:05.112" v="111"/>
        <pc:sldMkLst>
          <pc:docMk/>
          <pc:sldMk cId="3281859700" sldId="257"/>
        </pc:sldMkLst>
      </pc:sldChg>
      <pc:sldChg chg="modNotes">
        <pc:chgData name="Eric McKinney" userId="S::emckinney@illinoisheartland.org::5f286661-4459-4021-b51f-77cc27f771fb" providerId="AD" clId="Web-{18118A7B-EABC-4AF7-B772-646F7797E665}" dt="2024-10-14T13:07:41.674" v="122"/>
        <pc:sldMkLst>
          <pc:docMk/>
          <pc:sldMk cId="3033723045" sldId="259"/>
        </pc:sldMkLst>
      </pc:sldChg>
      <pc:sldChg chg="modSp">
        <pc:chgData name="Eric McKinney" userId="S::emckinney@illinoisheartland.org::5f286661-4459-4021-b51f-77cc27f771fb" providerId="AD" clId="Web-{18118A7B-EABC-4AF7-B772-646F7797E665}" dt="2024-10-14T12:24:06.225" v="74" actId="14100"/>
        <pc:sldMkLst>
          <pc:docMk/>
          <pc:sldMk cId="2907353750" sldId="263"/>
        </pc:sldMkLst>
        <pc:spChg chg="mod">
          <ac:chgData name="Eric McKinney" userId="S::emckinney@illinoisheartland.org::5f286661-4459-4021-b51f-77cc27f771fb" providerId="AD" clId="Web-{18118A7B-EABC-4AF7-B772-646F7797E665}" dt="2024-10-14T12:24:06.225" v="74" actId="14100"/>
          <ac:spMkLst>
            <pc:docMk/>
            <pc:sldMk cId="2907353750" sldId="263"/>
            <ac:spMk id="4" creationId="{E9F0CF97-8B4F-3DE7-E205-2430A4A95E78}"/>
          </ac:spMkLst>
        </pc:spChg>
      </pc:sldChg>
      <pc:sldChg chg="modSp modNotes">
        <pc:chgData name="Eric McKinney" userId="S::emckinney@illinoisheartland.org::5f286661-4459-4021-b51f-77cc27f771fb" providerId="AD" clId="Web-{18118A7B-EABC-4AF7-B772-646F7797E665}" dt="2024-10-14T13:29:42.690" v="396"/>
        <pc:sldMkLst>
          <pc:docMk/>
          <pc:sldMk cId="4113714099" sldId="264"/>
        </pc:sldMkLst>
        <pc:spChg chg="mod">
          <ac:chgData name="Eric McKinney" userId="S::emckinney@illinoisheartland.org::5f286661-4459-4021-b51f-77cc27f771fb" providerId="AD" clId="Web-{18118A7B-EABC-4AF7-B772-646F7797E665}" dt="2024-10-14T13:28:33.346" v="366" actId="20577"/>
          <ac:spMkLst>
            <pc:docMk/>
            <pc:sldMk cId="4113714099" sldId="264"/>
            <ac:spMk id="4" creationId="{E9F0CF97-8B4F-3DE7-E205-2430A4A95E78}"/>
          </ac:spMkLst>
        </pc:spChg>
      </pc:sldChg>
      <pc:sldChg chg="modSp">
        <pc:chgData name="Eric McKinney" userId="S::emckinney@illinoisheartland.org::5f286661-4459-4021-b51f-77cc27f771fb" providerId="AD" clId="Web-{18118A7B-EABC-4AF7-B772-646F7797E665}" dt="2024-10-14T13:27:54.252" v="355" actId="20577"/>
        <pc:sldMkLst>
          <pc:docMk/>
          <pc:sldMk cId="2551840631" sldId="266"/>
        </pc:sldMkLst>
        <pc:spChg chg="mod">
          <ac:chgData name="Eric McKinney" userId="S::emckinney@illinoisheartland.org::5f286661-4459-4021-b51f-77cc27f771fb" providerId="AD" clId="Web-{18118A7B-EABC-4AF7-B772-646F7797E665}" dt="2024-10-14T13:27:54.252" v="355" actId="20577"/>
          <ac:spMkLst>
            <pc:docMk/>
            <pc:sldMk cId="2551840631" sldId="266"/>
            <ac:spMk id="3" creationId="{9AA122D5-32E8-0850-96AD-BA07E2275D00}"/>
          </ac:spMkLst>
        </pc:spChg>
      </pc:sldChg>
      <pc:sldChg chg="delSp modSp add ord replId modNotes">
        <pc:chgData name="Eric McKinney" userId="S::emckinney@illinoisheartland.org::5f286661-4459-4021-b51f-77cc27f771fb" providerId="AD" clId="Web-{18118A7B-EABC-4AF7-B772-646F7797E665}" dt="2024-10-14T13:31:23.815" v="397"/>
        <pc:sldMkLst>
          <pc:docMk/>
          <pc:sldMk cId="2478352324" sldId="267"/>
        </pc:sldMkLst>
        <pc:spChg chg="mod">
          <ac:chgData name="Eric McKinney" userId="S::emckinney@illinoisheartland.org::5f286661-4459-4021-b51f-77cc27f771fb" providerId="AD" clId="Web-{18118A7B-EABC-4AF7-B772-646F7797E665}" dt="2024-10-14T13:22:06.674" v="219" actId="20577"/>
          <ac:spMkLst>
            <pc:docMk/>
            <pc:sldMk cId="2478352324" sldId="267"/>
            <ac:spMk id="2" creationId="{5C72FC8E-6527-B95A-6CD4-C40BEA81D4FC}"/>
          </ac:spMkLst>
        </pc:spChg>
        <pc:spChg chg="mod">
          <ac:chgData name="Eric McKinney" userId="S::emckinney@illinoisheartland.org::5f286661-4459-4021-b51f-77cc27f771fb" providerId="AD" clId="Web-{18118A7B-EABC-4AF7-B772-646F7797E665}" dt="2024-10-14T13:16:01.221" v="152"/>
          <ac:spMkLst>
            <pc:docMk/>
            <pc:sldMk cId="2478352324" sldId="267"/>
            <ac:spMk id="4" creationId="{E9F0CF97-8B4F-3DE7-E205-2430A4A95E78}"/>
          </ac:spMkLst>
        </pc:spChg>
        <pc:spChg chg="del mod">
          <ac:chgData name="Eric McKinney" userId="S::emckinney@illinoisheartland.org::5f286661-4459-4021-b51f-77cc27f771fb" providerId="AD" clId="Web-{18118A7B-EABC-4AF7-B772-646F7797E665}" dt="2024-10-14T13:08:38.159" v="141"/>
          <ac:spMkLst>
            <pc:docMk/>
            <pc:sldMk cId="2478352324" sldId="267"/>
            <ac:spMk id="5" creationId="{02014C4C-16D8-6009-B788-FEE037999EE8}"/>
          </ac:spMkLst>
        </pc:spChg>
      </pc:sldChg>
    </pc:docChg>
  </pc:docChgLst>
  <pc:docChgLst>
    <pc:chgData name="Caitlyn Stricklin" userId="S::cstricklin@illinoisheartland.org::b6a18d28-dd6d-49e1-a3f5-90769161728e" providerId="AD" clId="Web-{C11046D7-1BB1-722B-94DD-04EDB73AA069}"/>
    <pc:docChg chg="modSld">
      <pc:chgData name="Caitlyn Stricklin" userId="S::cstricklin@illinoisheartland.org::b6a18d28-dd6d-49e1-a3f5-90769161728e" providerId="AD" clId="Web-{C11046D7-1BB1-722B-94DD-04EDB73AA069}" dt="2024-10-13T13:42:35.597" v="5" actId="20577"/>
      <pc:docMkLst>
        <pc:docMk/>
      </pc:docMkLst>
      <pc:sldChg chg="modSp">
        <pc:chgData name="Caitlyn Stricklin" userId="S::cstricklin@illinoisheartland.org::b6a18d28-dd6d-49e1-a3f5-90769161728e" providerId="AD" clId="Web-{C11046D7-1BB1-722B-94DD-04EDB73AA069}" dt="2024-10-13T13:42:35.597" v="5" actId="20577"/>
        <pc:sldMkLst>
          <pc:docMk/>
          <pc:sldMk cId="3141424978" sldId="265"/>
        </pc:sldMkLst>
        <pc:spChg chg="mod">
          <ac:chgData name="Caitlyn Stricklin" userId="S::cstricklin@illinoisheartland.org::b6a18d28-dd6d-49e1-a3f5-90769161728e" providerId="AD" clId="Web-{C11046D7-1BB1-722B-94DD-04EDB73AA069}" dt="2024-10-13T13:42:35.597" v="5" actId="20577"/>
          <ac:spMkLst>
            <pc:docMk/>
            <pc:sldMk cId="3141424978" sldId="265"/>
            <ac:spMk id="3" creationId="{EBF9ED99-7166-0153-9EF4-D04EF604BCFE}"/>
          </ac:spMkLst>
        </pc:spChg>
      </pc:sldChg>
    </pc:docChg>
  </pc:docChgLst>
  <pc:docChgLst>
    <pc:chgData name="Caitlyn Stricklin" userId="S::cstricklin@illinoisheartland.org::b6a18d28-dd6d-49e1-a3f5-90769161728e" providerId="AD" clId="Web-{2C63338C-5244-98CE-0F27-5F23BB9E0955}"/>
    <pc:docChg chg="addSld modSld">
      <pc:chgData name="Caitlyn Stricklin" userId="S::cstricklin@illinoisheartland.org::b6a18d28-dd6d-49e1-a3f5-90769161728e" providerId="AD" clId="Web-{2C63338C-5244-98CE-0F27-5F23BB9E0955}" dt="2024-09-23T20:36:45.107" v="163" actId="1076"/>
      <pc:docMkLst>
        <pc:docMk/>
      </pc:docMkLst>
      <pc:sldChg chg="addSp delSp modSp">
        <pc:chgData name="Caitlyn Stricklin" userId="S::cstricklin@illinoisheartland.org::b6a18d28-dd6d-49e1-a3f5-90769161728e" providerId="AD" clId="Web-{2C63338C-5244-98CE-0F27-5F23BB9E0955}" dt="2024-09-23T20:36:45.107" v="163" actId="1076"/>
        <pc:sldMkLst>
          <pc:docMk/>
          <pc:sldMk cId="2462099651" sldId="261"/>
        </pc:sldMkLst>
        <pc:spChg chg="mod">
          <ac:chgData name="Caitlyn Stricklin" userId="S::cstricklin@illinoisheartland.org::b6a18d28-dd6d-49e1-a3f5-90769161728e" providerId="AD" clId="Web-{2C63338C-5244-98CE-0F27-5F23BB9E0955}" dt="2024-09-23T20:24:43.813" v="97" actId="1076"/>
          <ac:spMkLst>
            <pc:docMk/>
            <pc:sldMk cId="2462099651" sldId="261"/>
            <ac:spMk id="2" creationId="{5C72FC8E-6527-B95A-6CD4-C40BEA81D4FC}"/>
          </ac:spMkLst>
        </pc:spChg>
        <pc:spChg chg="mod">
          <ac:chgData name="Caitlyn Stricklin" userId="S::cstricklin@illinoisheartland.org::b6a18d28-dd6d-49e1-a3f5-90769161728e" providerId="AD" clId="Web-{2C63338C-5244-98CE-0F27-5F23BB9E0955}" dt="2024-09-23T20:36:45.107" v="163" actId="1076"/>
          <ac:spMkLst>
            <pc:docMk/>
            <pc:sldMk cId="2462099651" sldId="261"/>
            <ac:spMk id="4" creationId="{E9F0CF97-8B4F-3DE7-E205-2430A4A95E78}"/>
          </ac:spMkLst>
        </pc:spChg>
        <pc:spChg chg="add del mod">
          <ac:chgData name="Caitlyn Stricklin" userId="S::cstricklin@illinoisheartland.org::b6a18d28-dd6d-49e1-a3f5-90769161728e" providerId="AD" clId="Web-{2C63338C-5244-98CE-0F27-5F23BB9E0955}" dt="2024-09-23T20:31:38.765" v="108" actId="1076"/>
          <ac:spMkLst>
            <pc:docMk/>
            <pc:sldMk cId="2462099651" sldId="261"/>
            <ac:spMk id="5" creationId="{02014C4C-16D8-6009-B788-FEE037999EE8}"/>
          </ac:spMkLst>
        </pc:spChg>
      </pc:sldChg>
      <pc:sldChg chg="modSp new">
        <pc:chgData name="Caitlyn Stricklin" userId="S::cstricklin@illinoisheartland.org::b6a18d28-dd6d-49e1-a3f5-90769161728e" providerId="AD" clId="Web-{2C63338C-5244-98CE-0F27-5F23BB9E0955}" dt="2024-09-23T20:36:11.857" v="135" actId="20577"/>
        <pc:sldMkLst>
          <pc:docMk/>
          <pc:sldMk cId="2551840631" sldId="266"/>
        </pc:sldMkLst>
        <pc:spChg chg="mod">
          <ac:chgData name="Caitlyn Stricklin" userId="S::cstricklin@illinoisheartland.org::b6a18d28-dd6d-49e1-a3f5-90769161728e" providerId="AD" clId="Web-{2C63338C-5244-98CE-0F27-5F23BB9E0955}" dt="2024-09-23T20:32:28.921" v="115" actId="20577"/>
          <ac:spMkLst>
            <pc:docMk/>
            <pc:sldMk cId="2551840631" sldId="266"/>
            <ac:spMk id="2" creationId="{79199988-0DBE-2350-B95C-0E84A1586B9E}"/>
          </ac:spMkLst>
        </pc:spChg>
        <pc:spChg chg="mod">
          <ac:chgData name="Caitlyn Stricklin" userId="S::cstricklin@illinoisheartland.org::b6a18d28-dd6d-49e1-a3f5-90769161728e" providerId="AD" clId="Web-{2C63338C-5244-98CE-0F27-5F23BB9E0955}" dt="2024-09-23T20:36:11.857" v="135" actId="20577"/>
          <ac:spMkLst>
            <pc:docMk/>
            <pc:sldMk cId="2551840631" sldId="266"/>
            <ac:spMk id="3" creationId="{9AA122D5-32E8-0850-96AD-BA07E2275D00}"/>
          </ac:spMkLst>
        </pc:spChg>
      </pc:sldChg>
    </pc:docChg>
  </pc:docChgLst>
  <pc:docChgLst>
    <pc:chgData name="Eric McKinney" userId="S::emckinney@illinoisheartland.org::5f286661-4459-4021-b51f-77cc27f771fb" providerId="AD" clId="Web-{0E4093A7-AF3E-4E0D-8AAA-F4FB7A3893AB}"/>
    <pc:docChg chg="modSld">
      <pc:chgData name="Eric McKinney" userId="S::emckinney@illinoisheartland.org::5f286661-4459-4021-b51f-77cc27f771fb" providerId="AD" clId="Web-{0E4093A7-AF3E-4E0D-8AAA-F4FB7A3893AB}" dt="2024-08-28T18:57:40.315" v="3" actId="14100"/>
      <pc:docMkLst>
        <pc:docMk/>
      </pc:docMkLst>
      <pc:sldChg chg="modSp">
        <pc:chgData name="Eric McKinney" userId="S::emckinney@illinoisheartland.org::5f286661-4459-4021-b51f-77cc27f771fb" providerId="AD" clId="Web-{0E4093A7-AF3E-4E0D-8AAA-F4FB7A3893AB}" dt="2024-08-28T18:57:40.315" v="3" actId="14100"/>
        <pc:sldMkLst>
          <pc:docMk/>
          <pc:sldMk cId="464903245" sldId="256"/>
        </pc:sldMkLst>
        <pc:spChg chg="mod">
          <ac:chgData name="Eric McKinney" userId="S::emckinney@illinoisheartland.org::5f286661-4459-4021-b51f-77cc27f771fb" providerId="AD" clId="Web-{0E4093A7-AF3E-4E0D-8AAA-F4FB7A3893AB}" dt="2024-08-28T18:57:40.315" v="3" actId="14100"/>
          <ac:spMkLst>
            <pc:docMk/>
            <pc:sldMk cId="464903245" sldId="256"/>
            <ac:spMk id="4" creationId="{E9F0CF97-8B4F-3DE7-E205-2430A4A95E78}"/>
          </ac:spMkLst>
        </pc:spChg>
      </pc:sldChg>
    </pc:docChg>
  </pc:docChgLst>
  <pc:docChgLst>
    <pc:chgData name="Eric McKinney" userId="S::emckinney@illinoisheartland.org::5f286661-4459-4021-b51f-77cc27f771fb" providerId="AD" clId="Web-{5B9B3725-DAF6-4FD7-9991-D2B7F73C67DC}"/>
    <pc:docChg chg="addSld delSld modSld">
      <pc:chgData name="Eric McKinney" userId="S::emckinney@illinoisheartland.org::5f286661-4459-4021-b51f-77cc27f771fb" providerId="AD" clId="Web-{5B9B3725-DAF6-4FD7-9991-D2B7F73C67DC}" dt="2024-08-28T13:58:01.445" v="112" actId="14100"/>
      <pc:docMkLst>
        <pc:docMk/>
      </pc:docMkLst>
      <pc:sldChg chg="delSp modSp">
        <pc:chgData name="Eric McKinney" userId="S::emckinney@illinoisheartland.org::5f286661-4459-4021-b51f-77cc27f771fb" providerId="AD" clId="Web-{5B9B3725-DAF6-4FD7-9991-D2B7F73C67DC}" dt="2024-08-28T13:44:10.780" v="49" actId="20577"/>
        <pc:sldMkLst>
          <pc:docMk/>
          <pc:sldMk cId="464903245" sldId="256"/>
        </pc:sldMkLst>
        <pc:spChg chg="del mod">
          <ac:chgData name="Eric McKinney" userId="S::emckinney@illinoisheartland.org::5f286661-4459-4021-b51f-77cc27f771fb" providerId="AD" clId="Web-{5B9B3725-DAF6-4FD7-9991-D2B7F73C67DC}" dt="2024-08-28T13:43:17.452" v="26"/>
          <ac:spMkLst>
            <pc:docMk/>
            <pc:sldMk cId="464903245" sldId="256"/>
            <ac:spMk id="3" creationId="{0D977563-D9E4-A15C-23D2-8DB439AE896D}"/>
          </ac:spMkLst>
        </pc:spChg>
        <pc:spChg chg="mod">
          <ac:chgData name="Eric McKinney" userId="S::emckinney@illinoisheartland.org::5f286661-4459-4021-b51f-77cc27f771fb" providerId="AD" clId="Web-{5B9B3725-DAF6-4FD7-9991-D2B7F73C67DC}" dt="2024-08-28T13:44:10.780" v="49" actId="20577"/>
          <ac:spMkLst>
            <pc:docMk/>
            <pc:sldMk cId="464903245" sldId="256"/>
            <ac:spMk id="4" creationId="{E9F0CF97-8B4F-3DE7-E205-2430A4A95E78}"/>
          </ac:spMkLst>
        </pc:spChg>
      </pc:sldChg>
      <pc:sldChg chg="modSp add replId">
        <pc:chgData name="Eric McKinney" userId="S::emckinney@illinoisheartland.org::5f286661-4459-4021-b51f-77cc27f771fb" providerId="AD" clId="Web-{5B9B3725-DAF6-4FD7-9991-D2B7F73C67DC}" dt="2024-08-28T13:48:57.340" v="72" actId="20577"/>
        <pc:sldMkLst>
          <pc:docMk/>
          <pc:sldMk cId="1402561327" sldId="258"/>
        </pc:sldMkLst>
        <pc:spChg chg="mod">
          <ac:chgData name="Eric McKinney" userId="S::emckinney@illinoisheartland.org::5f286661-4459-4021-b51f-77cc27f771fb" providerId="AD" clId="Web-{5B9B3725-DAF6-4FD7-9991-D2B7F73C67DC}" dt="2024-08-28T13:48:57.340" v="72" actId="20577"/>
          <ac:spMkLst>
            <pc:docMk/>
            <pc:sldMk cId="1402561327" sldId="258"/>
            <ac:spMk id="2" creationId="{5C72FC8E-6527-B95A-6CD4-C40BEA81D4FC}"/>
          </ac:spMkLst>
        </pc:spChg>
        <pc:spChg chg="mod">
          <ac:chgData name="Eric McKinney" userId="S::emckinney@illinoisheartland.org::5f286661-4459-4021-b51f-77cc27f771fb" providerId="AD" clId="Web-{5B9B3725-DAF6-4FD7-9991-D2B7F73C67DC}" dt="2024-08-28T13:35:46.550" v="4" actId="20577"/>
          <ac:spMkLst>
            <pc:docMk/>
            <pc:sldMk cId="1402561327" sldId="258"/>
            <ac:spMk id="4" creationId="{E9F0CF97-8B4F-3DE7-E205-2430A4A95E78}"/>
          </ac:spMkLst>
        </pc:spChg>
      </pc:sldChg>
      <pc:sldChg chg="addSp modSp add replId">
        <pc:chgData name="Eric McKinney" userId="S::emckinney@illinoisheartland.org::5f286661-4459-4021-b51f-77cc27f771fb" providerId="AD" clId="Web-{5B9B3725-DAF6-4FD7-9991-D2B7F73C67DC}" dt="2024-08-28T13:48:21.184" v="70" actId="14100"/>
        <pc:sldMkLst>
          <pc:docMk/>
          <pc:sldMk cId="3033723045" sldId="259"/>
        </pc:sldMkLst>
        <pc:spChg chg="mod">
          <ac:chgData name="Eric McKinney" userId="S::emckinney@illinoisheartland.org::5f286661-4459-4021-b51f-77cc27f771fb" providerId="AD" clId="Web-{5B9B3725-DAF6-4FD7-9991-D2B7F73C67DC}" dt="2024-08-28T13:46:51.357" v="55" actId="14100"/>
          <ac:spMkLst>
            <pc:docMk/>
            <pc:sldMk cId="3033723045" sldId="259"/>
            <ac:spMk id="2" creationId="{5C72FC8E-6527-B95A-6CD4-C40BEA81D4FC}"/>
          </ac:spMkLst>
        </pc:spChg>
        <pc:spChg chg="mod">
          <ac:chgData name="Eric McKinney" userId="S::emckinney@illinoisheartland.org::5f286661-4459-4021-b51f-77cc27f771fb" providerId="AD" clId="Web-{5B9B3725-DAF6-4FD7-9991-D2B7F73C67DC}" dt="2024-08-28T13:46:54.653" v="56" actId="20577"/>
          <ac:spMkLst>
            <pc:docMk/>
            <pc:sldMk cId="3033723045" sldId="259"/>
            <ac:spMk id="4" creationId="{E9F0CF97-8B4F-3DE7-E205-2430A4A95E78}"/>
          </ac:spMkLst>
        </pc:spChg>
        <pc:picChg chg="add mod">
          <ac:chgData name="Eric McKinney" userId="S::emckinney@illinoisheartland.org::5f286661-4459-4021-b51f-77cc27f771fb" providerId="AD" clId="Web-{5B9B3725-DAF6-4FD7-9991-D2B7F73C67DC}" dt="2024-08-28T13:48:21.184" v="70" actId="14100"/>
          <ac:picMkLst>
            <pc:docMk/>
            <pc:sldMk cId="3033723045" sldId="259"/>
            <ac:picMk id="3" creationId="{27B0EBBB-A66A-616B-B549-5B6101F7A8A1}"/>
          </ac:picMkLst>
        </pc:picChg>
        <pc:picChg chg="add mod">
          <ac:chgData name="Eric McKinney" userId="S::emckinney@illinoisheartland.org::5f286661-4459-4021-b51f-77cc27f771fb" providerId="AD" clId="Web-{5B9B3725-DAF6-4FD7-9991-D2B7F73C67DC}" dt="2024-08-28T13:47:42.872" v="64" actId="14100"/>
          <ac:picMkLst>
            <pc:docMk/>
            <pc:sldMk cId="3033723045" sldId="259"/>
            <ac:picMk id="5" creationId="{FE990377-A885-3343-FE71-55B5EFF55C82}"/>
          </ac:picMkLst>
        </pc:picChg>
        <pc:picChg chg="add mod">
          <ac:chgData name="Eric McKinney" userId="S::emckinney@illinoisheartland.org::5f286661-4459-4021-b51f-77cc27f771fb" providerId="AD" clId="Web-{5B9B3725-DAF6-4FD7-9991-D2B7F73C67DC}" dt="2024-08-28T13:48:06.637" v="69" actId="14100"/>
          <ac:picMkLst>
            <pc:docMk/>
            <pc:sldMk cId="3033723045" sldId="259"/>
            <ac:picMk id="6" creationId="{20B47F35-42A5-1FC1-54D8-416FC0F159FB}"/>
          </ac:picMkLst>
        </pc:picChg>
      </pc:sldChg>
      <pc:sldChg chg="add replId">
        <pc:chgData name="Eric McKinney" userId="S::emckinney@illinoisheartland.org::5f286661-4459-4021-b51f-77cc27f771fb" providerId="AD" clId="Web-{5B9B3725-DAF6-4FD7-9991-D2B7F73C67DC}" dt="2024-08-28T13:48:44.340" v="71"/>
        <pc:sldMkLst>
          <pc:docMk/>
          <pc:sldMk cId="3502536428" sldId="260"/>
        </pc:sldMkLst>
      </pc:sldChg>
      <pc:sldChg chg="modSp add replId">
        <pc:chgData name="Eric McKinney" userId="S::emckinney@illinoisheartland.org::5f286661-4459-4021-b51f-77cc27f771fb" providerId="AD" clId="Web-{5B9B3725-DAF6-4FD7-9991-D2B7F73C67DC}" dt="2024-08-28T13:49:06.402" v="81" actId="20577"/>
        <pc:sldMkLst>
          <pc:docMk/>
          <pc:sldMk cId="2462099651" sldId="261"/>
        </pc:sldMkLst>
        <pc:spChg chg="mod">
          <ac:chgData name="Eric McKinney" userId="S::emckinney@illinoisheartland.org::5f286661-4459-4021-b51f-77cc27f771fb" providerId="AD" clId="Web-{5B9B3725-DAF6-4FD7-9991-D2B7F73C67DC}" dt="2024-08-28T13:49:06.402" v="81" actId="20577"/>
          <ac:spMkLst>
            <pc:docMk/>
            <pc:sldMk cId="2462099651" sldId="261"/>
            <ac:spMk id="2" creationId="{5C72FC8E-6527-B95A-6CD4-C40BEA81D4FC}"/>
          </ac:spMkLst>
        </pc:spChg>
      </pc:sldChg>
      <pc:sldChg chg="modSp add replId">
        <pc:chgData name="Eric McKinney" userId="S::emckinney@illinoisheartland.org::5f286661-4459-4021-b51f-77cc27f771fb" providerId="AD" clId="Web-{5B9B3725-DAF6-4FD7-9991-D2B7F73C67DC}" dt="2024-08-28T13:58:01.445" v="112" actId="14100"/>
        <pc:sldMkLst>
          <pc:docMk/>
          <pc:sldMk cId="511501504" sldId="262"/>
        </pc:sldMkLst>
        <pc:spChg chg="mod">
          <ac:chgData name="Eric McKinney" userId="S::emckinney@illinoisheartland.org::5f286661-4459-4021-b51f-77cc27f771fb" providerId="AD" clId="Web-{5B9B3725-DAF6-4FD7-9991-D2B7F73C67DC}" dt="2024-08-28T13:49:26.527" v="88" actId="14100"/>
          <ac:spMkLst>
            <pc:docMk/>
            <pc:sldMk cId="511501504" sldId="262"/>
            <ac:spMk id="2" creationId="{5C72FC8E-6527-B95A-6CD4-C40BEA81D4FC}"/>
          </ac:spMkLst>
        </pc:spChg>
        <pc:spChg chg="mod">
          <ac:chgData name="Eric McKinney" userId="S::emckinney@illinoisheartland.org::5f286661-4459-4021-b51f-77cc27f771fb" providerId="AD" clId="Web-{5B9B3725-DAF6-4FD7-9991-D2B7F73C67DC}" dt="2024-08-28T13:58:01.445" v="112" actId="14100"/>
          <ac:spMkLst>
            <pc:docMk/>
            <pc:sldMk cId="511501504" sldId="262"/>
            <ac:spMk id="4" creationId="{E9F0CF97-8B4F-3DE7-E205-2430A4A95E78}"/>
          </ac:spMkLst>
        </pc:spChg>
      </pc:sldChg>
      <pc:sldChg chg="addSp modSp add replId">
        <pc:chgData name="Eric McKinney" userId="S::emckinney@illinoisheartland.org::5f286661-4459-4021-b51f-77cc27f771fb" providerId="AD" clId="Web-{5B9B3725-DAF6-4FD7-9991-D2B7F73C67DC}" dt="2024-08-28T13:57:27.195" v="111" actId="20577"/>
        <pc:sldMkLst>
          <pc:docMk/>
          <pc:sldMk cId="2907353750" sldId="263"/>
        </pc:sldMkLst>
        <pc:spChg chg="mod">
          <ac:chgData name="Eric McKinney" userId="S::emckinney@illinoisheartland.org::5f286661-4459-4021-b51f-77cc27f771fb" providerId="AD" clId="Web-{5B9B3725-DAF6-4FD7-9991-D2B7F73C67DC}" dt="2024-08-28T13:57:11.898" v="107" actId="20577"/>
          <ac:spMkLst>
            <pc:docMk/>
            <pc:sldMk cId="2907353750" sldId="263"/>
            <ac:spMk id="2" creationId="{5C72FC8E-6527-B95A-6CD4-C40BEA81D4FC}"/>
          </ac:spMkLst>
        </pc:spChg>
        <pc:spChg chg="mod">
          <ac:chgData name="Eric McKinney" userId="S::emckinney@illinoisheartland.org::5f286661-4459-4021-b51f-77cc27f771fb" providerId="AD" clId="Web-{5B9B3725-DAF6-4FD7-9991-D2B7F73C67DC}" dt="2024-08-28T13:57:27.195" v="111" actId="20577"/>
          <ac:spMkLst>
            <pc:docMk/>
            <pc:sldMk cId="2907353750" sldId="263"/>
            <ac:spMk id="4" creationId="{E9F0CF97-8B4F-3DE7-E205-2430A4A95E78}"/>
          </ac:spMkLst>
        </pc:spChg>
        <pc:picChg chg="add mod">
          <ac:chgData name="Eric McKinney" userId="S::emckinney@illinoisheartland.org::5f286661-4459-4021-b51f-77cc27f771fb" providerId="AD" clId="Web-{5B9B3725-DAF6-4FD7-9991-D2B7F73C67DC}" dt="2024-08-28T13:57:22.711" v="110" actId="14100"/>
          <ac:picMkLst>
            <pc:docMk/>
            <pc:sldMk cId="2907353750" sldId="263"/>
            <ac:picMk id="3" creationId="{8AE2B7DA-FD10-6134-6A73-F274DF1F7A60}"/>
          </ac:picMkLst>
        </pc:picChg>
      </pc:sldChg>
      <pc:sldChg chg="addSp delSp modSp add del mod replId modClrScheme chgLayout">
        <pc:chgData name="Eric McKinney" userId="S::emckinney@illinoisheartland.org::5f286661-4459-4021-b51f-77cc27f771fb" providerId="AD" clId="Web-{5B9B3725-DAF6-4FD7-9991-D2B7F73C67DC}" dt="2024-08-28T13:57:02.242" v="105"/>
        <pc:sldMkLst>
          <pc:docMk/>
          <pc:sldMk cId="2990186362" sldId="263"/>
        </pc:sldMkLst>
        <pc:spChg chg="mod">
          <ac:chgData name="Eric McKinney" userId="S::emckinney@illinoisheartland.org::5f286661-4459-4021-b51f-77cc27f771fb" providerId="AD" clId="Web-{5B9B3725-DAF6-4FD7-9991-D2B7F73C67DC}" dt="2024-08-28T13:56:10.446" v="103"/>
          <ac:spMkLst>
            <pc:docMk/>
            <pc:sldMk cId="2990186362" sldId="263"/>
            <ac:spMk id="2" creationId="{5C72FC8E-6527-B95A-6CD4-C40BEA81D4FC}"/>
          </ac:spMkLst>
        </pc:spChg>
        <pc:spChg chg="del">
          <ac:chgData name="Eric McKinney" userId="S::emckinney@illinoisheartland.org::5f286661-4459-4021-b51f-77cc27f771fb" providerId="AD" clId="Web-{5B9B3725-DAF6-4FD7-9991-D2B7F73C67DC}" dt="2024-08-28T13:56:10.446" v="103"/>
          <ac:spMkLst>
            <pc:docMk/>
            <pc:sldMk cId="2990186362" sldId="263"/>
            <ac:spMk id="4" creationId="{E9F0CF97-8B4F-3DE7-E205-2430A4A95E78}"/>
          </ac:spMkLst>
        </pc:spChg>
        <pc:picChg chg="add del mod">
          <ac:chgData name="Eric McKinney" userId="S::emckinney@illinoisheartland.org::5f286661-4459-4021-b51f-77cc27f771fb" providerId="AD" clId="Web-{5B9B3725-DAF6-4FD7-9991-D2B7F73C67DC}" dt="2024-08-28T13:55:17.180" v="98"/>
          <ac:picMkLst>
            <pc:docMk/>
            <pc:sldMk cId="2990186362" sldId="263"/>
            <ac:picMk id="3" creationId="{9C62AD5C-35D0-49AA-8A3E-58B2307ED9FE}"/>
          </ac:picMkLst>
        </pc:picChg>
        <pc:picChg chg="add del mod">
          <ac:chgData name="Eric McKinney" userId="S::emckinney@illinoisheartland.org::5f286661-4459-4021-b51f-77cc27f771fb" providerId="AD" clId="Web-{5B9B3725-DAF6-4FD7-9991-D2B7F73C67DC}" dt="2024-08-28T13:55:46.727" v="100"/>
          <ac:picMkLst>
            <pc:docMk/>
            <pc:sldMk cId="2990186362" sldId="263"/>
            <ac:picMk id="5" creationId="{63AE6C66-9DAF-6FD5-E725-BCBDBBFF27B6}"/>
          </ac:picMkLst>
        </pc:picChg>
        <pc:picChg chg="add del mod">
          <ac:chgData name="Eric McKinney" userId="S::emckinney@illinoisheartland.org::5f286661-4459-4021-b51f-77cc27f771fb" providerId="AD" clId="Web-{5B9B3725-DAF6-4FD7-9991-D2B7F73C67DC}" dt="2024-08-28T13:56:55.711" v="104"/>
          <ac:picMkLst>
            <pc:docMk/>
            <pc:sldMk cId="2990186362" sldId="263"/>
            <ac:picMk id="6" creationId="{BF406486-B139-2A7F-D115-BA1E1D94078A}"/>
          </ac:picMkLst>
        </pc:picChg>
      </pc:sldChg>
    </pc:docChg>
  </pc:docChgLst>
  <pc:docChgLst>
    <pc:chgData name="Caitlyn Stricklin" userId="S::cstricklin@illinoisheartland.org::b6a18d28-dd6d-49e1-a3f5-90769161728e" providerId="AD" clId="Web-{71F32761-F854-D20D-C542-B0C74BBB9176}"/>
    <pc:docChg chg="modSld">
      <pc:chgData name="Caitlyn Stricklin" userId="S::cstricklin@illinoisheartland.org::b6a18d28-dd6d-49e1-a3f5-90769161728e" providerId="AD" clId="Web-{71F32761-F854-D20D-C542-B0C74BBB9176}" dt="2024-10-01T19:02:09.914" v="1207" actId="14100"/>
      <pc:docMkLst>
        <pc:docMk/>
      </pc:docMkLst>
      <pc:sldChg chg="modSp">
        <pc:chgData name="Caitlyn Stricklin" userId="S::cstricklin@illinoisheartland.org::b6a18d28-dd6d-49e1-a3f5-90769161728e" providerId="AD" clId="Web-{71F32761-F854-D20D-C542-B0C74BBB9176}" dt="2024-10-01T18:35:01.297" v="744" actId="14100"/>
        <pc:sldMkLst>
          <pc:docMk/>
          <pc:sldMk cId="1402561327" sldId="258"/>
        </pc:sldMkLst>
        <pc:spChg chg="mod">
          <ac:chgData name="Caitlyn Stricklin" userId="S::cstricklin@illinoisheartland.org::b6a18d28-dd6d-49e1-a3f5-90769161728e" providerId="AD" clId="Web-{71F32761-F854-D20D-C542-B0C74BBB9176}" dt="2024-10-01T18:24:55.345" v="221" actId="1076"/>
          <ac:spMkLst>
            <pc:docMk/>
            <pc:sldMk cId="1402561327" sldId="258"/>
            <ac:spMk id="2" creationId="{5C72FC8E-6527-B95A-6CD4-C40BEA81D4FC}"/>
          </ac:spMkLst>
        </pc:spChg>
        <pc:spChg chg="mod">
          <ac:chgData name="Caitlyn Stricklin" userId="S::cstricklin@illinoisheartland.org::b6a18d28-dd6d-49e1-a3f5-90769161728e" providerId="AD" clId="Web-{71F32761-F854-D20D-C542-B0C74BBB9176}" dt="2024-10-01T18:35:01.297" v="744" actId="14100"/>
          <ac:spMkLst>
            <pc:docMk/>
            <pc:sldMk cId="1402561327" sldId="258"/>
            <ac:spMk id="4" creationId="{E9F0CF97-8B4F-3DE7-E205-2430A4A95E78}"/>
          </ac:spMkLst>
        </pc:spChg>
      </pc:sldChg>
      <pc:sldChg chg="modSp">
        <pc:chgData name="Caitlyn Stricklin" userId="S::cstricklin@illinoisheartland.org::b6a18d28-dd6d-49e1-a3f5-90769161728e" providerId="AD" clId="Web-{71F32761-F854-D20D-C542-B0C74BBB9176}" dt="2024-10-01T19:02:09.914" v="1207" actId="14100"/>
        <pc:sldMkLst>
          <pc:docMk/>
          <pc:sldMk cId="3502536428" sldId="260"/>
        </pc:sldMkLst>
        <pc:spChg chg="mod">
          <ac:chgData name="Caitlyn Stricklin" userId="S::cstricklin@illinoisheartland.org::b6a18d28-dd6d-49e1-a3f5-90769161728e" providerId="AD" clId="Web-{71F32761-F854-D20D-C542-B0C74BBB9176}" dt="2024-10-01T19:01:43.351" v="1204" actId="1076"/>
          <ac:spMkLst>
            <pc:docMk/>
            <pc:sldMk cId="3502536428" sldId="260"/>
            <ac:spMk id="2" creationId="{5C72FC8E-6527-B95A-6CD4-C40BEA81D4FC}"/>
          </ac:spMkLst>
        </pc:spChg>
        <pc:spChg chg="mod">
          <ac:chgData name="Caitlyn Stricklin" userId="S::cstricklin@illinoisheartland.org::b6a18d28-dd6d-49e1-a3f5-90769161728e" providerId="AD" clId="Web-{71F32761-F854-D20D-C542-B0C74BBB9176}" dt="2024-10-01T19:02:09.914" v="1207" actId="14100"/>
          <ac:spMkLst>
            <pc:docMk/>
            <pc:sldMk cId="3502536428" sldId="260"/>
            <ac:spMk id="4" creationId="{E9F0CF97-8B4F-3DE7-E205-2430A4A95E78}"/>
          </ac:spMkLst>
        </pc:spChg>
      </pc:sldChg>
      <pc:sldChg chg="modSp">
        <pc:chgData name="Caitlyn Stricklin" userId="S::cstricklin@illinoisheartland.org::b6a18d28-dd6d-49e1-a3f5-90769161728e" providerId="AD" clId="Web-{71F32761-F854-D20D-C542-B0C74BBB9176}" dt="2024-10-01T18:17:13.021" v="213" actId="20577"/>
        <pc:sldMkLst>
          <pc:docMk/>
          <pc:sldMk cId="2462099651" sldId="261"/>
        </pc:sldMkLst>
        <pc:spChg chg="mod">
          <ac:chgData name="Caitlyn Stricklin" userId="S::cstricklin@illinoisheartland.org::b6a18d28-dd6d-49e1-a3f5-90769161728e" providerId="AD" clId="Web-{71F32761-F854-D20D-C542-B0C74BBB9176}" dt="2024-10-01T18:17:13.021" v="213" actId="20577"/>
          <ac:spMkLst>
            <pc:docMk/>
            <pc:sldMk cId="2462099651" sldId="261"/>
            <ac:spMk id="2" creationId="{5C72FC8E-6527-B95A-6CD4-C40BEA81D4FC}"/>
          </ac:spMkLst>
        </pc:spChg>
        <pc:spChg chg="mod">
          <ac:chgData name="Caitlyn Stricklin" userId="S::cstricklin@illinoisheartland.org::b6a18d28-dd6d-49e1-a3f5-90769161728e" providerId="AD" clId="Web-{71F32761-F854-D20D-C542-B0C74BBB9176}" dt="2024-10-01T18:17:10.756" v="212" actId="20577"/>
          <ac:spMkLst>
            <pc:docMk/>
            <pc:sldMk cId="2462099651" sldId="261"/>
            <ac:spMk id="4" creationId="{E9F0CF97-8B4F-3DE7-E205-2430A4A95E78}"/>
          </ac:spMkLst>
        </pc:spChg>
        <pc:spChg chg="mod">
          <ac:chgData name="Caitlyn Stricklin" userId="S::cstricklin@illinoisheartland.org::b6a18d28-dd6d-49e1-a3f5-90769161728e" providerId="AD" clId="Web-{71F32761-F854-D20D-C542-B0C74BBB9176}" dt="2024-10-01T18:16:56.412" v="210" actId="20577"/>
          <ac:spMkLst>
            <pc:docMk/>
            <pc:sldMk cId="2462099651" sldId="261"/>
            <ac:spMk id="5" creationId="{02014C4C-16D8-6009-B788-FEE037999EE8}"/>
          </ac:spMkLst>
        </pc:spChg>
      </pc:sldChg>
      <pc:sldChg chg="modSp">
        <pc:chgData name="Caitlyn Stricklin" userId="S::cstricklin@illinoisheartland.org::b6a18d28-dd6d-49e1-a3f5-90769161728e" providerId="AD" clId="Web-{71F32761-F854-D20D-C542-B0C74BBB9176}" dt="2024-10-01T18:54:07.293" v="1148" actId="20577"/>
        <pc:sldMkLst>
          <pc:docMk/>
          <pc:sldMk cId="511501504" sldId="262"/>
        </pc:sldMkLst>
        <pc:spChg chg="mod">
          <ac:chgData name="Caitlyn Stricklin" userId="S::cstricklin@illinoisheartland.org::b6a18d28-dd6d-49e1-a3f5-90769161728e" providerId="AD" clId="Web-{71F32761-F854-D20D-C542-B0C74BBB9176}" dt="2024-10-01T18:54:07.293" v="1148" actId="20577"/>
          <ac:spMkLst>
            <pc:docMk/>
            <pc:sldMk cId="511501504" sldId="262"/>
            <ac:spMk id="4" creationId="{E9F0CF97-8B4F-3DE7-E205-2430A4A95E78}"/>
          </ac:spMkLst>
        </pc:spChg>
      </pc:sldChg>
      <pc:sldChg chg="modSp">
        <pc:chgData name="Caitlyn Stricklin" userId="S::cstricklin@illinoisheartland.org::b6a18d28-dd6d-49e1-a3f5-90769161728e" providerId="AD" clId="Web-{71F32761-F854-D20D-C542-B0C74BBB9176}" dt="2024-10-01T18:24:19.735" v="220" actId="20577"/>
        <pc:sldMkLst>
          <pc:docMk/>
          <pc:sldMk cId="2551840631" sldId="266"/>
        </pc:sldMkLst>
        <pc:spChg chg="mod">
          <ac:chgData name="Caitlyn Stricklin" userId="S::cstricklin@illinoisheartland.org::b6a18d28-dd6d-49e1-a3f5-90769161728e" providerId="AD" clId="Web-{71F32761-F854-D20D-C542-B0C74BBB9176}" dt="2024-10-01T18:24:19.735" v="220" actId="20577"/>
          <ac:spMkLst>
            <pc:docMk/>
            <pc:sldMk cId="2551840631" sldId="266"/>
            <ac:spMk id="3" creationId="{9AA122D5-32E8-0850-96AD-BA07E2275D00}"/>
          </ac:spMkLst>
        </pc:spChg>
      </pc:sldChg>
    </pc:docChg>
  </pc:docChgLst>
  <pc:docChgLst>
    <pc:chgData name="Eric McKinney" userId="S::emckinney@illinoisheartland.org::5f286661-4459-4021-b51f-77cc27f771fb" providerId="AD" clId="Web-{43F1CCBD-8C54-4EE9-879E-8546DEDD42ED}"/>
    <pc:docChg chg="sldOrd">
      <pc:chgData name="Eric McKinney" userId="S::emckinney@illinoisheartland.org::5f286661-4459-4021-b51f-77cc27f771fb" providerId="AD" clId="Web-{43F1CCBD-8C54-4EE9-879E-8546DEDD42ED}" dt="2024-10-04T14:10:24.100" v="1"/>
      <pc:docMkLst>
        <pc:docMk/>
      </pc:docMkLst>
      <pc:sldChg chg="ord">
        <pc:chgData name="Eric McKinney" userId="S::emckinney@illinoisheartland.org::5f286661-4459-4021-b51f-77cc27f771fb" providerId="AD" clId="Web-{43F1CCBD-8C54-4EE9-879E-8546DEDD42ED}" dt="2024-10-04T14:10:09.678" v="0"/>
        <pc:sldMkLst>
          <pc:docMk/>
          <pc:sldMk cId="1402561327" sldId="258"/>
        </pc:sldMkLst>
      </pc:sldChg>
      <pc:sldChg chg="ord">
        <pc:chgData name="Eric McKinney" userId="S::emckinney@illinoisheartland.org::5f286661-4459-4021-b51f-77cc27f771fb" providerId="AD" clId="Web-{43F1CCBD-8C54-4EE9-879E-8546DEDD42ED}" dt="2024-10-04T14:10:24.100" v="1"/>
        <pc:sldMkLst>
          <pc:docMk/>
          <pc:sldMk cId="4113714099" sldId="264"/>
        </pc:sldMkLst>
      </pc:sldChg>
    </pc:docChg>
  </pc:docChgLst>
  <pc:docChgLst>
    <pc:chgData name="Caitlyn Stricklin" userId="S::cstricklin@illinoisheartland.org::b6a18d28-dd6d-49e1-a3f5-90769161728e" providerId="AD" clId="Web-{83D3C7D9-90A5-50C8-0B1F-A96422B2DB81}"/>
    <pc:docChg chg="modSld">
      <pc:chgData name="Caitlyn Stricklin" userId="S::cstricklin@illinoisheartland.org::b6a18d28-dd6d-49e1-a3f5-90769161728e" providerId="AD" clId="Web-{83D3C7D9-90A5-50C8-0B1F-A96422B2DB81}" dt="2024-10-14T15:32:17.868" v="8"/>
      <pc:docMkLst>
        <pc:docMk/>
      </pc:docMkLst>
      <pc:sldChg chg="modNotes">
        <pc:chgData name="Caitlyn Stricklin" userId="S::cstricklin@illinoisheartland.org::b6a18d28-dd6d-49e1-a3f5-90769161728e" providerId="AD" clId="Web-{83D3C7D9-90A5-50C8-0B1F-A96422B2DB81}" dt="2024-10-14T15:32:17.868" v="8"/>
        <pc:sldMkLst>
          <pc:docMk/>
          <pc:sldMk cId="2462099651" sldId="261"/>
        </pc:sldMkLst>
      </pc:sldChg>
      <pc:sldChg chg="modNotes">
        <pc:chgData name="Caitlyn Stricklin" userId="S::cstricklin@illinoisheartland.org::b6a18d28-dd6d-49e1-a3f5-90769161728e" providerId="AD" clId="Web-{83D3C7D9-90A5-50C8-0B1F-A96422B2DB81}" dt="2024-10-14T15:31:50.991" v="0"/>
        <pc:sldMkLst>
          <pc:docMk/>
          <pc:sldMk cId="3141424978" sldId="265"/>
        </pc:sldMkLst>
      </pc:sldChg>
    </pc:docChg>
  </pc:docChgLst>
  <pc:docChgLst>
    <pc:chgData name="Eric McKinney" userId="5f286661-4459-4021-b51f-77cc27f771fb" providerId="ADAL" clId="{DDF8F044-CFE3-46A1-8EF4-669BBDF233A8}"/>
    <pc:docChg chg="undo custSel addSld delSld modSld">
      <pc:chgData name="Eric McKinney" userId="5f286661-4459-4021-b51f-77cc27f771fb" providerId="ADAL" clId="{DDF8F044-CFE3-46A1-8EF4-669BBDF233A8}" dt="2024-10-16T13:46:58.279" v="37" actId="6549"/>
      <pc:docMkLst>
        <pc:docMk/>
      </pc:docMkLst>
      <pc:sldChg chg="add del modNotesTx">
        <pc:chgData name="Eric McKinney" userId="5f286661-4459-4021-b51f-77cc27f771fb" providerId="ADAL" clId="{DDF8F044-CFE3-46A1-8EF4-669BBDF233A8}" dt="2024-10-16T13:46:31.579" v="31" actId="47"/>
        <pc:sldMkLst>
          <pc:docMk/>
          <pc:sldMk cId="464903245" sldId="256"/>
        </pc:sldMkLst>
      </pc:sldChg>
      <pc:sldChg chg="add del modNotesTx">
        <pc:chgData name="Eric McKinney" userId="5f286661-4459-4021-b51f-77cc27f771fb" providerId="ADAL" clId="{DDF8F044-CFE3-46A1-8EF4-669BBDF233A8}" dt="2024-10-16T13:46:31.579" v="31" actId="47"/>
        <pc:sldMkLst>
          <pc:docMk/>
          <pc:sldMk cId="3281859700" sldId="257"/>
        </pc:sldMkLst>
      </pc:sldChg>
      <pc:sldChg chg="add del modNotesTx">
        <pc:chgData name="Eric McKinney" userId="5f286661-4459-4021-b51f-77cc27f771fb" providerId="ADAL" clId="{DDF8F044-CFE3-46A1-8EF4-669BBDF233A8}" dt="2024-10-16T13:46:45.492" v="35" actId="6549"/>
        <pc:sldMkLst>
          <pc:docMk/>
          <pc:sldMk cId="1402561327" sldId="258"/>
        </pc:sldMkLst>
      </pc:sldChg>
      <pc:sldChg chg="add del modNotesTx">
        <pc:chgData name="Eric McKinney" userId="5f286661-4459-4021-b51f-77cc27f771fb" providerId="ADAL" clId="{DDF8F044-CFE3-46A1-8EF4-669BBDF233A8}" dt="2024-10-16T13:46:31.579" v="31" actId="47"/>
        <pc:sldMkLst>
          <pc:docMk/>
          <pc:sldMk cId="3033723045" sldId="259"/>
        </pc:sldMkLst>
      </pc:sldChg>
      <pc:sldChg chg="add del modNotesTx">
        <pc:chgData name="Eric McKinney" userId="5f286661-4459-4021-b51f-77cc27f771fb" providerId="ADAL" clId="{DDF8F044-CFE3-46A1-8EF4-669BBDF233A8}" dt="2024-10-16T13:46:42.380" v="34" actId="6549"/>
        <pc:sldMkLst>
          <pc:docMk/>
          <pc:sldMk cId="3502536428" sldId="260"/>
        </pc:sldMkLst>
      </pc:sldChg>
      <pc:sldChg chg="add del modNotesTx">
        <pc:chgData name="Eric McKinney" userId="5f286661-4459-4021-b51f-77cc27f771fb" providerId="ADAL" clId="{DDF8F044-CFE3-46A1-8EF4-669BBDF233A8}" dt="2024-10-16T13:46:34.324" v="32" actId="6549"/>
        <pc:sldMkLst>
          <pc:docMk/>
          <pc:sldMk cId="2462099651" sldId="261"/>
        </pc:sldMkLst>
      </pc:sldChg>
      <pc:sldChg chg="add del modNotesTx">
        <pc:chgData name="Eric McKinney" userId="5f286661-4459-4021-b51f-77cc27f771fb" providerId="ADAL" clId="{DDF8F044-CFE3-46A1-8EF4-669BBDF233A8}" dt="2024-10-16T13:46:37.715" v="33" actId="6549"/>
        <pc:sldMkLst>
          <pc:docMk/>
          <pc:sldMk cId="511501504" sldId="262"/>
        </pc:sldMkLst>
      </pc:sldChg>
      <pc:sldChg chg="add del">
        <pc:chgData name="Eric McKinney" userId="5f286661-4459-4021-b51f-77cc27f771fb" providerId="ADAL" clId="{DDF8F044-CFE3-46A1-8EF4-669BBDF233A8}" dt="2024-10-16T13:46:31.579" v="31" actId="47"/>
        <pc:sldMkLst>
          <pc:docMk/>
          <pc:sldMk cId="2907353750" sldId="263"/>
        </pc:sldMkLst>
      </pc:sldChg>
      <pc:sldChg chg="add del modNotesTx">
        <pc:chgData name="Eric McKinney" userId="5f286661-4459-4021-b51f-77cc27f771fb" providerId="ADAL" clId="{DDF8F044-CFE3-46A1-8EF4-669BBDF233A8}" dt="2024-10-16T13:46:49.021" v="36" actId="6549"/>
        <pc:sldMkLst>
          <pc:docMk/>
          <pc:sldMk cId="4113714099" sldId="264"/>
        </pc:sldMkLst>
      </pc:sldChg>
      <pc:sldChg chg="add del modNotesTx">
        <pc:chgData name="Eric McKinney" userId="5f286661-4459-4021-b51f-77cc27f771fb" providerId="ADAL" clId="{DDF8F044-CFE3-46A1-8EF4-669BBDF233A8}" dt="2024-10-16T13:46:31.579" v="31" actId="47"/>
        <pc:sldMkLst>
          <pc:docMk/>
          <pc:sldMk cId="3141424978" sldId="265"/>
        </pc:sldMkLst>
      </pc:sldChg>
      <pc:sldChg chg="add del">
        <pc:chgData name="Eric McKinney" userId="5f286661-4459-4021-b51f-77cc27f771fb" providerId="ADAL" clId="{DDF8F044-CFE3-46A1-8EF4-669BBDF233A8}" dt="2024-10-16T13:46:31.579" v="31" actId="47"/>
        <pc:sldMkLst>
          <pc:docMk/>
          <pc:sldMk cId="2551840631" sldId="266"/>
        </pc:sldMkLst>
      </pc:sldChg>
      <pc:sldChg chg="add del modNotesTx">
        <pc:chgData name="Eric McKinney" userId="5f286661-4459-4021-b51f-77cc27f771fb" providerId="ADAL" clId="{DDF8F044-CFE3-46A1-8EF4-669BBDF233A8}" dt="2024-10-16T13:46:31.579" v="31" actId="47"/>
        <pc:sldMkLst>
          <pc:docMk/>
          <pc:sldMk cId="2478352324" sldId="267"/>
        </pc:sldMkLst>
      </pc:sldChg>
      <pc:sldChg chg="add del modNotesTx">
        <pc:chgData name="Eric McKinney" userId="5f286661-4459-4021-b51f-77cc27f771fb" providerId="ADAL" clId="{DDF8F044-CFE3-46A1-8EF4-669BBDF233A8}" dt="2024-10-16T13:46:58.279" v="37" actId="6549"/>
        <pc:sldMkLst>
          <pc:docMk/>
          <pc:sldMk cId="1198294994" sldId="299"/>
        </pc:sldMkLst>
      </pc:sldChg>
    </pc:docChg>
  </pc:docChgLst>
  <pc:docChgLst>
    <pc:chgData name="Eric McKinney" userId="S::emckinney@illinoisheartland.org::5f286661-4459-4021-b51f-77cc27f771fb" providerId="AD" clId="Web-{24F12697-59C4-4B3C-8153-97E34A65589D}"/>
    <pc:docChg chg="addSld modSld">
      <pc:chgData name="Eric McKinney" userId="S::emckinney@illinoisheartland.org::5f286661-4459-4021-b51f-77cc27f771fb" providerId="AD" clId="Web-{24F12697-59C4-4B3C-8153-97E34A65589D}" dt="2024-08-28T15:10:40.097" v="5" actId="20577"/>
      <pc:docMkLst>
        <pc:docMk/>
      </pc:docMkLst>
      <pc:sldChg chg="modSp add replId">
        <pc:chgData name="Eric McKinney" userId="S::emckinney@illinoisheartland.org::5f286661-4459-4021-b51f-77cc27f771fb" providerId="AD" clId="Web-{24F12697-59C4-4B3C-8153-97E34A65589D}" dt="2024-08-28T15:10:40.097" v="5" actId="20577"/>
        <pc:sldMkLst>
          <pc:docMk/>
          <pc:sldMk cId="4113714099" sldId="264"/>
        </pc:sldMkLst>
        <pc:spChg chg="mod">
          <ac:chgData name="Eric McKinney" userId="S::emckinney@illinoisheartland.org::5f286661-4459-4021-b51f-77cc27f771fb" providerId="AD" clId="Web-{24F12697-59C4-4B3C-8153-97E34A65589D}" dt="2024-08-28T15:10:40.097" v="5" actId="20577"/>
          <ac:spMkLst>
            <pc:docMk/>
            <pc:sldMk cId="4113714099" sldId="264"/>
            <ac:spMk id="2" creationId="{5C72FC8E-6527-B95A-6CD4-C40BEA81D4FC}"/>
          </ac:spMkLst>
        </pc:spChg>
      </pc:sldChg>
    </pc:docChg>
  </pc:docChgLst>
  <pc:docChgLst>
    <pc:chgData name="Eric McKinney" userId="S::emckinney@illinoisheartland.org::5f286661-4459-4021-b51f-77cc27f771fb" providerId="AD" clId="Web-{0861A60D-3A35-47B2-8BD7-4FEADC4052AD}"/>
    <pc:docChg chg="modSld">
      <pc:chgData name="Eric McKinney" userId="S::emckinney@illinoisheartland.org::5f286661-4459-4021-b51f-77cc27f771fb" providerId="AD" clId="Web-{0861A60D-3A35-47B2-8BD7-4FEADC4052AD}" dt="2024-10-14T14:35:29.161" v="178"/>
      <pc:docMkLst>
        <pc:docMk/>
      </pc:docMkLst>
      <pc:sldChg chg="modNotes">
        <pc:chgData name="Eric McKinney" userId="S::emckinney@illinoisheartland.org::5f286661-4459-4021-b51f-77cc27f771fb" providerId="AD" clId="Web-{0861A60D-3A35-47B2-8BD7-4FEADC4052AD}" dt="2024-10-14T14:29:34.020" v="117"/>
        <pc:sldMkLst>
          <pc:docMk/>
          <pc:sldMk cId="3281859700" sldId="257"/>
        </pc:sldMkLst>
      </pc:sldChg>
      <pc:sldChg chg="modNotes">
        <pc:chgData name="Eric McKinney" userId="S::emckinney@illinoisheartland.org::5f286661-4459-4021-b51f-77cc27f771fb" providerId="AD" clId="Web-{0861A60D-3A35-47B2-8BD7-4FEADC4052AD}" dt="2024-10-14T14:35:29.161" v="178"/>
        <pc:sldMkLst>
          <pc:docMk/>
          <pc:sldMk cId="4113714099" sldId="264"/>
        </pc:sldMkLst>
      </pc:sldChg>
    </pc:docChg>
  </pc:docChgLst>
  <pc:docChgLst>
    <pc:chgData name="Eric McKinney" userId="S::emckinney@illinoisheartland.org::5f286661-4459-4021-b51f-77cc27f771fb" providerId="AD" clId="Web-{B69BE1DE-2234-4617-B4EF-FF760B1BAEEE}"/>
    <pc:docChg chg="addSld modSld">
      <pc:chgData name="Eric McKinney" userId="S::emckinney@illinoisheartland.org::5f286661-4459-4021-b51f-77cc27f771fb" providerId="AD" clId="Web-{B69BE1DE-2234-4617-B4EF-FF760B1BAEEE}" dt="2024-10-14T14:41:08.623" v="7"/>
      <pc:docMkLst>
        <pc:docMk/>
      </pc:docMkLst>
      <pc:sldChg chg="add modNotes">
        <pc:chgData name="Eric McKinney" userId="S::emckinney@illinoisheartland.org::5f286661-4459-4021-b51f-77cc27f771fb" providerId="AD" clId="Web-{B69BE1DE-2234-4617-B4EF-FF760B1BAEEE}" dt="2024-10-14T14:41:08.623" v="7"/>
        <pc:sldMkLst>
          <pc:docMk/>
          <pc:sldMk cId="1198294994" sldId="299"/>
        </pc:sldMkLst>
      </pc:sldChg>
    </pc:docChg>
  </pc:docChgLst>
  <pc:docChgLst>
    <pc:chgData name="Caitlyn Stricklin" userId="S::cstricklin@illinoisheartland.org::b6a18d28-dd6d-49e1-a3f5-90769161728e" providerId="AD" clId="Web-{E1984B38-E5A4-6B36-02E0-4D1116FDCDFE}"/>
    <pc:docChg chg="addSld delSld modSld">
      <pc:chgData name="Caitlyn Stricklin" userId="S::cstricklin@illinoisheartland.org::b6a18d28-dd6d-49e1-a3f5-90769161728e" providerId="AD" clId="Web-{E1984B38-E5A4-6B36-02E0-4D1116FDCDFE}" dt="2024-09-11T17:41:58.823" v="438" actId="20577"/>
      <pc:docMkLst>
        <pc:docMk/>
      </pc:docMkLst>
      <pc:sldChg chg="modSp">
        <pc:chgData name="Caitlyn Stricklin" userId="S::cstricklin@illinoisheartland.org::b6a18d28-dd6d-49e1-a3f5-90769161728e" providerId="AD" clId="Web-{E1984B38-E5A4-6B36-02E0-4D1116FDCDFE}" dt="2024-09-11T16:42:39.367" v="73" actId="20577"/>
        <pc:sldMkLst>
          <pc:docMk/>
          <pc:sldMk cId="464903245" sldId="256"/>
        </pc:sldMkLst>
        <pc:spChg chg="mod">
          <ac:chgData name="Caitlyn Stricklin" userId="S::cstricklin@illinoisheartland.org::b6a18d28-dd6d-49e1-a3f5-90769161728e" providerId="AD" clId="Web-{E1984B38-E5A4-6B36-02E0-4D1116FDCDFE}" dt="2024-09-11T16:42:39.367" v="73" actId="20577"/>
          <ac:spMkLst>
            <pc:docMk/>
            <pc:sldMk cId="464903245" sldId="256"/>
            <ac:spMk id="4" creationId="{E9F0CF97-8B4F-3DE7-E205-2430A4A95E78}"/>
          </ac:spMkLst>
        </pc:spChg>
      </pc:sldChg>
      <pc:sldChg chg="new del">
        <pc:chgData name="Caitlyn Stricklin" userId="S::cstricklin@illinoisheartland.org::b6a18d28-dd6d-49e1-a3f5-90769161728e" providerId="AD" clId="Web-{E1984B38-E5A4-6B36-02E0-4D1116FDCDFE}" dt="2024-09-11T16:42:56.851" v="75"/>
        <pc:sldMkLst>
          <pc:docMk/>
          <pc:sldMk cId="1633863102" sldId="265"/>
        </pc:sldMkLst>
      </pc:sldChg>
      <pc:sldChg chg="addSp delSp modSp new">
        <pc:chgData name="Caitlyn Stricklin" userId="S::cstricklin@illinoisheartland.org::b6a18d28-dd6d-49e1-a3f5-90769161728e" providerId="AD" clId="Web-{E1984B38-E5A4-6B36-02E0-4D1116FDCDFE}" dt="2024-09-11T17:41:58.823" v="438" actId="20577"/>
        <pc:sldMkLst>
          <pc:docMk/>
          <pc:sldMk cId="3141424978" sldId="265"/>
        </pc:sldMkLst>
        <pc:spChg chg="mod">
          <ac:chgData name="Caitlyn Stricklin" userId="S::cstricklin@illinoisheartland.org::b6a18d28-dd6d-49e1-a3f5-90769161728e" providerId="AD" clId="Web-{E1984B38-E5A4-6B36-02E0-4D1116FDCDFE}" dt="2024-09-11T16:49:34.868" v="401" actId="1076"/>
          <ac:spMkLst>
            <pc:docMk/>
            <pc:sldMk cId="3141424978" sldId="265"/>
            <ac:spMk id="2" creationId="{B968BE8F-3D15-E787-F144-481FCAF36A92}"/>
          </ac:spMkLst>
        </pc:spChg>
        <pc:spChg chg="mod">
          <ac:chgData name="Caitlyn Stricklin" userId="S::cstricklin@illinoisheartland.org::b6a18d28-dd6d-49e1-a3f5-90769161728e" providerId="AD" clId="Web-{E1984B38-E5A4-6B36-02E0-4D1116FDCDFE}" dt="2024-09-11T17:41:58.823" v="438" actId="20577"/>
          <ac:spMkLst>
            <pc:docMk/>
            <pc:sldMk cId="3141424978" sldId="265"/>
            <ac:spMk id="3" creationId="{EBF9ED99-7166-0153-9EF4-D04EF604BCFE}"/>
          </ac:spMkLst>
        </pc:spChg>
        <pc:spChg chg="del">
          <ac:chgData name="Caitlyn Stricklin" userId="S::cstricklin@illinoisheartland.org::b6a18d28-dd6d-49e1-a3f5-90769161728e" providerId="AD" clId="Web-{E1984B38-E5A4-6B36-02E0-4D1116FDCDFE}" dt="2024-09-11T16:43:25.055" v="77"/>
          <ac:spMkLst>
            <pc:docMk/>
            <pc:sldMk cId="3141424978" sldId="265"/>
            <ac:spMk id="4" creationId="{4B392901-14E2-1FD2-92EA-FB7651116FDC}"/>
          </ac:spMkLst>
        </pc:spChg>
        <pc:picChg chg="add mod">
          <ac:chgData name="Caitlyn Stricklin" userId="S::cstricklin@illinoisheartland.org::b6a18d28-dd6d-49e1-a3f5-90769161728e" providerId="AD" clId="Web-{E1984B38-E5A4-6B36-02E0-4D1116FDCDFE}" dt="2024-09-11T17:00:33.277" v="429" actId="1076"/>
          <ac:picMkLst>
            <pc:docMk/>
            <pc:sldMk cId="3141424978" sldId="265"/>
            <ac:picMk id="5" creationId="{72593067-CF10-FDD3-79AE-C111046C5D4A}"/>
          </ac:picMkLst>
        </pc:picChg>
        <pc:picChg chg="add del mod">
          <ac:chgData name="Caitlyn Stricklin" userId="S::cstricklin@illinoisheartland.org::b6a18d28-dd6d-49e1-a3f5-90769161728e" providerId="AD" clId="Web-{E1984B38-E5A4-6B36-02E0-4D1116FDCDFE}" dt="2024-09-11T16:56:35.776" v="409"/>
          <ac:picMkLst>
            <pc:docMk/>
            <pc:sldMk cId="3141424978" sldId="265"/>
            <ac:picMk id="6" creationId="{BBC76BE4-DEEF-0B5A-8417-EE05FB70ECAC}"/>
          </ac:picMkLst>
        </pc:picChg>
        <pc:picChg chg="add mod">
          <ac:chgData name="Caitlyn Stricklin" userId="S::cstricklin@illinoisheartland.org::b6a18d28-dd6d-49e1-a3f5-90769161728e" providerId="AD" clId="Web-{E1984B38-E5A4-6B36-02E0-4D1116FDCDFE}" dt="2024-09-11T17:00:39.418" v="430" actId="1076"/>
          <ac:picMkLst>
            <pc:docMk/>
            <pc:sldMk cId="3141424978" sldId="265"/>
            <ac:picMk id="7" creationId="{0548293F-C91F-08A1-88A9-055D111DB90F}"/>
          </ac:picMkLst>
        </pc:picChg>
        <pc:picChg chg="add mod">
          <ac:chgData name="Caitlyn Stricklin" userId="S::cstricklin@illinoisheartland.org::b6a18d28-dd6d-49e1-a3f5-90769161728e" providerId="AD" clId="Web-{E1984B38-E5A4-6B36-02E0-4D1116FDCDFE}" dt="2024-09-11T17:00:23.512" v="426" actId="14100"/>
          <ac:picMkLst>
            <pc:docMk/>
            <pc:sldMk cId="3141424978" sldId="265"/>
            <ac:picMk id="8" creationId="{A7E426D8-1219-ED06-FC6F-4CF78283BF86}"/>
          </ac:picMkLst>
        </pc:picChg>
      </pc:sldChg>
    </pc:docChg>
  </pc:docChgLst>
  <pc:docChgLst>
    <pc:chgData name="Caitlyn Stricklin" userId="S::cstricklin@illinoisheartland.org::b6a18d28-dd6d-49e1-a3f5-90769161728e" providerId="AD" clId="Web-{1F746842-8738-1D18-5915-CEEB12009C6C}"/>
    <pc:docChg chg="modSld sldOrd">
      <pc:chgData name="Caitlyn Stricklin" userId="S::cstricklin@illinoisheartland.org::b6a18d28-dd6d-49e1-a3f5-90769161728e" providerId="AD" clId="Web-{1F746842-8738-1D18-5915-CEEB12009C6C}" dt="2024-09-18T14:37:09.924" v="120" actId="20577"/>
      <pc:docMkLst>
        <pc:docMk/>
      </pc:docMkLst>
      <pc:sldChg chg="ord">
        <pc:chgData name="Caitlyn Stricklin" userId="S::cstricklin@illinoisheartland.org::b6a18d28-dd6d-49e1-a3f5-90769161728e" providerId="AD" clId="Web-{1F746842-8738-1D18-5915-CEEB12009C6C}" dt="2024-09-18T14:36:44.736" v="118"/>
        <pc:sldMkLst>
          <pc:docMk/>
          <pc:sldMk cId="1402561327" sldId="258"/>
        </pc:sldMkLst>
      </pc:sldChg>
      <pc:sldChg chg="modSp ord">
        <pc:chgData name="Caitlyn Stricklin" userId="S::cstricklin@illinoisheartland.org::b6a18d28-dd6d-49e1-a3f5-90769161728e" providerId="AD" clId="Web-{1F746842-8738-1D18-5915-CEEB12009C6C}" dt="2024-09-18T14:37:09.924" v="120" actId="20577"/>
        <pc:sldMkLst>
          <pc:docMk/>
          <pc:sldMk cId="2462099651" sldId="261"/>
        </pc:sldMkLst>
        <pc:spChg chg="mod">
          <ac:chgData name="Caitlyn Stricklin" userId="S::cstricklin@illinoisheartland.org::b6a18d28-dd6d-49e1-a3f5-90769161728e" providerId="AD" clId="Web-{1F746842-8738-1D18-5915-CEEB12009C6C}" dt="2024-09-18T14:37:09.924" v="120" actId="20577"/>
          <ac:spMkLst>
            <pc:docMk/>
            <pc:sldMk cId="2462099651" sldId="261"/>
            <ac:spMk id="4" creationId="{E9F0CF97-8B4F-3DE7-E205-2430A4A95E78}"/>
          </ac:spMkLst>
        </pc:spChg>
      </pc:sldChg>
      <pc:sldChg chg="modSp">
        <pc:chgData name="Caitlyn Stricklin" userId="S::cstricklin@illinoisheartland.org::b6a18d28-dd6d-49e1-a3f5-90769161728e" providerId="AD" clId="Web-{1F746842-8738-1D18-5915-CEEB12009C6C}" dt="2024-09-18T14:31:49.106" v="116" actId="20577"/>
        <pc:sldMkLst>
          <pc:docMk/>
          <pc:sldMk cId="3141424978" sldId="265"/>
        </pc:sldMkLst>
        <pc:spChg chg="mod">
          <ac:chgData name="Caitlyn Stricklin" userId="S::cstricklin@illinoisheartland.org::b6a18d28-dd6d-49e1-a3f5-90769161728e" providerId="AD" clId="Web-{1F746842-8738-1D18-5915-CEEB12009C6C}" dt="2024-09-18T14:31:49.106" v="116" actId="20577"/>
          <ac:spMkLst>
            <pc:docMk/>
            <pc:sldMk cId="3141424978" sldId="265"/>
            <ac:spMk id="3" creationId="{EBF9ED99-7166-0153-9EF4-D04EF604BCFE}"/>
          </ac:spMkLst>
        </pc:spChg>
      </pc:sldChg>
    </pc:docChg>
  </pc:docChgLst>
  <pc:docChgLst>
    <pc:chgData name="Eric McKinney" userId="S::emckinney@illinoisheartland.org::5f286661-4459-4021-b51f-77cc27f771fb" providerId="AD" clId="Web-{FB3F611B-089A-4EDE-8021-63E3395163CC}"/>
    <pc:docChg chg="modSld">
      <pc:chgData name="Eric McKinney" userId="S::emckinney@illinoisheartland.org::5f286661-4459-4021-b51f-77cc27f771fb" providerId="AD" clId="Web-{FB3F611B-089A-4EDE-8021-63E3395163CC}" dt="2024-10-14T14:20:45.683" v="174"/>
      <pc:docMkLst>
        <pc:docMk/>
      </pc:docMkLst>
      <pc:sldChg chg="modNotes">
        <pc:chgData name="Eric McKinney" userId="S::emckinney@illinoisheartland.org::5f286661-4459-4021-b51f-77cc27f771fb" providerId="AD" clId="Web-{FB3F611B-089A-4EDE-8021-63E3395163CC}" dt="2024-10-14T14:01:05.171" v="63"/>
        <pc:sldMkLst>
          <pc:docMk/>
          <pc:sldMk cId="3281859700" sldId="257"/>
        </pc:sldMkLst>
      </pc:sldChg>
      <pc:sldChg chg="modNotes">
        <pc:chgData name="Eric McKinney" userId="S::emckinney@illinoisheartland.org::5f286661-4459-4021-b51f-77cc27f771fb" providerId="AD" clId="Web-{FB3F611B-089A-4EDE-8021-63E3395163CC}" dt="2024-10-14T14:04:57.320" v="122"/>
        <pc:sldMkLst>
          <pc:docMk/>
          <pc:sldMk cId="3033723045" sldId="259"/>
        </pc:sldMkLst>
      </pc:sldChg>
      <pc:sldChg chg="modNotes">
        <pc:chgData name="Eric McKinney" userId="S::emckinney@illinoisheartland.org::5f286661-4459-4021-b51f-77cc27f771fb" providerId="AD" clId="Web-{FB3F611B-089A-4EDE-8021-63E3395163CC}" dt="2024-10-14T14:20:45.683" v="174"/>
        <pc:sldMkLst>
          <pc:docMk/>
          <pc:sldMk cId="2478352324" sldId="267"/>
        </pc:sldMkLst>
      </pc:sldChg>
    </pc:docChg>
  </pc:docChgLst>
  <pc:docChgLst>
    <pc:chgData name="Eric McKinney" userId="5f286661-4459-4021-b51f-77cc27f771fb" providerId="ADAL" clId="{C2DF7365-EA07-48D7-966F-2815558C2088}"/>
    <pc:docChg chg="custSel addSld modSld">
      <pc:chgData name="Eric McKinney" userId="5f286661-4459-4021-b51f-77cc27f771fb" providerId="ADAL" clId="{C2DF7365-EA07-48D7-966F-2815558C2088}" dt="2024-08-28T13:26:36.133" v="217" actId="20577"/>
      <pc:docMkLst>
        <pc:docMk/>
      </pc:docMkLst>
      <pc:sldChg chg="modSp mod">
        <pc:chgData name="Eric McKinney" userId="5f286661-4459-4021-b51f-77cc27f771fb" providerId="ADAL" clId="{C2DF7365-EA07-48D7-966F-2815558C2088}" dt="2024-08-28T13:21:42.140" v="95" actId="14100"/>
        <pc:sldMkLst>
          <pc:docMk/>
          <pc:sldMk cId="464903245" sldId="256"/>
        </pc:sldMkLst>
        <pc:spChg chg="mod">
          <ac:chgData name="Eric McKinney" userId="5f286661-4459-4021-b51f-77cc27f771fb" providerId="ADAL" clId="{C2DF7365-EA07-48D7-966F-2815558C2088}" dt="2024-08-28T13:20:47.386" v="31" actId="20577"/>
          <ac:spMkLst>
            <pc:docMk/>
            <pc:sldMk cId="464903245" sldId="256"/>
            <ac:spMk id="2" creationId="{5C72FC8E-6527-B95A-6CD4-C40BEA81D4FC}"/>
          </ac:spMkLst>
        </pc:spChg>
        <pc:spChg chg="mod">
          <ac:chgData name="Eric McKinney" userId="5f286661-4459-4021-b51f-77cc27f771fb" providerId="ADAL" clId="{C2DF7365-EA07-48D7-966F-2815558C2088}" dt="2024-08-28T13:21:42.140" v="95" actId="14100"/>
          <ac:spMkLst>
            <pc:docMk/>
            <pc:sldMk cId="464903245" sldId="256"/>
            <ac:spMk id="3" creationId="{0D977563-D9E4-A15C-23D2-8DB439AE896D}"/>
          </ac:spMkLst>
        </pc:spChg>
      </pc:sldChg>
      <pc:sldChg chg="delSp modSp add mod">
        <pc:chgData name="Eric McKinney" userId="5f286661-4459-4021-b51f-77cc27f771fb" providerId="ADAL" clId="{C2DF7365-EA07-48D7-966F-2815558C2088}" dt="2024-08-28T13:26:36.133" v="217" actId="20577"/>
        <pc:sldMkLst>
          <pc:docMk/>
          <pc:sldMk cId="3281859700" sldId="257"/>
        </pc:sldMkLst>
        <pc:spChg chg="mod">
          <ac:chgData name="Eric McKinney" userId="5f286661-4459-4021-b51f-77cc27f771fb" providerId="ADAL" clId="{C2DF7365-EA07-48D7-966F-2815558C2088}" dt="2024-08-28T13:24:38.277" v="105" actId="14100"/>
          <ac:spMkLst>
            <pc:docMk/>
            <pc:sldMk cId="3281859700" sldId="257"/>
            <ac:spMk id="2" creationId="{5C72FC8E-6527-B95A-6CD4-C40BEA81D4FC}"/>
          </ac:spMkLst>
        </pc:spChg>
        <pc:spChg chg="del mod">
          <ac:chgData name="Eric McKinney" userId="5f286661-4459-4021-b51f-77cc27f771fb" providerId="ADAL" clId="{C2DF7365-EA07-48D7-966F-2815558C2088}" dt="2024-08-28T13:25:03.445" v="112" actId="21"/>
          <ac:spMkLst>
            <pc:docMk/>
            <pc:sldMk cId="3281859700" sldId="257"/>
            <ac:spMk id="3" creationId="{0D977563-D9E4-A15C-23D2-8DB439AE896D}"/>
          </ac:spMkLst>
        </pc:spChg>
        <pc:spChg chg="mod">
          <ac:chgData name="Eric McKinney" userId="5f286661-4459-4021-b51f-77cc27f771fb" providerId="ADAL" clId="{C2DF7365-EA07-48D7-966F-2815558C2088}" dt="2024-08-28T13:26:36.133" v="217" actId="20577"/>
          <ac:spMkLst>
            <pc:docMk/>
            <pc:sldMk cId="3281859700" sldId="257"/>
            <ac:spMk id="4" creationId="{E9F0CF97-8B4F-3DE7-E205-2430A4A95E78}"/>
          </ac:spMkLst>
        </pc:spChg>
      </pc:sldChg>
    </pc:docChg>
  </pc:docChgLst>
  <pc:docChgLst>
    <pc:chgData name="Caitlyn Stricklin" userId="S::cstricklin@illinoisheartland.org::b6a18d28-dd6d-49e1-a3f5-90769161728e" providerId="AD" clId="Web-{EF45031C-9BAD-E5CD-874F-9E883E9FCF87}"/>
    <pc:docChg chg="modSld sldOrd">
      <pc:chgData name="Caitlyn Stricklin" userId="S::cstricklin@illinoisheartland.org::b6a18d28-dd6d-49e1-a3f5-90769161728e" providerId="AD" clId="Web-{EF45031C-9BAD-E5CD-874F-9E883E9FCF87}" dt="2024-10-14T15:27:20.320" v="57" actId="1076"/>
      <pc:docMkLst>
        <pc:docMk/>
      </pc:docMkLst>
      <pc:sldChg chg="modSp">
        <pc:chgData name="Caitlyn Stricklin" userId="S::cstricklin@illinoisheartland.org::b6a18d28-dd6d-49e1-a3f5-90769161728e" providerId="AD" clId="Web-{EF45031C-9BAD-E5CD-874F-9E883E9FCF87}" dt="2024-10-14T15:23:32.602" v="27" actId="20577"/>
        <pc:sldMkLst>
          <pc:docMk/>
          <pc:sldMk cId="464903245" sldId="256"/>
        </pc:sldMkLst>
        <pc:spChg chg="mod">
          <ac:chgData name="Caitlyn Stricklin" userId="S::cstricklin@illinoisheartland.org::b6a18d28-dd6d-49e1-a3f5-90769161728e" providerId="AD" clId="Web-{EF45031C-9BAD-E5CD-874F-9E883E9FCF87}" dt="2024-10-14T15:04:52.313" v="3" actId="1076"/>
          <ac:spMkLst>
            <pc:docMk/>
            <pc:sldMk cId="464903245" sldId="256"/>
            <ac:spMk id="2" creationId="{5C72FC8E-6527-B95A-6CD4-C40BEA81D4FC}"/>
          </ac:spMkLst>
        </pc:spChg>
        <pc:spChg chg="mod">
          <ac:chgData name="Caitlyn Stricklin" userId="S::cstricklin@illinoisheartland.org::b6a18d28-dd6d-49e1-a3f5-90769161728e" providerId="AD" clId="Web-{EF45031C-9BAD-E5CD-874F-9E883E9FCF87}" dt="2024-10-14T15:23:32.602" v="27" actId="20577"/>
          <ac:spMkLst>
            <pc:docMk/>
            <pc:sldMk cId="464903245" sldId="256"/>
            <ac:spMk id="4" creationId="{E9F0CF97-8B4F-3DE7-E205-2430A4A95E78}"/>
          </ac:spMkLst>
        </pc:spChg>
      </pc:sldChg>
      <pc:sldChg chg="modSp modNotes">
        <pc:chgData name="Caitlyn Stricklin" userId="S::cstricklin@illinoisheartland.org::b6a18d28-dd6d-49e1-a3f5-90769161728e" providerId="AD" clId="Web-{EF45031C-9BAD-E5CD-874F-9E883E9FCF87}" dt="2024-10-14T15:20:17.244" v="19" actId="20577"/>
        <pc:sldMkLst>
          <pc:docMk/>
          <pc:sldMk cId="1402561327" sldId="258"/>
        </pc:sldMkLst>
        <pc:spChg chg="mod">
          <ac:chgData name="Caitlyn Stricklin" userId="S::cstricklin@illinoisheartland.org::b6a18d28-dd6d-49e1-a3f5-90769161728e" providerId="AD" clId="Web-{EF45031C-9BAD-E5CD-874F-9E883E9FCF87}" dt="2024-10-14T15:20:17.244" v="19" actId="20577"/>
          <ac:spMkLst>
            <pc:docMk/>
            <pc:sldMk cId="1402561327" sldId="258"/>
            <ac:spMk id="4" creationId="{E9F0CF97-8B4F-3DE7-E205-2430A4A95E78}"/>
          </ac:spMkLst>
        </pc:spChg>
      </pc:sldChg>
      <pc:sldChg chg="ord modNotes">
        <pc:chgData name="Caitlyn Stricklin" userId="S::cstricklin@illinoisheartland.org::b6a18d28-dd6d-49e1-a3f5-90769161728e" providerId="AD" clId="Web-{EF45031C-9BAD-E5CD-874F-9E883E9FCF87}" dt="2024-10-14T15:18:31.354" v="13"/>
        <pc:sldMkLst>
          <pc:docMk/>
          <pc:sldMk cId="3502536428" sldId="260"/>
        </pc:sldMkLst>
      </pc:sldChg>
      <pc:sldChg chg="delSp modSp modNotes">
        <pc:chgData name="Caitlyn Stricklin" userId="S::cstricklin@illinoisheartland.org::b6a18d28-dd6d-49e1-a3f5-90769161728e" providerId="AD" clId="Web-{EF45031C-9BAD-E5CD-874F-9E883E9FCF87}" dt="2024-10-14T15:27:20.320" v="57" actId="1076"/>
        <pc:sldMkLst>
          <pc:docMk/>
          <pc:sldMk cId="2462099651" sldId="261"/>
        </pc:sldMkLst>
        <pc:spChg chg="mod">
          <ac:chgData name="Caitlyn Stricklin" userId="S::cstricklin@illinoisheartland.org::b6a18d28-dd6d-49e1-a3f5-90769161728e" providerId="AD" clId="Web-{EF45031C-9BAD-E5CD-874F-9E883E9FCF87}" dt="2024-10-14T15:27:20.320" v="57" actId="1076"/>
          <ac:spMkLst>
            <pc:docMk/>
            <pc:sldMk cId="2462099651" sldId="261"/>
            <ac:spMk id="2" creationId="{5C72FC8E-6527-B95A-6CD4-C40BEA81D4FC}"/>
          </ac:spMkLst>
        </pc:spChg>
        <pc:spChg chg="mod">
          <ac:chgData name="Caitlyn Stricklin" userId="S::cstricklin@illinoisheartland.org::b6a18d28-dd6d-49e1-a3f5-90769161728e" providerId="AD" clId="Web-{EF45031C-9BAD-E5CD-874F-9E883E9FCF87}" dt="2024-10-14T15:27:17.914" v="56" actId="1076"/>
          <ac:spMkLst>
            <pc:docMk/>
            <pc:sldMk cId="2462099651" sldId="261"/>
            <ac:spMk id="4" creationId="{E9F0CF97-8B4F-3DE7-E205-2430A4A95E78}"/>
          </ac:spMkLst>
        </pc:spChg>
        <pc:spChg chg="del mod">
          <ac:chgData name="Caitlyn Stricklin" userId="S::cstricklin@illinoisheartland.org::b6a18d28-dd6d-49e1-a3f5-90769161728e" providerId="AD" clId="Web-{EF45031C-9BAD-E5CD-874F-9E883E9FCF87}" dt="2024-10-14T15:25:27.071" v="37"/>
          <ac:spMkLst>
            <pc:docMk/>
            <pc:sldMk cId="2462099651" sldId="261"/>
            <ac:spMk id="5" creationId="{02014C4C-16D8-6009-B788-FEE037999EE8}"/>
          </ac:spMkLst>
        </pc:spChg>
      </pc:sldChg>
      <pc:sldChg chg="modSp modNotes">
        <pc:chgData name="Caitlyn Stricklin" userId="S::cstricklin@illinoisheartland.org::b6a18d28-dd6d-49e1-a3f5-90769161728e" providerId="AD" clId="Web-{EF45031C-9BAD-E5CD-874F-9E883E9FCF87}" dt="2024-10-14T15:19:52.807" v="17" actId="1076"/>
        <pc:sldMkLst>
          <pc:docMk/>
          <pc:sldMk cId="511501504" sldId="262"/>
        </pc:sldMkLst>
        <pc:spChg chg="mod">
          <ac:chgData name="Caitlyn Stricklin" userId="S::cstricklin@illinoisheartland.org::b6a18d28-dd6d-49e1-a3f5-90769161728e" providerId="AD" clId="Web-{EF45031C-9BAD-E5CD-874F-9E883E9FCF87}" dt="2024-10-14T15:19:52.807" v="17" actId="1076"/>
          <ac:spMkLst>
            <pc:docMk/>
            <pc:sldMk cId="511501504" sldId="262"/>
            <ac:spMk id="2" creationId="{5C72FC8E-6527-B95A-6CD4-C40BEA81D4FC}"/>
          </ac:spMkLst>
        </pc:spChg>
        <pc:spChg chg="mod">
          <ac:chgData name="Caitlyn Stricklin" userId="S::cstricklin@illinoisheartland.org::b6a18d28-dd6d-49e1-a3f5-90769161728e" providerId="AD" clId="Web-{EF45031C-9BAD-E5CD-874F-9E883E9FCF87}" dt="2024-10-14T15:19:48.182" v="16" actId="1076"/>
          <ac:spMkLst>
            <pc:docMk/>
            <pc:sldMk cId="511501504" sldId="262"/>
            <ac:spMk id="4" creationId="{E9F0CF97-8B4F-3DE7-E205-2430A4A95E78}"/>
          </ac:spMkLst>
        </pc:spChg>
      </pc:sldChg>
      <pc:sldChg chg="modSp modNotes">
        <pc:chgData name="Caitlyn Stricklin" userId="S::cstricklin@illinoisheartland.org::b6a18d28-dd6d-49e1-a3f5-90769161728e" providerId="AD" clId="Web-{EF45031C-9BAD-E5CD-874F-9E883E9FCF87}" dt="2024-10-14T15:19:12.026" v="15" actId="20577"/>
        <pc:sldMkLst>
          <pc:docMk/>
          <pc:sldMk cId="3141424978" sldId="265"/>
        </pc:sldMkLst>
        <pc:spChg chg="mod">
          <ac:chgData name="Caitlyn Stricklin" userId="S::cstricklin@illinoisheartland.org::b6a18d28-dd6d-49e1-a3f5-90769161728e" providerId="AD" clId="Web-{EF45031C-9BAD-E5CD-874F-9E883E9FCF87}" dt="2024-10-14T15:19:12.026" v="15" actId="20577"/>
          <ac:spMkLst>
            <pc:docMk/>
            <pc:sldMk cId="3141424978" sldId="265"/>
            <ac:spMk id="3" creationId="{EBF9ED99-7166-0153-9EF4-D04EF604BCFE}"/>
          </ac:spMkLst>
        </pc:spChg>
      </pc:sldChg>
      <pc:sldChg chg="modSp">
        <pc:chgData name="Caitlyn Stricklin" userId="S::cstricklin@illinoisheartland.org::b6a18d28-dd6d-49e1-a3f5-90769161728e" providerId="AD" clId="Web-{EF45031C-9BAD-E5CD-874F-9E883E9FCF87}" dt="2024-10-14T15:21:34.244" v="25" actId="20577"/>
        <pc:sldMkLst>
          <pc:docMk/>
          <pc:sldMk cId="2551840631" sldId="266"/>
        </pc:sldMkLst>
        <pc:spChg chg="mod">
          <ac:chgData name="Caitlyn Stricklin" userId="S::cstricklin@illinoisheartland.org::b6a18d28-dd6d-49e1-a3f5-90769161728e" providerId="AD" clId="Web-{EF45031C-9BAD-E5CD-874F-9E883E9FCF87}" dt="2024-10-14T15:21:34.244" v="25" actId="20577"/>
          <ac:spMkLst>
            <pc:docMk/>
            <pc:sldMk cId="2551840631" sldId="266"/>
            <ac:spMk id="3" creationId="{9AA122D5-32E8-0850-96AD-BA07E2275D00}"/>
          </ac:spMkLst>
        </pc:spChg>
      </pc:sldChg>
      <pc:sldChg chg="modSp">
        <pc:chgData name="Caitlyn Stricklin" userId="S::cstricklin@illinoisheartland.org::b6a18d28-dd6d-49e1-a3f5-90769161728e" providerId="AD" clId="Web-{EF45031C-9BAD-E5CD-874F-9E883E9FCF87}" dt="2024-10-14T15:23:48.134" v="29" actId="20577"/>
        <pc:sldMkLst>
          <pc:docMk/>
          <pc:sldMk cId="2478352324" sldId="267"/>
        </pc:sldMkLst>
        <pc:spChg chg="mod">
          <ac:chgData name="Caitlyn Stricklin" userId="S::cstricklin@illinoisheartland.org::b6a18d28-dd6d-49e1-a3f5-90769161728e" providerId="AD" clId="Web-{EF45031C-9BAD-E5CD-874F-9E883E9FCF87}" dt="2024-10-14T15:23:48.134" v="29" actId="20577"/>
          <ac:spMkLst>
            <pc:docMk/>
            <pc:sldMk cId="2478352324" sldId="267"/>
            <ac:spMk id="4" creationId="{E9F0CF97-8B4F-3DE7-E205-2430A4A95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D010A-0DC8-409F-B4A6-22F476A040A9}" type="datetimeFigureOut"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04B44-07C3-4AFA-8299-0CF98A796C5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96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13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602B2-06F0-4806-99E7-ECC0E41539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1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6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5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0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88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04B44-07C3-4AFA-8299-0CF98A796C5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5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6182-C430-5662-0647-D0EF1478EA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0DBFDA-F7D6-57E0-83E3-D44518603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482852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E19C2-E4E5-5A7F-CF95-09F13FF11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690832D-4F39-0A18-0BA0-8C32AEE3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84" y="956680"/>
            <a:ext cx="3581400" cy="1287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BD5D69-1E85-5FAA-B35D-B7164AC7E0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21884" y="5328752"/>
            <a:ext cx="2150774" cy="1145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63DA86-8CDB-79BC-4AE1-21BE2A02B6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170363"/>
            <a:ext cx="9144000" cy="5842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Event – Date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004341D-A49E-38D3-2D19-773FA1B80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19166"/>
          <a:stretch/>
        </p:blipFill>
        <p:spPr>
          <a:xfrm>
            <a:off x="150620" y="5430725"/>
            <a:ext cx="1562641" cy="9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E1D8661-461F-B8F0-2F10-8A1872AC8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19166"/>
          <a:stretch/>
        </p:blipFill>
        <p:spPr>
          <a:xfrm>
            <a:off x="261456" y="5514108"/>
            <a:ext cx="1562641" cy="941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78796-8DB7-0665-9BDC-150BF9F6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2253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EC5C6-901B-A64B-D4B4-6A1295DA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5E30-406E-0E0B-0FFC-2F0583861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E104B-152C-91E7-0137-83571999E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68FBA-0C24-8B2A-48B2-EDD195E3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0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E6403-06E2-82E8-C3FD-D82DADF32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3C471-FC9F-CDC7-5DCE-4486E1FAF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9CB97-F0FC-6BC6-1573-21DFE54FB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B84A-6FCB-335E-E371-324DB6F4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92ECF-BCFD-351A-78EC-265952AB8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311F8-405D-36C6-616A-5C8247EFE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9337C-31E5-62A6-DA0F-7000ED42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5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9B89-0F2D-04A8-73C0-38980A95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5430-2FBC-5737-1444-DA72BADCD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4DB5D-9626-AD52-6A8F-96A881A26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9DD38-C47F-003F-A5A6-D21AE4DC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52EA9-33A9-F73E-C98B-B0843CFE0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83AE5-B756-55C6-EC2E-67CFD8FC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041C-0138-510A-732C-A35590FB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12F78-46DA-B4E5-0881-F9467279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5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9A923-1695-9DD3-0EFC-92703D45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0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BF0F-84AE-7AFF-1389-4A369082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1CB3A-24B7-C272-1873-A656C910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95288-CD6D-681C-DF57-33E88E760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24221-02D8-87DE-4A36-6FCF55C3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1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D237-BCE0-F5B9-CBCC-2AFCC06C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CCF5F-EB45-93CB-017B-0B53DB122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16893-E183-EBA9-C415-C1A41ADEF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8F907-360E-3187-9C19-5A7433246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10/16/2024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9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4F8554-69E9-8D46-9A75-121A2AABEFB0}"/>
              </a:ext>
            </a:extLst>
          </p:cNvPr>
          <p:cNvSpPr/>
          <p:nvPr/>
        </p:nvSpPr>
        <p:spPr>
          <a:xfrm>
            <a:off x="0" y="6620920"/>
            <a:ext cx="12192000" cy="237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04F3FB-1646-01AA-A367-055D3B17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B6B5F-0C8F-C74E-DA32-2E7900CC1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85258B3-6127-A60E-FEC2-97FB8B115F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695012"/>
            <a:ext cx="1716594" cy="616888"/>
          </a:xfrm>
          <a:prstGeom prst="rect">
            <a:avLst/>
          </a:prstGeom>
        </p:spPr>
      </p:pic>
      <p:sp>
        <p:nvSpPr>
          <p:cNvPr id="8" name="Flowchart: Data 7">
            <a:extLst>
              <a:ext uri="{FF2B5EF4-FFF2-40B4-BE49-F238E27FC236}">
                <a16:creationId xmlns:a16="http://schemas.microsoft.com/office/drawing/2014/main" id="{7D10107D-49CD-7B75-DC10-92625FDB40F6}"/>
              </a:ext>
            </a:extLst>
          </p:cNvPr>
          <p:cNvSpPr/>
          <p:nvPr/>
        </p:nvSpPr>
        <p:spPr>
          <a:xfrm>
            <a:off x="-43862" y="-9671"/>
            <a:ext cx="4343947" cy="26826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152"/>
              <a:gd name="connsiteY0" fmla="*/ 9320 h 10000"/>
              <a:gd name="connsiteX1" fmla="*/ 152 w 8152"/>
              <a:gd name="connsiteY1" fmla="*/ 0 h 10000"/>
              <a:gd name="connsiteX2" fmla="*/ 8152 w 8152"/>
              <a:gd name="connsiteY2" fmla="*/ 0 h 10000"/>
              <a:gd name="connsiteX3" fmla="*/ 6152 w 8152"/>
              <a:gd name="connsiteY3" fmla="*/ 10000 h 10000"/>
              <a:gd name="connsiteX4" fmla="*/ 0 w 8152"/>
              <a:gd name="connsiteY4" fmla="*/ 9320 h 10000"/>
              <a:gd name="connsiteX0" fmla="*/ 2 w 10002"/>
              <a:gd name="connsiteY0" fmla="*/ 9320 h 10000"/>
              <a:gd name="connsiteX1" fmla="*/ 19 w 10002"/>
              <a:gd name="connsiteY1" fmla="*/ 0 h 10000"/>
              <a:gd name="connsiteX2" fmla="*/ 10002 w 10002"/>
              <a:gd name="connsiteY2" fmla="*/ 0 h 10000"/>
              <a:gd name="connsiteX3" fmla="*/ 7549 w 10002"/>
              <a:gd name="connsiteY3" fmla="*/ 10000 h 10000"/>
              <a:gd name="connsiteX4" fmla="*/ 2 w 10002"/>
              <a:gd name="connsiteY4" fmla="*/ 9320 h 10000"/>
              <a:gd name="connsiteX0" fmla="*/ 101 w 9995"/>
              <a:gd name="connsiteY0" fmla="*/ 8980 h 10000"/>
              <a:gd name="connsiteX1" fmla="*/ 12 w 9995"/>
              <a:gd name="connsiteY1" fmla="*/ 0 h 10000"/>
              <a:gd name="connsiteX2" fmla="*/ 9995 w 9995"/>
              <a:gd name="connsiteY2" fmla="*/ 0 h 10000"/>
              <a:gd name="connsiteX3" fmla="*/ 7542 w 9995"/>
              <a:gd name="connsiteY3" fmla="*/ 10000 h 10000"/>
              <a:gd name="connsiteX4" fmla="*/ 101 w 9995"/>
              <a:gd name="connsiteY4" fmla="*/ 8980 h 10000"/>
              <a:gd name="connsiteX0" fmla="*/ 0 w 9899"/>
              <a:gd name="connsiteY0" fmla="*/ 9320 h 10340"/>
              <a:gd name="connsiteX1" fmla="*/ 187 w 9899"/>
              <a:gd name="connsiteY1" fmla="*/ 0 h 10340"/>
              <a:gd name="connsiteX2" fmla="*/ 9899 w 9899"/>
              <a:gd name="connsiteY2" fmla="*/ 340 h 10340"/>
              <a:gd name="connsiteX3" fmla="*/ 7445 w 9899"/>
              <a:gd name="connsiteY3" fmla="*/ 10340 h 10340"/>
              <a:gd name="connsiteX4" fmla="*/ 0 w 9899"/>
              <a:gd name="connsiteY4" fmla="*/ 9320 h 10340"/>
              <a:gd name="connsiteX0" fmla="*/ 2 w 10002"/>
              <a:gd name="connsiteY0" fmla="*/ 8685 h 9671"/>
              <a:gd name="connsiteX1" fmla="*/ 20 w 10002"/>
              <a:gd name="connsiteY1" fmla="*/ 329 h 9671"/>
              <a:gd name="connsiteX2" fmla="*/ 10002 w 10002"/>
              <a:gd name="connsiteY2" fmla="*/ 0 h 9671"/>
              <a:gd name="connsiteX3" fmla="*/ 7523 w 10002"/>
              <a:gd name="connsiteY3" fmla="*/ 9671 h 9671"/>
              <a:gd name="connsiteX4" fmla="*/ 2 w 10002"/>
              <a:gd name="connsiteY4" fmla="*/ 8685 h 9671"/>
              <a:gd name="connsiteX0" fmla="*/ 0 w 10062"/>
              <a:gd name="connsiteY0" fmla="*/ 8980 h 10000"/>
              <a:gd name="connsiteX1" fmla="*/ 82 w 10062"/>
              <a:gd name="connsiteY1" fmla="*/ 340 h 10000"/>
              <a:gd name="connsiteX2" fmla="*/ 10062 w 10062"/>
              <a:gd name="connsiteY2" fmla="*/ 0 h 10000"/>
              <a:gd name="connsiteX3" fmla="*/ 7583 w 10062"/>
              <a:gd name="connsiteY3" fmla="*/ 10000 h 10000"/>
              <a:gd name="connsiteX4" fmla="*/ 0 w 10062"/>
              <a:gd name="connsiteY4" fmla="*/ 8980 h 10000"/>
              <a:gd name="connsiteX0" fmla="*/ 0 w 10062"/>
              <a:gd name="connsiteY0" fmla="*/ 8980 h 10000"/>
              <a:gd name="connsiteX1" fmla="*/ 39 w 10062"/>
              <a:gd name="connsiteY1" fmla="*/ 340 h 10000"/>
              <a:gd name="connsiteX2" fmla="*/ 10062 w 10062"/>
              <a:gd name="connsiteY2" fmla="*/ 0 h 10000"/>
              <a:gd name="connsiteX3" fmla="*/ 7583 w 10062"/>
              <a:gd name="connsiteY3" fmla="*/ 10000 h 10000"/>
              <a:gd name="connsiteX4" fmla="*/ 0 w 10062"/>
              <a:gd name="connsiteY4" fmla="*/ 8980 h 10000"/>
              <a:gd name="connsiteX0" fmla="*/ 40 w 10102"/>
              <a:gd name="connsiteY0" fmla="*/ 9354 h 10374"/>
              <a:gd name="connsiteX1" fmla="*/ 15 w 10102"/>
              <a:gd name="connsiteY1" fmla="*/ 0 h 10374"/>
              <a:gd name="connsiteX2" fmla="*/ 10102 w 10102"/>
              <a:gd name="connsiteY2" fmla="*/ 374 h 10374"/>
              <a:gd name="connsiteX3" fmla="*/ 7623 w 10102"/>
              <a:gd name="connsiteY3" fmla="*/ 10374 h 10374"/>
              <a:gd name="connsiteX4" fmla="*/ 40 w 10102"/>
              <a:gd name="connsiteY4" fmla="*/ 9354 h 1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2" h="10374">
                <a:moveTo>
                  <a:pt x="40" y="9354"/>
                </a:moveTo>
                <a:cubicBezTo>
                  <a:pt x="104" y="6247"/>
                  <a:pt x="-48" y="3107"/>
                  <a:pt x="15" y="0"/>
                </a:cubicBezTo>
                <a:lnTo>
                  <a:pt x="10102" y="374"/>
                </a:lnTo>
                <a:lnTo>
                  <a:pt x="7623" y="10374"/>
                </a:lnTo>
                <a:lnTo>
                  <a:pt x="40" y="935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ata 8">
            <a:extLst>
              <a:ext uri="{FF2B5EF4-FFF2-40B4-BE49-F238E27FC236}">
                <a16:creationId xmlns:a16="http://schemas.microsoft.com/office/drawing/2014/main" id="{D6818977-5372-4697-0484-31C3F978FDD3}"/>
              </a:ext>
            </a:extLst>
          </p:cNvPr>
          <p:cNvSpPr/>
          <p:nvPr/>
        </p:nvSpPr>
        <p:spPr>
          <a:xfrm>
            <a:off x="3104828" y="-18473"/>
            <a:ext cx="6010101" cy="271859"/>
          </a:xfrm>
          <a:prstGeom prst="flowChartInputOutp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Data 9">
            <a:extLst>
              <a:ext uri="{FF2B5EF4-FFF2-40B4-BE49-F238E27FC236}">
                <a16:creationId xmlns:a16="http://schemas.microsoft.com/office/drawing/2014/main" id="{450BC785-DA12-1E90-5CAB-8CCA7613D246}"/>
              </a:ext>
            </a:extLst>
          </p:cNvPr>
          <p:cNvSpPr/>
          <p:nvPr/>
        </p:nvSpPr>
        <p:spPr>
          <a:xfrm>
            <a:off x="7928218" y="-14833"/>
            <a:ext cx="4278270" cy="2714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7997 w 8000"/>
              <a:gd name="connsiteY2" fmla="*/ 340 h 10000"/>
              <a:gd name="connsiteX3" fmla="*/ 8000 w 8000"/>
              <a:gd name="connsiteY3" fmla="*/ 10000 h 10000"/>
              <a:gd name="connsiteX4" fmla="*/ 0 w 8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0" h="10000">
                <a:moveTo>
                  <a:pt x="0" y="10000"/>
                </a:moveTo>
                <a:lnTo>
                  <a:pt x="2000" y="0"/>
                </a:lnTo>
                <a:lnTo>
                  <a:pt x="7997" y="34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7E4B3-FB1E-9576-2679-C0C34C3BE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0620" y="65568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1B7CEEC-5B8A-49BF-B4C2-705CC8FF179F}" type="datetimeFigureOut">
              <a:rPr lang="en-US" smtClean="0"/>
              <a:pPr/>
              <a:t>10/16/2024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FCC3F0-82DD-1060-E95B-590645278A83}"/>
              </a:ext>
            </a:extLst>
          </p:cNvPr>
          <p:cNvCxnSpPr>
            <a:cxnSpLocks/>
            <a:endCxn id="10" idx="3"/>
          </p:cNvCxnSpPr>
          <p:nvPr userDrawn="1"/>
        </p:nvCxnSpPr>
        <p:spPr>
          <a:xfrm flipV="1">
            <a:off x="-18472" y="256615"/>
            <a:ext cx="12224960" cy="6727"/>
          </a:xfrm>
          <a:prstGeom prst="line">
            <a:avLst/>
          </a:prstGeom>
          <a:ln w="635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EFC4E7-D7E1-0D76-4569-C3A80FDE27E3}"/>
              </a:ext>
            </a:extLst>
          </p:cNvPr>
          <p:cNvCxnSpPr>
            <a:cxnSpLocks/>
          </p:cNvCxnSpPr>
          <p:nvPr userDrawn="1"/>
        </p:nvCxnSpPr>
        <p:spPr>
          <a:xfrm>
            <a:off x="-18472" y="6594657"/>
            <a:ext cx="12210472" cy="0"/>
          </a:xfrm>
          <a:prstGeom prst="line">
            <a:avLst/>
          </a:prstGeom>
          <a:ln w="635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49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commons.unl.edu/cgi/viewcontent.cgi?article=15415&amp;context=libphilprac" TargetMode="External"/><Relationship Id="rId3" Type="http://schemas.openxmlformats.org/officeDocument/2006/relationships/hyperlink" Target="https://www.emerald.com/insight/search?q=Abid%20Hussain" TargetMode="External"/><Relationship Id="rId7" Type="http://schemas.openxmlformats.org/officeDocument/2006/relationships/hyperlink" Target="https://repository.ifla.org/server/api/core/bitstreams/8d21df6c-e61b-41a5-b089-0353a5552dbd/content" TargetMode="External"/><Relationship Id="rId2" Type="http://schemas.openxmlformats.org/officeDocument/2006/relationships/hyperlink" Target="https://www.ala.org/tools/topics/atoz/profresourcesacquisitions/acquisi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lberta.ca/en/research/innovation/artificial-intelligence-discovery-place/index.html" TargetMode="External"/><Relationship Id="rId5" Type="http://schemas.openxmlformats.org/officeDocument/2006/relationships/hyperlink" Target="https://doi.org/10.1108/LHTN-11-2022-0125" TargetMode="External"/><Relationship Id="rId4" Type="http://schemas.openxmlformats.org/officeDocument/2006/relationships/hyperlink" Target="https://www.emerald.com/insight/publication/issn/0741-905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hyperlink" Target="mailto:cmc@illinoisheartland.org" TargetMode="Externa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ypeset.i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erplexity.ai/" TargetMode="External"/><Relationship Id="rId4" Type="http://schemas.openxmlformats.org/officeDocument/2006/relationships/hyperlink" Target="https://www.litmaps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316" y="2193021"/>
            <a:ext cx="9211518" cy="1230132"/>
          </a:xfrm>
        </p:spPr>
        <p:txBody>
          <a:bodyPr>
            <a:normAutofit/>
          </a:bodyPr>
          <a:lstStyle/>
          <a:p>
            <a:r>
              <a:rPr lang="en-US" sz="5400" dirty="0"/>
              <a:t>AI and the Library World: Part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1126" y="3432176"/>
            <a:ext cx="9286874" cy="198793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An Online with the CMC production, brought to you by:</a:t>
            </a:r>
            <a:br>
              <a:rPr lang="en-US" dirty="0">
                <a:ea typeface="Calibri"/>
                <a:cs typeface="Calibri"/>
              </a:rPr>
            </a:b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Eric McKinney          Caitlyn Stricklin</a:t>
            </a:r>
          </a:p>
          <a:p>
            <a:r>
              <a:rPr lang="en-US" dirty="0">
                <a:ea typeface="Calibri"/>
                <a:cs typeface="Calibri"/>
              </a:rPr>
              <a:t>CMC Cataloging Trainer       Intern</a:t>
            </a:r>
          </a:p>
          <a:p>
            <a:r>
              <a:rPr lang="en-US" dirty="0">
                <a:ea typeface="Calibri"/>
                <a:cs typeface="Calibri"/>
              </a:rPr>
              <a:t>Cataloging Maintenance Center   Cataloging Maintenance Center </a:t>
            </a:r>
            <a:br>
              <a:rPr lang="en-US" dirty="0">
                <a:ea typeface="Calibri"/>
                <a:cs typeface="Calibri"/>
              </a:rPr>
            </a:br>
            <a:br>
              <a:rPr lang="en-US" dirty="0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90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3886986" cy="866693"/>
          </a:xfrm>
        </p:spPr>
        <p:txBody>
          <a:bodyPr>
            <a:normAutofit fontScale="90000"/>
          </a:bodyPr>
          <a:lstStyle/>
          <a:p>
            <a:r>
              <a:rPr lang="en-US"/>
              <a:t>Free-for-all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300140"/>
            <a:ext cx="9144000" cy="3129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Let's have some fun!! </a:t>
            </a:r>
          </a:p>
        </p:txBody>
      </p:sp>
    </p:spTree>
    <p:extLst>
      <p:ext uri="{BB962C8B-B14F-4D97-AF65-F5344CB8AC3E}">
        <p14:creationId xmlns:p14="http://schemas.microsoft.com/office/powerpoint/2010/main" val="411371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9988-0DBE-2350-B95C-0E84A1586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122D5-32E8-0850-96AD-BA07E2275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solidFill>
                  <a:srgbClr val="101828"/>
                </a:solidFill>
                <a:ea typeface="+mn-lt"/>
                <a:cs typeface="+mn-lt"/>
              </a:rPr>
              <a:t>"Acquisitions," American Library Association, May 5, 2009 </a:t>
            </a:r>
            <a:r>
              <a:rPr lang="en-US" sz="1400" dirty="0">
                <a:solidFill>
                  <a:srgbClr val="101828"/>
                </a:solidFill>
                <a:ea typeface="+mn-lt"/>
                <a:cs typeface="+mn-lt"/>
                <a:hlinkClick r:id="rId2"/>
              </a:rPr>
              <a:t>https://www.ala.org/tools/topics/atoz/profresourcesacquisitions/acquisitions</a:t>
            </a:r>
            <a:r>
              <a:rPr lang="en-US" sz="1400" dirty="0">
                <a:solidFill>
                  <a:srgbClr val="101828"/>
                </a:solidFill>
                <a:ea typeface="+mn-lt"/>
                <a:cs typeface="+mn-lt"/>
              </a:rPr>
              <a:t> (Accessed September 23, 2024) Document ID: 139d7b68-cf0b-41d5-add3-c0410db2b88f</a:t>
            </a:r>
            <a:endParaRPr lang="en-US" dirty="0">
              <a:cs typeface="Calibri" panose="020F0502020204030204"/>
            </a:endParaRPr>
          </a:p>
          <a:p>
            <a:r>
              <a:rPr lang="en-US" sz="1400" dirty="0" err="1">
                <a:solidFill>
                  <a:srgbClr val="101828"/>
                </a:solidFill>
                <a:ea typeface="+mn-lt"/>
                <a:cs typeface="+mn-lt"/>
              </a:rPr>
              <a:t>Omame</a:t>
            </a:r>
            <a:r>
              <a:rPr lang="en-US" sz="1400" dirty="0">
                <a:solidFill>
                  <a:srgbClr val="101828"/>
                </a:solidFill>
                <a:ea typeface="+mn-lt"/>
                <a:cs typeface="+mn-lt"/>
              </a:rPr>
              <a:t>, Isaiah &amp; Alex-</a:t>
            </a:r>
            <a:r>
              <a:rPr lang="en-US" sz="1400" dirty="0" err="1">
                <a:solidFill>
                  <a:srgbClr val="101828"/>
                </a:solidFill>
                <a:ea typeface="+mn-lt"/>
                <a:cs typeface="+mn-lt"/>
              </a:rPr>
              <a:t>Nmecha</a:t>
            </a:r>
            <a:r>
              <a:rPr lang="en-US" sz="1400" dirty="0">
                <a:solidFill>
                  <a:srgbClr val="101828"/>
                </a:solidFill>
                <a:ea typeface="+mn-lt"/>
                <a:cs typeface="+mn-lt"/>
              </a:rPr>
              <a:t>, Juliet. (2020). Artificial Intelligence in Libraries. 10.4018/978-1-7998-1116-9.ch008</a:t>
            </a:r>
          </a:p>
          <a:p>
            <a:r>
              <a:rPr lang="en-US" sz="1400" dirty="0">
                <a:solidFill>
                  <a:srgbClr val="101828"/>
                </a:solidFill>
                <a:latin typeface="Open Sans"/>
                <a:ea typeface="Open Sans"/>
                <a:cs typeface="Open Sans"/>
                <a:hlinkClick r:id="rId3"/>
              </a:rPr>
              <a:t>Hussain, A.</a:t>
            </a:r>
            <a:r>
              <a:rPr lang="en-US" sz="1400" dirty="0">
                <a:solidFill>
                  <a:srgbClr val="101828"/>
                </a:solidFill>
                <a:latin typeface="Open Sans"/>
                <a:ea typeface="Open Sans"/>
                <a:cs typeface="Open Sans"/>
              </a:rPr>
              <a:t> (2023), "Use of artificial intelligence in the library services: prospects and challenges", </a:t>
            </a:r>
            <a:r>
              <a:rPr lang="en-US" sz="1400" i="1" dirty="0">
                <a:solidFill>
                  <a:srgbClr val="007377"/>
                </a:solidFill>
                <a:latin typeface="Open Sans"/>
                <a:ea typeface="Open Sans"/>
                <a:cs typeface="Open Sans"/>
                <a:hlinkClick r:id="rId4"/>
              </a:rPr>
              <a:t>Library Hi Tech News</a:t>
            </a:r>
            <a:r>
              <a:rPr lang="en-US" sz="1400" dirty="0">
                <a:solidFill>
                  <a:srgbClr val="101828"/>
                </a:solidFill>
                <a:latin typeface="Open Sans"/>
                <a:ea typeface="Open Sans"/>
                <a:cs typeface="Open Sans"/>
              </a:rPr>
              <a:t>, Vol. 40 No. 2, pp. 15-17. </a:t>
            </a:r>
            <a:r>
              <a:rPr lang="en-US" sz="1400" dirty="0">
                <a:solidFill>
                  <a:srgbClr val="007377"/>
                </a:solidFill>
                <a:latin typeface="Open Sans"/>
                <a:ea typeface="Open Sans"/>
                <a:cs typeface="Open Sans"/>
                <a:hlinkClick r:id="rId5"/>
              </a:rPr>
              <a:t>https://doi.org/10.1108/LHTN-11-2022-0125</a:t>
            </a:r>
            <a:endParaRPr lang="en-US" sz="1400" dirty="0">
              <a:solidFill>
                <a:srgbClr val="101828"/>
              </a:solidFill>
              <a:ea typeface="+mn-lt"/>
              <a:cs typeface="+mn-lt"/>
            </a:endParaRPr>
          </a:p>
          <a:p>
            <a:r>
              <a:rPr lang="en-US" sz="1400" dirty="0">
                <a:solidFill>
                  <a:srgbClr val="007377"/>
                </a:solidFill>
                <a:ea typeface="+mn-lt"/>
                <a:cs typeface="+mn-lt"/>
                <a:hlinkClick r:id="rId6"/>
              </a:rPr>
              <a:t>https://www.ualberta.ca/en/research/innovation/artificial-intelligence-discovery-place/index.html</a:t>
            </a:r>
            <a:endParaRPr lang="en-US" sz="1400" dirty="0">
              <a:solidFill>
                <a:srgbClr val="007377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1400" dirty="0">
                <a:solidFill>
                  <a:srgbClr val="007377"/>
                </a:solidFill>
                <a:ea typeface="+mn-lt"/>
                <a:cs typeface="+mn-lt"/>
                <a:hlinkClick r:id="rId7"/>
              </a:rPr>
              <a:t>https://repository.ifla.org/server/api/core/bitstreams/8d21df6c-e61b-41a5-b089-0353a5552dbd/content</a:t>
            </a:r>
            <a:endParaRPr lang="en-US" sz="1400" dirty="0">
              <a:solidFill>
                <a:srgbClr val="007377"/>
              </a:solidFill>
              <a:ea typeface="+mn-lt"/>
              <a:cs typeface="+mn-lt"/>
            </a:endParaRPr>
          </a:p>
          <a:p>
            <a:r>
              <a:rPr lang="en-US" sz="1400" dirty="0">
                <a:solidFill>
                  <a:srgbClr val="007377"/>
                </a:solidFill>
                <a:ea typeface="+mn-lt"/>
                <a:cs typeface="+mn-lt"/>
                <a:hlinkClick r:id="rId8"/>
              </a:rPr>
              <a:t>https://digitalcommons.unl.edu/cgi/viewcontent.cgi?article=15415&amp;context=libphilprac</a:t>
            </a:r>
            <a:endParaRPr lang="en-US" sz="1400" dirty="0">
              <a:solidFill>
                <a:srgbClr val="007377"/>
              </a:solidFill>
              <a:ea typeface="+mn-lt"/>
              <a:cs typeface="+mn-lt"/>
            </a:endParaRPr>
          </a:p>
          <a:p>
            <a:r>
              <a:rPr lang="en-US" sz="1400" dirty="0">
                <a:solidFill>
                  <a:srgbClr val="007377"/>
                </a:solidFill>
                <a:ea typeface="+mn-lt"/>
                <a:cs typeface="+mn-lt"/>
              </a:rPr>
              <a:t>https://www.illinoisheartland.org/events?field_event_types_target_id_1=1213&amp;field_event_audience_target_id=All&amp;field_event_topics_target_id=1176&amp;field_event_system_program_target_id=1163</a:t>
            </a:r>
          </a:p>
          <a:p>
            <a:endParaRPr lang="en-US" sz="1400">
              <a:solidFill>
                <a:srgbClr val="007377"/>
              </a:solidFill>
              <a:ea typeface="+mn-lt"/>
              <a:cs typeface="+mn-lt"/>
            </a:endParaRPr>
          </a:p>
          <a:p>
            <a:endParaRPr lang="en-US" sz="1400">
              <a:solidFill>
                <a:srgbClr val="101828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84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3886986" cy="866693"/>
          </a:xfrm>
        </p:spPr>
        <p:txBody>
          <a:bodyPr>
            <a:normAutofit fontScale="90000"/>
          </a:bodyPr>
          <a:lstStyle/>
          <a:p>
            <a:r>
              <a:rPr lang="en-US"/>
              <a:t>Thanks!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5084" y="2300140"/>
            <a:ext cx="5798950" cy="314261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2B7DA-FD10-6134-6A73-F274DF1F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44" y="2300278"/>
            <a:ext cx="5794360" cy="31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53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CD8A14B-0276-4BBE-85C8-08AB9143D7E4}"/>
              </a:ext>
            </a:extLst>
          </p:cNvPr>
          <p:cNvSpPr txBox="1"/>
          <p:nvPr/>
        </p:nvSpPr>
        <p:spPr>
          <a:xfrm>
            <a:off x="2801513" y="268107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ON THE CALL TODAY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Questions? Contact the CMC: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cmc@illinoisheartland.org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7A039-5D00-4E66-B1CB-640BA4E881E3}"/>
              </a:ext>
            </a:extLst>
          </p:cNvPr>
          <p:cNvSpPr txBox="1"/>
          <p:nvPr/>
        </p:nvSpPr>
        <p:spPr>
          <a:xfrm>
            <a:off x="1368268" y="3274483"/>
            <a:ext cx="1826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Barbera Scoby</a:t>
            </a:r>
          </a:p>
          <a:p>
            <a:r>
              <a:rPr lang="en-US" sz="1600" dirty="0"/>
              <a:t>CMC Cataloger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C5730-5A88-45A7-8F2D-EE9288B77FC3}"/>
              </a:ext>
            </a:extLst>
          </p:cNvPr>
          <p:cNvSpPr txBox="1"/>
          <p:nvPr/>
        </p:nvSpPr>
        <p:spPr>
          <a:xfrm>
            <a:off x="3206252" y="3293812"/>
            <a:ext cx="2042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Dr. Pamela Thomas</a:t>
            </a:r>
          </a:p>
          <a:p>
            <a:r>
              <a:rPr lang="en-US" sz="1600" dirty="0"/>
              <a:t>Bibliographic Grant Manager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20007243-6267-4D18-9A4E-C5A0952F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38" y="1611041"/>
            <a:ext cx="937181" cy="14789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FEE61F-AAD0-451A-B92E-02C531BBF7A5}"/>
              </a:ext>
            </a:extLst>
          </p:cNvPr>
          <p:cNvSpPr txBox="1"/>
          <p:nvPr/>
        </p:nvSpPr>
        <p:spPr>
          <a:xfrm flipH="1">
            <a:off x="7348187" y="3326316"/>
            <a:ext cx="175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Eric McKinney</a:t>
            </a:r>
          </a:p>
          <a:p>
            <a:r>
              <a:rPr lang="en-US" sz="1600" dirty="0"/>
              <a:t>CMC Cataloger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C5876B5-D68F-4477-8D57-8864B480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8879" y="1634877"/>
            <a:ext cx="1375049" cy="1455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009E1C0-DBFF-4262-A6FC-21E1BC745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84" y="1634877"/>
            <a:ext cx="985060" cy="14475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8B2EE0A-4A68-86EF-549B-3D0F41F9A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56" y="1634878"/>
            <a:ext cx="1084592" cy="1440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2A358-EBCC-345E-99DF-6191A9E4CACD}"/>
              </a:ext>
            </a:extLst>
          </p:cNvPr>
          <p:cNvSpPr txBox="1"/>
          <p:nvPr/>
        </p:nvSpPr>
        <p:spPr>
          <a:xfrm>
            <a:off x="9585096" y="3295725"/>
            <a:ext cx="1832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Kat Anderberg</a:t>
            </a:r>
          </a:p>
          <a:p>
            <a:r>
              <a:rPr lang="en-US" sz="1600" dirty="0"/>
              <a:t>Metadata Cataloger</a:t>
            </a:r>
          </a:p>
        </p:txBody>
      </p:sp>
      <p:pic>
        <p:nvPicPr>
          <p:cNvPr id="15" name="Picture 1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B1E8626-209A-B0AC-8EBC-158D16FBC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22" y="4453410"/>
            <a:ext cx="953402" cy="13241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11CCF3-8E65-7F85-3547-A43F6C4ED86E}"/>
              </a:ext>
            </a:extLst>
          </p:cNvPr>
          <p:cNvSpPr txBox="1"/>
          <p:nvPr/>
        </p:nvSpPr>
        <p:spPr>
          <a:xfrm>
            <a:off x="4178256" y="6020914"/>
            <a:ext cx="224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Katie Roberts</a:t>
            </a:r>
          </a:p>
          <a:p>
            <a:r>
              <a:rPr lang="en-US" sz="1600" dirty="0"/>
              <a:t>Special Project Cataloger</a:t>
            </a:r>
          </a:p>
        </p:txBody>
      </p:sp>
      <p:pic>
        <p:nvPicPr>
          <p:cNvPr id="19" name="Picture 18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4FC67045-DCB3-90A3-EF74-4C3483B34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252" y="4453410"/>
            <a:ext cx="1303404" cy="13241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BC8CDE-84DA-0403-60C7-797192A51C1A}"/>
              </a:ext>
            </a:extLst>
          </p:cNvPr>
          <p:cNvSpPr txBox="1"/>
          <p:nvPr/>
        </p:nvSpPr>
        <p:spPr>
          <a:xfrm>
            <a:off x="6960133" y="6005118"/>
            <a:ext cx="224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Andrea Giosta</a:t>
            </a:r>
          </a:p>
          <a:p>
            <a:r>
              <a:rPr lang="en-US" sz="1600" dirty="0"/>
              <a:t>Special Project Cataloger</a:t>
            </a: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8F657B5A-6C46-FE87-5471-EEAE07DCE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52" y="1611041"/>
            <a:ext cx="1091362" cy="1455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FB46A9-E27A-FE4E-2D40-49A2554AF2EB}"/>
              </a:ext>
            </a:extLst>
          </p:cNvPr>
          <p:cNvSpPr txBox="1"/>
          <p:nvPr/>
        </p:nvSpPr>
        <p:spPr>
          <a:xfrm>
            <a:off x="5172149" y="3309526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Caitlyn Stricklin</a:t>
            </a:r>
          </a:p>
          <a:p>
            <a:r>
              <a:rPr lang="en-US" sz="1600" dirty="0"/>
              <a:t>CMC Intern</a:t>
            </a:r>
          </a:p>
        </p:txBody>
      </p:sp>
    </p:spTree>
    <p:extLst>
      <p:ext uri="{BB962C8B-B14F-4D97-AF65-F5344CB8AC3E}">
        <p14:creationId xmlns:p14="http://schemas.microsoft.com/office/powerpoint/2010/main" val="11982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3886986" cy="866693"/>
          </a:xfrm>
        </p:spPr>
        <p:txBody>
          <a:bodyPr>
            <a:normAutofit fontScale="90000"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300140"/>
            <a:ext cx="9144000" cy="3129699"/>
          </a:xfrm>
        </p:spPr>
        <p:txBody>
          <a:bodyPr/>
          <a:lstStyle/>
          <a:p>
            <a:r>
              <a:rPr lang="en-US"/>
              <a:t>Introductions</a:t>
            </a:r>
          </a:p>
          <a:p>
            <a:r>
              <a:rPr lang="en-US"/>
              <a:t>Brief Recap of Part I</a:t>
            </a:r>
          </a:p>
          <a:p>
            <a:r>
              <a:rPr lang="en-US"/>
              <a:t>Acquisitions</a:t>
            </a:r>
          </a:p>
          <a:p>
            <a:r>
              <a:rPr lang="en-US"/>
              <a:t>Circulation</a:t>
            </a:r>
          </a:p>
          <a:p>
            <a:r>
              <a:rPr lang="en-US"/>
              <a:t>Interlibrary Loan</a:t>
            </a:r>
          </a:p>
          <a:p>
            <a:r>
              <a:rPr lang="en-US"/>
              <a:t>Free-for-all</a:t>
            </a:r>
          </a:p>
        </p:txBody>
      </p:sp>
    </p:spTree>
    <p:extLst>
      <p:ext uri="{BB962C8B-B14F-4D97-AF65-F5344CB8AC3E}">
        <p14:creationId xmlns:p14="http://schemas.microsoft.com/office/powerpoint/2010/main" val="3281859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4589454" cy="866693"/>
          </a:xfrm>
        </p:spPr>
        <p:txBody>
          <a:bodyPr>
            <a:normAutofit fontScale="90000"/>
          </a:bodyPr>
          <a:lstStyle/>
          <a:p>
            <a:r>
              <a:rPr lang="en-US"/>
              <a:t>Eric McKinney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300140"/>
            <a:ext cx="9144000" cy="312969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0EBBB-A66A-616B-B549-5B6101F7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473" y="2297310"/>
            <a:ext cx="3933553" cy="3145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90377-A885-3343-FE71-55B5EFF5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253" y="2290832"/>
            <a:ext cx="3653423" cy="3151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47F35-42A5-1FC1-54D8-416FC0F15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158" y="2296615"/>
            <a:ext cx="3065342" cy="31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23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BE8F-3D15-E787-F144-481FCAF36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53" y="1122363"/>
            <a:ext cx="6402372" cy="918590"/>
          </a:xfr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Caitlyn Stricklin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9ED99-7166-0153-9EF4-D04EF604B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753" y="2038760"/>
            <a:ext cx="5184743" cy="3255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1600" i="0" dirty="0">
                <a:ea typeface="Calibri" panose="020F0502020204030204"/>
                <a:cs typeface="Calibri" panose="020F0502020204030204"/>
              </a:rPr>
              <a:t>One of the interns during this Fall semester – my dream is to catalog at a university.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1600" i="0" dirty="0">
                <a:ea typeface="Calibri" panose="020F0502020204030204"/>
                <a:cs typeface="Calibri" panose="020F0502020204030204"/>
              </a:rPr>
              <a:t>Pursuing my Master's Degree in Library and Information Science at the University of North Carolina – Greensboro.</a:t>
            </a:r>
          </a:p>
          <a:p>
            <a:pPr marL="342900" indent="-342900">
              <a:buChar char="•"/>
            </a:pPr>
            <a:r>
              <a:rPr lang="en-US" sz="1600" i="0" dirty="0">
                <a:ea typeface="Calibri" panose="020F0502020204030204"/>
                <a:cs typeface="Calibri" panose="020F0502020204030204"/>
              </a:rPr>
              <a:t>Married, two kids (both boys), and our sweet chocolate lab, Freyja.</a:t>
            </a:r>
          </a:p>
          <a:p>
            <a:pPr marL="342900" indent="-342900">
              <a:buChar char="•"/>
            </a:pPr>
            <a:r>
              <a:rPr lang="en-US" sz="1600" i="0" dirty="0">
                <a:ea typeface="Calibri" panose="020F0502020204030204"/>
                <a:cs typeface="Calibri" panose="020F0502020204030204"/>
              </a:rPr>
              <a:t>I love to do puzzles, play video games with my husband, and read late at night. </a:t>
            </a:r>
          </a:p>
          <a:p>
            <a:pPr marL="342900" indent="-342900">
              <a:buChar char="•"/>
            </a:pPr>
            <a:r>
              <a:rPr lang="en-US" sz="1600" i="0" dirty="0">
                <a:ea typeface="Calibri" panose="020F0502020204030204"/>
                <a:cs typeface="Calibri" panose="020F0502020204030204"/>
              </a:rPr>
              <a:t>I am about to start learning to walk again after breaking my ankle and having 2 surgeries! </a:t>
            </a:r>
          </a:p>
          <a:p>
            <a:pPr marL="342900" indent="-342900">
              <a:buChar char="•"/>
            </a:pPr>
            <a:endParaRPr lang="en-US" i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A person holding two boys&#10;&#10;Description automatically generated">
            <a:extLst>
              <a:ext uri="{FF2B5EF4-FFF2-40B4-BE49-F238E27FC236}">
                <a16:creationId xmlns:a16="http://schemas.microsoft.com/office/drawing/2014/main" id="{72593067-CF10-FDD3-79AE-C111046C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908" y="2149311"/>
            <a:ext cx="1923462" cy="2559378"/>
          </a:xfrm>
          <a:prstGeom prst="rect">
            <a:avLst/>
          </a:prstGeom>
        </p:spPr>
      </p:pic>
      <p:pic>
        <p:nvPicPr>
          <p:cNvPr id="7" name="Picture 6" descr="A dog sitting on a wood floor looking up&#10;&#10;Description automatically generated">
            <a:extLst>
              <a:ext uri="{FF2B5EF4-FFF2-40B4-BE49-F238E27FC236}">
                <a16:creationId xmlns:a16="http://schemas.microsoft.com/office/drawing/2014/main" id="{0548293F-C91F-08A1-88A9-055D111DB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196" y="3834352"/>
            <a:ext cx="1813482" cy="2457254"/>
          </a:xfrm>
          <a:prstGeom prst="rect">
            <a:avLst/>
          </a:prstGeom>
        </p:spPr>
      </p:pic>
      <p:pic>
        <p:nvPicPr>
          <p:cNvPr id="8" name="Picture 7" descr="Two boys standing next to a door&#10;&#10;Description automatically generated">
            <a:extLst>
              <a:ext uri="{FF2B5EF4-FFF2-40B4-BE49-F238E27FC236}">
                <a16:creationId xmlns:a16="http://schemas.microsoft.com/office/drawing/2014/main" id="{A7E426D8-1219-ED06-FC6F-4CF78283B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661" y="2039332"/>
            <a:ext cx="1923462" cy="25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2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" y="367619"/>
            <a:ext cx="3886986" cy="86669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latin typeface="+mn-lt"/>
                <a:ea typeface="+mn-ea"/>
                <a:cs typeface="+mn-cs"/>
              </a:rPr>
              <a:t>Brief Recap of Part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7692" y="2224202"/>
            <a:ext cx="9144000" cy="3129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●What is AI?</a:t>
            </a:r>
          </a:p>
          <a:p>
            <a:r>
              <a:rPr lang="en-US" dirty="0"/>
              <a:t>●What Can AI Do?</a:t>
            </a:r>
          </a:p>
          <a:p>
            <a:r>
              <a:rPr lang="en-US" dirty="0"/>
              <a:t>●Challenges with Implementing AI</a:t>
            </a:r>
            <a:endParaRPr lang="en-US" dirty="0">
              <a:cs typeface="Calibri"/>
            </a:endParaRPr>
          </a:p>
          <a:p>
            <a:r>
              <a:rPr lang="en-US" dirty="0"/>
              <a:t>●Demo Time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35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402" y="859232"/>
            <a:ext cx="3886986" cy="866693"/>
          </a:xfrm>
        </p:spPr>
        <p:txBody>
          <a:bodyPr>
            <a:normAutofit fontScale="90000"/>
          </a:bodyPr>
          <a:lstStyle/>
          <a:p>
            <a:r>
              <a:rPr lang="en-US"/>
              <a:t>Acquisition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673" y="2080815"/>
            <a:ext cx="7570839" cy="3129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Calibri"/>
                <a:ea typeface="Open Sans"/>
                <a:cs typeface="Open Sans"/>
              </a:rPr>
              <a:t>Acquisition is the process of selecting and acquiring materials for library and information centers in all formats including digital items.</a:t>
            </a:r>
            <a:endParaRPr lang="en-US" sz="2000">
              <a:solidFill>
                <a:srgbClr val="000000"/>
              </a:solidFill>
              <a:latin typeface="Calibri"/>
              <a:ea typeface="Open Sans"/>
              <a:cs typeface="Open Sans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Examples of AI being used for Acquisition:</a:t>
            </a:r>
            <a:endParaRPr lang="en-US" sz="2000">
              <a:cs typeface="Calibri"/>
            </a:endParaRP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000" dirty="0">
                <a:ea typeface="Calibri"/>
                <a:cs typeface="Calibri"/>
              </a:rPr>
              <a:t>Stanford University Library AI Studio using AI for collection discovery and analysis.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000" dirty="0">
                <a:ea typeface="Calibri"/>
                <a:cs typeface="Calibri"/>
              </a:rPr>
              <a:t>The Helsinki Central Library Oodi uses AI technology for collection discovery as well as making reading suggestions for users. </a:t>
            </a:r>
          </a:p>
        </p:txBody>
      </p:sp>
    </p:spTree>
    <p:extLst>
      <p:ext uri="{BB962C8B-B14F-4D97-AF65-F5344CB8AC3E}">
        <p14:creationId xmlns:p14="http://schemas.microsoft.com/office/powerpoint/2010/main" val="246209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2097" y="1282136"/>
            <a:ext cx="5298559" cy="866693"/>
          </a:xfrm>
        </p:spPr>
        <p:txBody>
          <a:bodyPr>
            <a:normAutofit fontScale="90000"/>
          </a:bodyPr>
          <a:lstStyle/>
          <a:p>
            <a:r>
              <a:rPr lang="en-US"/>
              <a:t>Interlibrary Loan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6923" y="2375866"/>
            <a:ext cx="9606196" cy="34544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Interlibrary Loan allows users to request items and resources from another library that may not be at their own.</a:t>
            </a:r>
          </a:p>
          <a:p>
            <a:r>
              <a:rPr lang="en-US">
                <a:ea typeface="Calibri"/>
                <a:cs typeface="Calibri"/>
              </a:rPr>
              <a:t>Examples: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err="1">
                <a:ea typeface="Calibri"/>
                <a:cs typeface="Calibri"/>
              </a:rPr>
              <a:t>WorldShare</a:t>
            </a:r>
            <a:r>
              <a:rPr lang="en-US">
                <a:ea typeface="Calibri"/>
                <a:cs typeface="Calibri"/>
              </a:rPr>
              <a:t> – uses AI to automate lending and borrowing through OCLC's </a:t>
            </a:r>
            <a:r>
              <a:rPr lang="en-US" err="1">
                <a:ea typeface="Calibri"/>
                <a:cs typeface="Calibri"/>
              </a:rPr>
              <a:t>WorldCat</a:t>
            </a:r>
            <a:r>
              <a:rPr lang="en-US">
                <a:ea typeface="Calibri"/>
                <a:cs typeface="Calibri"/>
              </a:rPr>
              <a:t> to gain access to millions of bibliographic records and resources.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>
                <a:ea typeface="Calibri"/>
                <a:cs typeface="Calibri"/>
              </a:rPr>
              <a:t>Texas Tech University and the University of Houston use an interlibrary loan program to share 3D printing objects among a database.</a:t>
            </a:r>
          </a:p>
        </p:txBody>
      </p:sp>
    </p:spTree>
    <p:extLst>
      <p:ext uri="{BB962C8B-B14F-4D97-AF65-F5344CB8AC3E}">
        <p14:creationId xmlns:p14="http://schemas.microsoft.com/office/powerpoint/2010/main" val="51150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19" y="596032"/>
            <a:ext cx="3886986" cy="866693"/>
          </a:xfrm>
        </p:spPr>
        <p:txBody>
          <a:bodyPr>
            <a:normAutofit fontScale="90000"/>
          </a:bodyPr>
          <a:lstStyle/>
          <a:p>
            <a:r>
              <a:rPr lang="en-US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619" y="1608841"/>
            <a:ext cx="7439321" cy="31296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>
                <a:ea typeface="Calibri"/>
                <a:cs typeface="Calibri"/>
              </a:rPr>
              <a:t>The University of Alberta creates and uses AI for research purposes.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80C0D9"/>
                </a:solidFill>
                <a:ea typeface="Calibri"/>
                <a:cs typeface="Calibri"/>
              </a:rPr>
              <a:t>Examples of AI for research purposes:</a:t>
            </a:r>
          </a:p>
          <a:p>
            <a:pPr marL="1485900" lvl="2" indent="-342900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80C0D9"/>
                </a:solidFill>
                <a:ea typeface="Calibri"/>
                <a:cs typeface="Calibri"/>
                <a:hlinkClick r:id="rId3"/>
              </a:rPr>
              <a:t>SciSpace</a:t>
            </a:r>
          </a:p>
          <a:p>
            <a:pPr marL="1485900" lvl="2" indent="-342900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80C0D9"/>
                </a:solidFill>
                <a:ea typeface="Calibri"/>
                <a:cs typeface="Calibri"/>
                <a:hlinkClick r:id="rId4"/>
              </a:rPr>
              <a:t>LitMaps</a:t>
            </a:r>
          </a:p>
          <a:p>
            <a:pPr marL="1485900" lvl="2" indent="-342900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80C0D9"/>
                </a:solidFill>
                <a:ea typeface="Calibri"/>
                <a:cs typeface="Calibri"/>
                <a:hlinkClick r:id="rId5"/>
              </a:rPr>
              <a:t>Perplexity</a:t>
            </a:r>
            <a:endParaRPr lang="en-US">
              <a:solidFill>
                <a:srgbClr val="80C0D9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53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46" y="509620"/>
            <a:ext cx="3886986" cy="866693"/>
          </a:xfrm>
        </p:spPr>
        <p:txBody>
          <a:bodyPr>
            <a:normAutofit fontScale="90000"/>
          </a:bodyPr>
          <a:lstStyle/>
          <a:p>
            <a:r>
              <a:rPr lang="en-US"/>
              <a:t>Circulation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70" y="1520465"/>
            <a:ext cx="8002965" cy="38288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ea typeface="Calibri"/>
                <a:cs typeface="Calibri"/>
              </a:rPr>
              <a:t>Circulation services in the library include the check-in and check-out of items, managing holds, renewing loans, issuing library cards, as well as managing overdue items. </a:t>
            </a:r>
          </a:p>
          <a:p>
            <a:endParaRPr lang="en-US" sz="1800">
              <a:ea typeface="Calibri"/>
              <a:cs typeface="Calibri"/>
            </a:endParaRPr>
          </a:p>
          <a:p>
            <a:r>
              <a:rPr lang="en-US" sz="1800" dirty="0">
                <a:ea typeface="Calibri"/>
                <a:cs typeface="Calibri"/>
              </a:rPr>
              <a:t>AI can help automate some of these tasks to enhance the circulation service by: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800" dirty="0">
                <a:ea typeface="Calibri"/>
                <a:cs typeface="Calibri"/>
              </a:rPr>
              <a:t>Self-Checkout and Return Kiosk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800" dirty="0">
                <a:ea typeface="Calibri"/>
                <a:cs typeface="Calibri"/>
              </a:rPr>
              <a:t>Automated Fine Management (given there are libraries that give out fines for overdue materials)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800" dirty="0">
                <a:ea typeface="Calibri"/>
                <a:cs typeface="Calibri"/>
              </a:rPr>
              <a:t>Recommendation system for users based on borrowing patterns</a:t>
            </a:r>
          </a:p>
        </p:txBody>
      </p:sp>
    </p:spTree>
    <p:extLst>
      <p:ext uri="{BB962C8B-B14F-4D97-AF65-F5344CB8AC3E}">
        <p14:creationId xmlns:p14="http://schemas.microsoft.com/office/powerpoint/2010/main" val="1402561327"/>
      </p:ext>
    </p:extLst>
  </p:cSld>
  <p:clrMapOvr>
    <a:masterClrMapping/>
  </p:clrMapOvr>
</p:sld>
</file>

<file path=ppt/theme/theme1.xml><?xml version="1.0" encoding="utf-8"?>
<a:theme xmlns:a="http://schemas.openxmlformats.org/drawingml/2006/main" name="CMC PowerPoint Template">
  <a:themeElements>
    <a:clrScheme name="CMC Colors">
      <a:dk1>
        <a:sysClr val="windowText" lastClr="000000"/>
      </a:dk1>
      <a:lt1>
        <a:sysClr val="window" lastClr="FFFFFF"/>
      </a:lt1>
      <a:dk2>
        <a:srgbClr val="8998B2"/>
      </a:dk2>
      <a:lt2>
        <a:srgbClr val="E3C8C8"/>
      </a:lt2>
      <a:accent1>
        <a:srgbClr val="133064"/>
      </a:accent1>
      <a:accent2>
        <a:srgbClr val="0080B3"/>
      </a:accent2>
      <a:accent3>
        <a:srgbClr val="902124"/>
      </a:accent3>
      <a:accent4>
        <a:srgbClr val="8998B2"/>
      </a:accent4>
      <a:accent5>
        <a:srgbClr val="80C0D9"/>
      </a:accent5>
      <a:accent6>
        <a:srgbClr val="C89092"/>
      </a:accent6>
      <a:hlink>
        <a:srgbClr val="C4CBD8"/>
      </a:hlink>
      <a:folHlink>
        <a:srgbClr val="BFDF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C PowerPoint Template" id="{251EFE18-3530-4F9F-9EF4-48176FE2278C}" vid="{2D25F345-8924-4E8E-A2C9-7CA65661C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CMC PowerPoint Template</Template>
  <TotalTime>0</TotalTime>
  <Words>686</Words>
  <Application>Microsoft Office PowerPoint</Application>
  <PresentationFormat>Widescreen</PresentationFormat>
  <Paragraphs>85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Open Sans</vt:lpstr>
      <vt:lpstr>Wingdings</vt:lpstr>
      <vt:lpstr>CMC PowerPoint Template</vt:lpstr>
      <vt:lpstr>AI and the Library World: Part 2</vt:lpstr>
      <vt:lpstr>Agenda</vt:lpstr>
      <vt:lpstr>Eric McKinney</vt:lpstr>
      <vt:lpstr>Caitlyn Stricklin</vt:lpstr>
      <vt:lpstr>Brief Recap of Part 1</vt:lpstr>
      <vt:lpstr>Acquisition</vt:lpstr>
      <vt:lpstr>Interlibrary Loan</vt:lpstr>
      <vt:lpstr>Resources</vt:lpstr>
      <vt:lpstr>Circulation</vt:lpstr>
      <vt:lpstr>Free-for-all</vt:lpstr>
      <vt:lpstr>References</vt:lpstr>
      <vt:lpstr>Thanks!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Jace Cook</dc:creator>
  <cp:lastModifiedBy>Eric McKinney</cp:lastModifiedBy>
  <cp:revision>278</cp:revision>
  <dcterms:created xsi:type="dcterms:W3CDTF">2023-02-23T17:11:24Z</dcterms:created>
  <dcterms:modified xsi:type="dcterms:W3CDTF">2024-10-16T13:47:02Z</dcterms:modified>
</cp:coreProperties>
</file>