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256" r:id="rId5"/>
    <p:sldId id="267" r:id="rId6"/>
    <p:sldId id="258" r:id="rId7"/>
    <p:sldId id="261" r:id="rId8"/>
    <p:sldId id="260" r:id="rId9"/>
    <p:sldId id="263" r:id="rId10"/>
    <p:sldId id="269" r:id="rId11"/>
    <p:sldId id="259" r:id="rId12"/>
    <p:sldId id="262" r:id="rId13"/>
    <p:sldId id="264" r:id="rId14"/>
    <p:sldId id="268" r:id="rId15"/>
    <p:sldId id="265" r:id="rId16"/>
    <p:sldId id="257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081"/>
    <a:srgbClr val="133064"/>
    <a:srgbClr val="8998B2"/>
    <a:srgbClr val="999999"/>
    <a:srgbClr val="DECFE0"/>
    <a:srgbClr val="DEC0E4"/>
    <a:srgbClr val="BEA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91356-BB09-4B05-AF25-553B9D20068E}" v="24" dt="2024-11-11T19:57:54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iegand" userId="91d29dce-a4a7-4895-97f4-b4ee725417bd" providerId="ADAL" clId="{3BA91356-BB09-4B05-AF25-553B9D20068E}"/>
    <pc:docChg chg="undo custSel addSld delSld modSld delMainMaster">
      <pc:chgData name="Anna Wiegand" userId="91d29dce-a4a7-4895-97f4-b4ee725417bd" providerId="ADAL" clId="{3BA91356-BB09-4B05-AF25-553B9D20068E}" dt="2024-11-11T19:58:02.146" v="2730" actId="1076"/>
      <pc:docMkLst>
        <pc:docMk/>
      </pc:docMkLst>
      <pc:sldChg chg="modSp mod">
        <pc:chgData name="Anna Wiegand" userId="91d29dce-a4a7-4895-97f4-b4ee725417bd" providerId="ADAL" clId="{3BA91356-BB09-4B05-AF25-553B9D20068E}" dt="2024-11-07T20:03:27.951" v="119" actId="27636"/>
        <pc:sldMkLst>
          <pc:docMk/>
          <pc:sldMk cId="1447232744" sldId="256"/>
        </pc:sldMkLst>
        <pc:spChg chg="mod">
          <ac:chgData name="Anna Wiegand" userId="91d29dce-a4a7-4895-97f4-b4ee725417bd" providerId="ADAL" clId="{3BA91356-BB09-4B05-AF25-553B9D20068E}" dt="2024-11-07T20:02:49.622" v="32" actId="20577"/>
          <ac:spMkLst>
            <pc:docMk/>
            <pc:sldMk cId="1447232744" sldId="256"/>
            <ac:spMk id="2" creationId="{D6455ECC-92FE-03CE-0ADD-459912C7128C}"/>
          </ac:spMkLst>
        </pc:spChg>
        <pc:spChg chg="mod">
          <ac:chgData name="Anna Wiegand" userId="91d29dce-a4a7-4895-97f4-b4ee725417bd" providerId="ADAL" clId="{3BA91356-BB09-4B05-AF25-553B9D20068E}" dt="2024-11-07T20:02:54.686" v="48" actId="20577"/>
          <ac:spMkLst>
            <pc:docMk/>
            <pc:sldMk cId="1447232744" sldId="256"/>
            <ac:spMk id="3" creationId="{6EC0F3DA-6F5D-5D50-4B49-C1E984831368}"/>
          </ac:spMkLst>
        </pc:spChg>
        <pc:spChg chg="mod">
          <ac:chgData name="Anna Wiegand" userId="91d29dce-a4a7-4895-97f4-b4ee725417bd" providerId="ADAL" clId="{3BA91356-BB09-4B05-AF25-553B9D20068E}" dt="2024-11-07T20:03:27.951" v="119" actId="27636"/>
          <ac:spMkLst>
            <pc:docMk/>
            <pc:sldMk cId="1447232744" sldId="256"/>
            <ac:spMk id="4" creationId="{7CA541F5-E388-F579-39C0-F71EAD1F3C22}"/>
          </ac:spMkLst>
        </pc:spChg>
      </pc:sldChg>
      <pc:sldChg chg="modSp new mod">
        <pc:chgData name="Anna Wiegand" userId="91d29dce-a4a7-4895-97f4-b4ee725417bd" providerId="ADAL" clId="{3BA91356-BB09-4B05-AF25-553B9D20068E}" dt="2024-11-11T17:15:30.934" v="1992" actId="5793"/>
        <pc:sldMkLst>
          <pc:docMk/>
          <pc:sldMk cId="532941056" sldId="257"/>
        </pc:sldMkLst>
        <pc:spChg chg="mod">
          <ac:chgData name="Anna Wiegand" userId="91d29dce-a4a7-4895-97f4-b4ee725417bd" providerId="ADAL" clId="{3BA91356-BB09-4B05-AF25-553B9D20068E}" dt="2024-11-07T21:10:27.540" v="151" actId="20577"/>
          <ac:spMkLst>
            <pc:docMk/>
            <pc:sldMk cId="532941056" sldId="257"/>
            <ac:spMk id="2" creationId="{4C185627-0F71-C910-2CFE-5520CF11D4BC}"/>
          </ac:spMkLst>
        </pc:spChg>
        <pc:spChg chg="mod">
          <ac:chgData name="Anna Wiegand" userId="91d29dce-a4a7-4895-97f4-b4ee725417bd" providerId="ADAL" clId="{3BA91356-BB09-4B05-AF25-553B9D20068E}" dt="2024-11-11T17:15:30.934" v="1992" actId="5793"/>
          <ac:spMkLst>
            <pc:docMk/>
            <pc:sldMk cId="532941056" sldId="257"/>
            <ac:spMk id="3" creationId="{3D98E31F-4800-2D78-33A9-DF7D223DB020}"/>
          </ac:spMkLst>
        </pc:spChg>
      </pc:sldChg>
      <pc:sldChg chg="modSp new mod">
        <pc:chgData name="Anna Wiegand" userId="91d29dce-a4a7-4895-97f4-b4ee725417bd" providerId="ADAL" clId="{3BA91356-BB09-4B05-AF25-553B9D20068E}" dt="2024-11-11T15:51:56.394" v="209" actId="20577"/>
        <pc:sldMkLst>
          <pc:docMk/>
          <pc:sldMk cId="1215428068" sldId="258"/>
        </pc:sldMkLst>
        <pc:spChg chg="mod">
          <ac:chgData name="Anna Wiegand" userId="91d29dce-a4a7-4895-97f4-b4ee725417bd" providerId="ADAL" clId="{3BA91356-BB09-4B05-AF25-553B9D20068E}" dt="2024-11-11T15:51:38.705" v="168" actId="20577"/>
          <ac:spMkLst>
            <pc:docMk/>
            <pc:sldMk cId="1215428068" sldId="258"/>
            <ac:spMk id="2" creationId="{2964E102-73A5-5A67-75B5-E90BA7AF42B1}"/>
          </ac:spMkLst>
        </pc:spChg>
        <pc:spChg chg="mod">
          <ac:chgData name="Anna Wiegand" userId="91d29dce-a4a7-4895-97f4-b4ee725417bd" providerId="ADAL" clId="{3BA91356-BB09-4B05-AF25-553B9D20068E}" dt="2024-11-11T15:51:56.394" v="209" actId="20577"/>
          <ac:spMkLst>
            <pc:docMk/>
            <pc:sldMk cId="1215428068" sldId="258"/>
            <ac:spMk id="3" creationId="{9F1DFAAA-F428-5CF1-BCBA-97478B2F2F80}"/>
          </ac:spMkLst>
        </pc:spChg>
      </pc:sldChg>
      <pc:sldChg chg="modSp new mod">
        <pc:chgData name="Anna Wiegand" userId="91d29dce-a4a7-4895-97f4-b4ee725417bd" providerId="ADAL" clId="{3BA91356-BB09-4B05-AF25-553B9D20068E}" dt="2024-11-11T15:51:52.019" v="201" actId="20577"/>
        <pc:sldMkLst>
          <pc:docMk/>
          <pc:sldMk cId="54175994" sldId="259"/>
        </pc:sldMkLst>
        <pc:spChg chg="mod">
          <ac:chgData name="Anna Wiegand" userId="91d29dce-a4a7-4895-97f4-b4ee725417bd" providerId="ADAL" clId="{3BA91356-BB09-4B05-AF25-553B9D20068E}" dt="2024-11-11T15:51:47.074" v="184" actId="20577"/>
          <ac:spMkLst>
            <pc:docMk/>
            <pc:sldMk cId="54175994" sldId="259"/>
            <ac:spMk id="2" creationId="{7610940C-5781-EA99-C140-277A86395E0B}"/>
          </ac:spMkLst>
        </pc:spChg>
        <pc:spChg chg="mod">
          <ac:chgData name="Anna Wiegand" userId="91d29dce-a4a7-4895-97f4-b4ee725417bd" providerId="ADAL" clId="{3BA91356-BB09-4B05-AF25-553B9D20068E}" dt="2024-11-11T15:51:52.019" v="201" actId="20577"/>
          <ac:spMkLst>
            <pc:docMk/>
            <pc:sldMk cId="54175994" sldId="259"/>
            <ac:spMk id="3" creationId="{D8E6214F-2525-1736-50B9-B897BE7C503D}"/>
          </ac:spMkLst>
        </pc:spChg>
      </pc:sldChg>
      <pc:sldChg chg="addSp delSp modSp new mod">
        <pc:chgData name="Anna Wiegand" userId="91d29dce-a4a7-4895-97f4-b4ee725417bd" providerId="ADAL" clId="{3BA91356-BB09-4B05-AF25-553B9D20068E}" dt="2024-11-11T16:46:51.699" v="1210" actId="962"/>
        <pc:sldMkLst>
          <pc:docMk/>
          <pc:sldMk cId="3506671695" sldId="260"/>
        </pc:sldMkLst>
        <pc:spChg chg="add del mod">
          <ac:chgData name="Anna Wiegand" userId="91d29dce-a4a7-4895-97f4-b4ee725417bd" providerId="ADAL" clId="{3BA91356-BB09-4B05-AF25-553B9D20068E}" dt="2024-11-11T16:16:11.864" v="218" actId="478"/>
          <ac:spMkLst>
            <pc:docMk/>
            <pc:sldMk cId="3506671695" sldId="260"/>
            <ac:spMk id="2" creationId="{AF645FBC-CA5A-9C52-2C9F-E02925DD0F9D}"/>
          </ac:spMkLst>
        </pc:spChg>
        <pc:spChg chg="add del mod">
          <ac:chgData name="Anna Wiegand" userId="91d29dce-a4a7-4895-97f4-b4ee725417bd" providerId="ADAL" clId="{3BA91356-BB09-4B05-AF25-553B9D20068E}" dt="2024-11-11T16:16:11.864" v="218" actId="478"/>
          <ac:spMkLst>
            <pc:docMk/>
            <pc:sldMk cId="3506671695" sldId="260"/>
            <ac:spMk id="3" creationId="{E352E78E-48F1-EFE2-7446-A6E01FE1963C}"/>
          </ac:spMkLst>
        </pc:spChg>
        <pc:picChg chg="add mod modCrop">
          <ac:chgData name="Anna Wiegand" userId="91d29dce-a4a7-4895-97f4-b4ee725417bd" providerId="ADAL" clId="{3BA91356-BB09-4B05-AF25-553B9D20068E}" dt="2024-11-11T16:46:41.564" v="1166" actId="962"/>
          <ac:picMkLst>
            <pc:docMk/>
            <pc:sldMk cId="3506671695" sldId="260"/>
            <ac:picMk id="5" creationId="{C95E669A-2FC1-5BB7-67A0-ACB44A0E5FC4}"/>
          </ac:picMkLst>
        </pc:picChg>
        <pc:picChg chg="add mod modCrop">
          <ac:chgData name="Anna Wiegand" userId="91d29dce-a4a7-4895-97f4-b4ee725417bd" providerId="ADAL" clId="{3BA91356-BB09-4B05-AF25-553B9D20068E}" dt="2024-11-11T16:46:51.699" v="1210" actId="962"/>
          <ac:picMkLst>
            <pc:docMk/>
            <pc:sldMk cId="3506671695" sldId="260"/>
            <ac:picMk id="7" creationId="{7E1210B7-78F1-ADFE-1E35-A9AB350C2945}"/>
          </ac:picMkLst>
        </pc:picChg>
        <pc:picChg chg="add del mod">
          <ac:chgData name="Anna Wiegand" userId="91d29dce-a4a7-4895-97f4-b4ee725417bd" providerId="ADAL" clId="{3BA91356-BB09-4B05-AF25-553B9D20068E}" dt="2024-11-11T16:16:11.864" v="218" actId="478"/>
          <ac:picMkLst>
            <pc:docMk/>
            <pc:sldMk cId="3506671695" sldId="260"/>
            <ac:picMk id="1025" creationId="{7DCDB70F-D93E-8E3C-B267-2CE83798B04F}"/>
          </ac:picMkLst>
        </pc:picChg>
        <pc:picChg chg="add del mod">
          <ac:chgData name="Anna Wiegand" userId="91d29dce-a4a7-4895-97f4-b4ee725417bd" providerId="ADAL" clId="{3BA91356-BB09-4B05-AF25-553B9D20068E}" dt="2024-11-11T16:16:11.864" v="218" actId="478"/>
          <ac:picMkLst>
            <pc:docMk/>
            <pc:sldMk cId="3506671695" sldId="260"/>
            <ac:picMk id="1027" creationId="{819F5B1A-4A1E-EAEF-6BA6-7A7DF14156ED}"/>
          </ac:picMkLst>
        </pc:picChg>
      </pc:sldChg>
      <pc:sldChg chg="addSp delSp modSp new mod">
        <pc:chgData name="Anna Wiegand" userId="91d29dce-a4a7-4895-97f4-b4ee725417bd" providerId="ADAL" clId="{3BA91356-BB09-4B05-AF25-553B9D20068E}" dt="2024-11-11T16:47:43.923" v="1606" actId="962"/>
        <pc:sldMkLst>
          <pc:docMk/>
          <pc:sldMk cId="1885949518" sldId="261"/>
        </pc:sldMkLst>
        <pc:spChg chg="mod">
          <ac:chgData name="Anna Wiegand" userId="91d29dce-a4a7-4895-97f4-b4ee725417bd" providerId="ADAL" clId="{3BA91356-BB09-4B05-AF25-553B9D20068E}" dt="2024-11-11T16:29:17.297" v="227" actId="20577"/>
          <ac:spMkLst>
            <pc:docMk/>
            <pc:sldMk cId="1885949518" sldId="261"/>
            <ac:spMk id="2" creationId="{DFE486C3-093F-01CC-E4A4-41D07595638D}"/>
          </ac:spMkLst>
        </pc:spChg>
        <pc:spChg chg="del">
          <ac:chgData name="Anna Wiegand" userId="91d29dce-a4a7-4895-97f4-b4ee725417bd" providerId="ADAL" clId="{3BA91356-BB09-4B05-AF25-553B9D20068E}" dt="2024-11-11T16:36:22.553" v="237"/>
          <ac:spMkLst>
            <pc:docMk/>
            <pc:sldMk cId="1885949518" sldId="261"/>
            <ac:spMk id="3" creationId="{05AFDE7B-E537-AD1C-8F31-D1185F30CEA4}"/>
          </ac:spMkLst>
        </pc:spChg>
        <pc:picChg chg="add mod modCrop">
          <ac:chgData name="Anna Wiegand" userId="91d29dce-a4a7-4895-97f4-b4ee725417bd" providerId="ADAL" clId="{3BA91356-BB09-4B05-AF25-553B9D20068E}" dt="2024-11-11T16:47:43.923" v="1606" actId="962"/>
          <ac:picMkLst>
            <pc:docMk/>
            <pc:sldMk cId="1885949518" sldId="261"/>
            <ac:picMk id="5" creationId="{21DB0C28-C96B-5969-2130-4CC63A795DAE}"/>
          </ac:picMkLst>
        </pc:picChg>
        <pc:picChg chg="add mod">
          <ac:chgData name="Anna Wiegand" userId="91d29dce-a4a7-4895-97f4-b4ee725417bd" providerId="ADAL" clId="{3BA91356-BB09-4B05-AF25-553B9D20068E}" dt="2024-11-11T16:47:27.644" v="1454" actId="962"/>
          <ac:picMkLst>
            <pc:docMk/>
            <pc:sldMk cId="1885949518" sldId="261"/>
            <ac:picMk id="7" creationId="{CF592775-33E4-74AA-B01E-30D880EEE554}"/>
          </ac:picMkLst>
        </pc:picChg>
      </pc:sldChg>
      <pc:sldChg chg="addSp delSp modSp new mod">
        <pc:chgData name="Anna Wiegand" userId="91d29dce-a4a7-4895-97f4-b4ee725417bd" providerId="ADAL" clId="{3BA91356-BB09-4B05-AF25-553B9D20068E}" dt="2024-11-11T16:46:25.271" v="1080" actId="962"/>
        <pc:sldMkLst>
          <pc:docMk/>
          <pc:sldMk cId="3202686572" sldId="262"/>
        </pc:sldMkLst>
        <pc:spChg chg="mod">
          <ac:chgData name="Anna Wiegand" userId="91d29dce-a4a7-4895-97f4-b4ee725417bd" providerId="ADAL" clId="{3BA91356-BB09-4B05-AF25-553B9D20068E}" dt="2024-11-11T16:29:25.339" v="236" actId="20577"/>
          <ac:spMkLst>
            <pc:docMk/>
            <pc:sldMk cId="3202686572" sldId="262"/>
            <ac:spMk id="2" creationId="{D42E76FB-6B3D-4BAF-70EF-A5012C2A88C2}"/>
          </ac:spMkLst>
        </pc:spChg>
        <pc:spChg chg="del">
          <ac:chgData name="Anna Wiegand" userId="91d29dce-a4a7-4895-97f4-b4ee725417bd" providerId="ADAL" clId="{3BA91356-BB09-4B05-AF25-553B9D20068E}" dt="2024-11-11T16:42:34.956" v="295"/>
          <ac:spMkLst>
            <pc:docMk/>
            <pc:sldMk cId="3202686572" sldId="262"/>
            <ac:spMk id="3" creationId="{7A013EDA-7340-7007-B2AE-B636FE6736CF}"/>
          </ac:spMkLst>
        </pc:spChg>
        <pc:spChg chg="add del mod">
          <ac:chgData name="Anna Wiegand" userId="91d29dce-a4a7-4895-97f4-b4ee725417bd" providerId="ADAL" clId="{3BA91356-BB09-4B05-AF25-553B9D20068E}" dt="2024-11-11T16:42:47.748" v="299"/>
          <ac:spMkLst>
            <pc:docMk/>
            <pc:sldMk cId="3202686572" sldId="262"/>
            <ac:spMk id="7" creationId="{0F9AF93B-3D26-86E8-F474-5D818EB6F2C9}"/>
          </ac:spMkLst>
        </pc:spChg>
        <pc:picChg chg="add del mod">
          <ac:chgData name="Anna Wiegand" userId="91d29dce-a4a7-4895-97f4-b4ee725417bd" providerId="ADAL" clId="{3BA91356-BB09-4B05-AF25-553B9D20068E}" dt="2024-11-11T16:42:44.766" v="298" actId="478"/>
          <ac:picMkLst>
            <pc:docMk/>
            <pc:sldMk cId="3202686572" sldId="262"/>
            <ac:picMk id="5" creationId="{CF08E614-DD1E-17B4-8E85-EDF618185382}"/>
          </ac:picMkLst>
        </pc:picChg>
        <pc:picChg chg="add mod">
          <ac:chgData name="Anna Wiegand" userId="91d29dce-a4a7-4895-97f4-b4ee725417bd" providerId="ADAL" clId="{3BA91356-BB09-4B05-AF25-553B9D20068E}" dt="2024-11-11T16:46:25.271" v="1080" actId="962"/>
          <ac:picMkLst>
            <pc:docMk/>
            <pc:sldMk cId="3202686572" sldId="262"/>
            <ac:picMk id="9" creationId="{6778D01D-D208-9B25-F50A-EF48B932A3A5}"/>
          </ac:picMkLst>
        </pc:picChg>
        <pc:picChg chg="add mod modCrop">
          <ac:chgData name="Anna Wiegand" userId="91d29dce-a4a7-4895-97f4-b4ee725417bd" providerId="ADAL" clId="{3BA91356-BB09-4B05-AF25-553B9D20068E}" dt="2024-11-11T16:45:59.162" v="884" actId="962"/>
          <ac:picMkLst>
            <pc:docMk/>
            <pc:sldMk cId="3202686572" sldId="262"/>
            <ac:picMk id="11" creationId="{84947F4D-1A22-19BC-4B36-6C67E02FA7B4}"/>
          </ac:picMkLst>
        </pc:picChg>
      </pc:sldChg>
      <pc:sldChg chg="addSp modSp new mod">
        <pc:chgData name="Anna Wiegand" userId="91d29dce-a4a7-4895-97f4-b4ee725417bd" providerId="ADAL" clId="{3BA91356-BB09-4B05-AF25-553B9D20068E}" dt="2024-11-11T16:47:10.714" v="1306" actId="962"/>
        <pc:sldMkLst>
          <pc:docMk/>
          <pc:sldMk cId="4157763490" sldId="263"/>
        </pc:sldMkLst>
        <pc:picChg chg="add mod modCrop">
          <ac:chgData name="Anna Wiegand" userId="91d29dce-a4a7-4895-97f4-b4ee725417bd" providerId="ADAL" clId="{3BA91356-BB09-4B05-AF25-553B9D20068E}" dt="2024-11-11T16:47:10.714" v="1306" actId="962"/>
          <ac:picMkLst>
            <pc:docMk/>
            <pc:sldMk cId="4157763490" sldId="263"/>
            <ac:picMk id="3" creationId="{F4347D49-48D6-F574-DAB0-A9C04C458942}"/>
          </ac:picMkLst>
        </pc:picChg>
        <pc:picChg chg="add mod modCrop">
          <ac:chgData name="Anna Wiegand" userId="91d29dce-a4a7-4895-97f4-b4ee725417bd" providerId="ADAL" clId="{3BA91356-BB09-4B05-AF25-553B9D20068E}" dt="2024-11-11T16:47:05.434" v="1292" actId="962"/>
          <ac:picMkLst>
            <pc:docMk/>
            <pc:sldMk cId="4157763490" sldId="263"/>
            <ac:picMk id="5" creationId="{89E45D5D-1999-AAE6-3040-5868E058A036}"/>
          </ac:picMkLst>
        </pc:picChg>
      </pc:sldChg>
      <pc:sldChg chg="del">
        <pc:chgData name="Anna Wiegand" userId="91d29dce-a4a7-4895-97f4-b4ee725417bd" providerId="ADAL" clId="{3BA91356-BB09-4B05-AF25-553B9D20068E}" dt="2024-11-07T20:03:36.828" v="120" actId="47"/>
        <pc:sldMkLst>
          <pc:docMk/>
          <pc:sldMk cId="4204397689" sldId="263"/>
        </pc:sldMkLst>
      </pc:sldChg>
      <pc:sldChg chg="addSp modSp new mod">
        <pc:chgData name="Anna Wiegand" userId="91d29dce-a4a7-4895-97f4-b4ee725417bd" providerId="ADAL" clId="{3BA91356-BB09-4B05-AF25-553B9D20068E}" dt="2024-11-11T16:45:38.193" v="718" actId="962"/>
        <pc:sldMkLst>
          <pc:docMk/>
          <pc:sldMk cId="346207999" sldId="264"/>
        </pc:sldMkLst>
        <pc:picChg chg="add mod modCrop">
          <ac:chgData name="Anna Wiegand" userId="91d29dce-a4a7-4895-97f4-b4ee725417bd" providerId="ADAL" clId="{3BA91356-BB09-4B05-AF25-553B9D20068E}" dt="2024-11-11T16:45:00.720" v="438" actId="962"/>
          <ac:picMkLst>
            <pc:docMk/>
            <pc:sldMk cId="346207999" sldId="264"/>
            <ac:picMk id="3" creationId="{F7C4E9AE-ECCE-4B74-F349-BA570C11809E}"/>
          </ac:picMkLst>
        </pc:picChg>
        <pc:picChg chg="add mod modCrop">
          <ac:chgData name="Anna Wiegand" userId="91d29dce-a4a7-4895-97f4-b4ee725417bd" providerId="ADAL" clId="{3BA91356-BB09-4B05-AF25-553B9D20068E}" dt="2024-11-11T16:45:38.193" v="718" actId="962"/>
          <ac:picMkLst>
            <pc:docMk/>
            <pc:sldMk cId="346207999" sldId="264"/>
            <ac:picMk id="5" creationId="{40EFD9C5-9197-A942-4B86-4AEA94EDE427}"/>
          </ac:picMkLst>
        </pc:picChg>
      </pc:sldChg>
      <pc:sldChg chg="modSp new mod">
        <pc:chgData name="Anna Wiegand" userId="91d29dce-a4a7-4895-97f4-b4ee725417bd" providerId="ADAL" clId="{3BA91356-BB09-4B05-AF25-553B9D20068E}" dt="2024-11-11T17:15:22.099" v="1991" actId="5793"/>
        <pc:sldMkLst>
          <pc:docMk/>
          <pc:sldMk cId="1697286014" sldId="265"/>
        </pc:sldMkLst>
        <pc:spChg chg="mod">
          <ac:chgData name="Anna Wiegand" userId="91d29dce-a4a7-4895-97f4-b4ee725417bd" providerId="ADAL" clId="{3BA91356-BB09-4B05-AF25-553B9D20068E}" dt="2024-11-11T16:52:23.226" v="1820" actId="20577"/>
          <ac:spMkLst>
            <pc:docMk/>
            <pc:sldMk cId="1697286014" sldId="265"/>
            <ac:spMk id="2" creationId="{C3D22FBF-0E96-C04D-68EC-4F993265F788}"/>
          </ac:spMkLst>
        </pc:spChg>
        <pc:spChg chg="mod">
          <ac:chgData name="Anna Wiegand" userId="91d29dce-a4a7-4895-97f4-b4ee725417bd" providerId="ADAL" clId="{3BA91356-BB09-4B05-AF25-553B9D20068E}" dt="2024-11-11T17:15:22.099" v="1991" actId="5793"/>
          <ac:spMkLst>
            <pc:docMk/>
            <pc:sldMk cId="1697286014" sldId="265"/>
            <ac:spMk id="3" creationId="{902390B9-BE61-1F1E-84B0-D048D9D40D9B}"/>
          </ac:spMkLst>
        </pc:spChg>
      </pc:sldChg>
      <pc:sldChg chg="modSp new mod">
        <pc:chgData name="Anna Wiegand" userId="91d29dce-a4a7-4895-97f4-b4ee725417bd" providerId="ADAL" clId="{3BA91356-BB09-4B05-AF25-553B9D20068E}" dt="2024-11-11T17:39:19.308" v="2170" actId="20577"/>
        <pc:sldMkLst>
          <pc:docMk/>
          <pc:sldMk cId="1268450305" sldId="266"/>
        </pc:sldMkLst>
        <pc:spChg chg="mod">
          <ac:chgData name="Anna Wiegand" userId="91d29dce-a4a7-4895-97f4-b4ee725417bd" providerId="ADAL" clId="{3BA91356-BB09-4B05-AF25-553B9D20068E}" dt="2024-11-11T17:39:19.308" v="2170" actId="20577"/>
          <ac:spMkLst>
            <pc:docMk/>
            <pc:sldMk cId="1268450305" sldId="266"/>
            <ac:spMk id="2" creationId="{E2698E5C-02DC-6028-9E95-8688731B9111}"/>
          </ac:spMkLst>
        </pc:spChg>
      </pc:sldChg>
      <pc:sldChg chg="addSp modSp new mod modClrScheme chgLayout">
        <pc:chgData name="Anna Wiegand" userId="91d29dce-a4a7-4895-97f4-b4ee725417bd" providerId="ADAL" clId="{3BA91356-BB09-4B05-AF25-553B9D20068E}" dt="2024-11-11T18:34:33.197" v="2600" actId="20577"/>
        <pc:sldMkLst>
          <pc:docMk/>
          <pc:sldMk cId="1598070185" sldId="267"/>
        </pc:sldMkLst>
        <pc:spChg chg="mod ord">
          <ac:chgData name="Anna Wiegand" userId="91d29dce-a4a7-4895-97f4-b4ee725417bd" providerId="ADAL" clId="{3BA91356-BB09-4B05-AF25-553B9D20068E}" dt="2024-11-11T18:33:53.630" v="2422" actId="20577"/>
          <ac:spMkLst>
            <pc:docMk/>
            <pc:sldMk cId="1598070185" sldId="267"/>
            <ac:spMk id="2" creationId="{EC91A7B2-DEFF-B699-42E8-C092BE0FCBF6}"/>
          </ac:spMkLst>
        </pc:spChg>
        <pc:spChg chg="mod ord">
          <ac:chgData name="Anna Wiegand" userId="91d29dce-a4a7-4895-97f4-b4ee725417bd" providerId="ADAL" clId="{3BA91356-BB09-4B05-AF25-553B9D20068E}" dt="2024-11-11T18:33:39.727" v="2380" actId="700"/>
          <ac:spMkLst>
            <pc:docMk/>
            <pc:sldMk cId="1598070185" sldId="267"/>
            <ac:spMk id="3" creationId="{076C5FBE-BDCD-A7E0-3E8B-442DA0E18AF4}"/>
          </ac:spMkLst>
        </pc:spChg>
        <pc:spChg chg="add mod ord">
          <ac:chgData name="Anna Wiegand" userId="91d29dce-a4a7-4895-97f4-b4ee725417bd" providerId="ADAL" clId="{3BA91356-BB09-4B05-AF25-553B9D20068E}" dt="2024-11-11T18:33:49.178" v="2398" actId="20577"/>
          <ac:spMkLst>
            <pc:docMk/>
            <pc:sldMk cId="1598070185" sldId="267"/>
            <ac:spMk id="4" creationId="{3F719A52-4D6A-2B65-669D-E1CB8D1C118D}"/>
          </ac:spMkLst>
        </pc:spChg>
        <pc:spChg chg="add mod ord">
          <ac:chgData name="Anna Wiegand" userId="91d29dce-a4a7-4895-97f4-b4ee725417bd" providerId="ADAL" clId="{3BA91356-BB09-4B05-AF25-553B9D20068E}" dt="2024-11-11T18:33:57.466" v="2431" actId="20577"/>
          <ac:spMkLst>
            <pc:docMk/>
            <pc:sldMk cId="1598070185" sldId="267"/>
            <ac:spMk id="5" creationId="{5D527055-6DB2-8C13-6EB0-29E27452C8E4}"/>
          </ac:spMkLst>
        </pc:spChg>
        <pc:spChg chg="add mod ord">
          <ac:chgData name="Anna Wiegand" userId="91d29dce-a4a7-4895-97f4-b4ee725417bd" providerId="ADAL" clId="{3BA91356-BB09-4B05-AF25-553B9D20068E}" dt="2024-11-11T18:34:33.197" v="2600" actId="20577"/>
          <ac:spMkLst>
            <pc:docMk/>
            <pc:sldMk cId="1598070185" sldId="267"/>
            <ac:spMk id="6" creationId="{817148C9-55F4-9218-C070-6010BF5E02C0}"/>
          </ac:spMkLst>
        </pc:spChg>
      </pc:sldChg>
      <pc:sldChg chg="modSp new mod">
        <pc:chgData name="Anna Wiegand" userId="91d29dce-a4a7-4895-97f4-b4ee725417bd" providerId="ADAL" clId="{3BA91356-BB09-4B05-AF25-553B9D20068E}" dt="2024-11-11T18:35:49.222" v="2723"/>
        <pc:sldMkLst>
          <pc:docMk/>
          <pc:sldMk cId="2725585715" sldId="268"/>
        </pc:sldMkLst>
        <pc:spChg chg="mod">
          <ac:chgData name="Anna Wiegand" userId="91d29dce-a4a7-4895-97f4-b4ee725417bd" providerId="ADAL" clId="{3BA91356-BB09-4B05-AF25-553B9D20068E}" dt="2024-11-11T18:35:04.219" v="2622" actId="20577"/>
          <ac:spMkLst>
            <pc:docMk/>
            <pc:sldMk cId="2725585715" sldId="268"/>
            <ac:spMk id="2" creationId="{FE49AE3A-67C4-0475-B4AD-0D17BDDE6BB1}"/>
          </ac:spMkLst>
        </pc:spChg>
        <pc:spChg chg="mod">
          <ac:chgData name="Anna Wiegand" userId="91d29dce-a4a7-4895-97f4-b4ee725417bd" providerId="ADAL" clId="{3BA91356-BB09-4B05-AF25-553B9D20068E}" dt="2024-11-11T18:35:49.222" v="2723"/>
          <ac:spMkLst>
            <pc:docMk/>
            <pc:sldMk cId="2725585715" sldId="268"/>
            <ac:spMk id="3" creationId="{22D06CDB-F9D8-170E-291D-57DE6679A87E}"/>
          </ac:spMkLst>
        </pc:spChg>
      </pc:sldChg>
      <pc:sldChg chg="addSp modSp new mod">
        <pc:chgData name="Anna Wiegand" userId="91d29dce-a4a7-4895-97f4-b4ee725417bd" providerId="ADAL" clId="{3BA91356-BB09-4B05-AF25-553B9D20068E}" dt="2024-11-11T19:58:02.146" v="2730" actId="1076"/>
        <pc:sldMkLst>
          <pc:docMk/>
          <pc:sldMk cId="257287093" sldId="269"/>
        </pc:sldMkLst>
        <pc:picChg chg="add mod">
          <ac:chgData name="Anna Wiegand" userId="91d29dce-a4a7-4895-97f4-b4ee725417bd" providerId="ADAL" clId="{3BA91356-BB09-4B05-AF25-553B9D20068E}" dt="2024-11-11T19:57:58.252" v="2729" actId="1076"/>
          <ac:picMkLst>
            <pc:docMk/>
            <pc:sldMk cId="257287093" sldId="269"/>
            <ac:picMk id="2" creationId="{01EC99DF-3F4C-67D3-B25D-A797B4A39235}"/>
          </ac:picMkLst>
        </pc:picChg>
        <pc:picChg chg="add mod">
          <ac:chgData name="Anna Wiegand" userId="91d29dce-a4a7-4895-97f4-b4ee725417bd" providerId="ADAL" clId="{3BA91356-BB09-4B05-AF25-553B9D20068E}" dt="2024-11-11T19:58:02.146" v="2730" actId="1076"/>
          <ac:picMkLst>
            <pc:docMk/>
            <pc:sldMk cId="257287093" sldId="269"/>
            <ac:picMk id="3" creationId="{53801112-D2E4-06CC-4277-C27DA84B89D6}"/>
          </ac:picMkLst>
        </pc:picChg>
      </pc:sldChg>
      <pc:sldMasterChg chg="del delSldLayout">
        <pc:chgData name="Anna Wiegand" userId="91d29dce-a4a7-4895-97f4-b4ee725417bd" providerId="ADAL" clId="{3BA91356-BB09-4B05-AF25-553B9D20068E}" dt="2024-11-07T20:03:36.828" v="120" actId="47"/>
        <pc:sldMasterMkLst>
          <pc:docMk/>
          <pc:sldMasterMk cId="1848081532" sldId="2147483662"/>
        </pc:sldMasterMkLst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3036630643" sldId="2147483663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3923902711" sldId="2147483664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3836898735" sldId="2147483665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3974916474" sldId="2147483666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563789900" sldId="2147483667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636940834" sldId="2147483668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1936228352" sldId="2147483669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1214242700" sldId="2147483670"/>
          </pc:sldLayoutMkLst>
        </pc:sldLayoutChg>
        <pc:sldLayoutChg chg="del">
          <pc:chgData name="Anna Wiegand" userId="91d29dce-a4a7-4895-97f4-b4ee725417bd" providerId="ADAL" clId="{3BA91356-BB09-4B05-AF25-553B9D20068E}" dt="2024-11-07T20:03:36.828" v="120" actId="47"/>
          <pc:sldLayoutMkLst>
            <pc:docMk/>
            <pc:sldMasterMk cId="1848081532" sldId="2147483662"/>
            <pc:sldLayoutMk cId="2357728035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0A9DA2-CCB5-A522-B796-6F62CB8028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0210A-A0C6-F9F8-47DE-35D947759B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E0B1A-9877-40B7-A7A7-B7BB452B276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45055-B449-EC36-B1D5-F830B4E084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AA59F-C6FC-90D4-7BB4-C5F526EE5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5D6A-F8B4-4DB0-81AF-B6567E3C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2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EEE2-0815-4EF7-37FE-BFDAB5C14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77781"/>
            <a:ext cx="9144000" cy="123218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9CA4D-7DEF-42EC-7DC6-63206D2C7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62638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i="1" dirty="0"/>
              <a:t>Presenter Name, Title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4ADBAB-EC30-DB7D-0CDA-FA4A2355A384}"/>
              </a:ext>
            </a:extLst>
          </p:cNvPr>
          <p:cNvSpPr txBox="1"/>
          <p:nvPr userDrawn="1"/>
        </p:nvSpPr>
        <p:spPr>
          <a:xfrm>
            <a:off x="6853805" y="6083141"/>
            <a:ext cx="5257329" cy="374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999999"/>
                </a:solidFill>
                <a:latin typeface="Sansation" panose="02000000000000000000" pitchFamily="2" charset="0"/>
              </a:rPr>
              <a:t>Sharing Heartland’s Available Resources Equally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7139D-C16F-4E59-73D5-A04D5AC67613}"/>
              </a:ext>
            </a:extLst>
          </p:cNvPr>
          <p:cNvSpPr/>
          <p:nvPr userDrawn="1"/>
        </p:nvSpPr>
        <p:spPr>
          <a:xfrm rot="10800000">
            <a:off x="0" y="0"/>
            <a:ext cx="12192000" cy="713064"/>
          </a:xfrm>
          <a:prstGeom prst="rect">
            <a:avLst/>
          </a:prstGeom>
          <a:gradFill>
            <a:gsLst>
              <a:gs pos="0">
                <a:srgbClr val="7C4081"/>
              </a:gs>
              <a:gs pos="74000">
                <a:srgbClr val="BEA0C0"/>
              </a:gs>
              <a:gs pos="100000">
                <a:srgbClr val="DECFE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968AA-0F78-12ED-8E9F-A3ECB006FB45}"/>
              </a:ext>
            </a:extLst>
          </p:cNvPr>
          <p:cNvSpPr/>
          <p:nvPr userDrawn="1"/>
        </p:nvSpPr>
        <p:spPr>
          <a:xfrm>
            <a:off x="0" y="6559420"/>
            <a:ext cx="12192000" cy="298580"/>
          </a:xfrm>
          <a:prstGeom prst="rect">
            <a:avLst/>
          </a:prstGeom>
          <a:solidFill>
            <a:srgbClr val="13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C3C2D62B-0C7B-8296-E83B-D13290A9CB38}"/>
              </a:ext>
            </a:extLst>
          </p:cNvPr>
          <p:cNvSpPr/>
          <p:nvPr userDrawn="1"/>
        </p:nvSpPr>
        <p:spPr>
          <a:xfrm rot="10800000" flipH="1">
            <a:off x="-2796" y="6115663"/>
            <a:ext cx="4412209" cy="748946"/>
          </a:xfrm>
          <a:prstGeom prst="diagStripe">
            <a:avLst>
              <a:gd name="adj" fmla="val 50000"/>
            </a:avLst>
          </a:prstGeom>
          <a:solidFill>
            <a:srgbClr val="89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Icon">
            <a:extLst>
              <a:ext uri="{FF2B5EF4-FFF2-40B4-BE49-F238E27FC236}">
                <a16:creationId xmlns:a16="http://schemas.microsoft.com/office/drawing/2014/main" id="{1BE1D3EA-F313-4A36-CB7C-FB0D0C9108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976B33-5AD2-9728-87BD-F610EEC1F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193155"/>
            <a:ext cx="5094287" cy="5626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Event – Date </a:t>
            </a:r>
          </a:p>
        </p:txBody>
      </p:sp>
    </p:spTree>
    <p:extLst>
      <p:ext uri="{BB962C8B-B14F-4D97-AF65-F5344CB8AC3E}">
        <p14:creationId xmlns:p14="http://schemas.microsoft.com/office/powerpoint/2010/main" val="33150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0455-771E-55F9-E589-BF407FB1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11114-5A70-E6D1-D64F-E14089EA6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1E2E6-C5F9-2D02-A014-E66AF5C1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72A89-38B4-C8AD-1C70-B114854C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0EF1D-FA10-67A0-2CE8-320077EF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A6B30-7723-62F0-E9F4-5711ED6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72084-DFE1-4850-B95D-4F48E9E273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687B1201-8931-96A0-7EAD-72C3E10E549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E2B4-0C15-B402-0A4B-E875ED85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52629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DF37E-6C36-47E3-3391-F1C40F7A9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1C02-478B-8421-BB50-3E8B3AD6B5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9E1569-7197-928E-125F-9BCBA2B80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5738" y="1325563"/>
            <a:ext cx="9358312" cy="360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32DA17-4FAA-3741-19AB-2E1844F9F589}"/>
              </a:ext>
            </a:extLst>
          </p:cNvPr>
          <p:cNvSpPr/>
          <p:nvPr userDrawn="1"/>
        </p:nvSpPr>
        <p:spPr>
          <a:xfrm>
            <a:off x="771698" y="9981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CEEB7-AE57-A9E3-D61B-B89D9EE7FC7C}"/>
              </a:ext>
            </a:extLst>
          </p:cNvPr>
          <p:cNvSpPr/>
          <p:nvPr userDrawn="1"/>
        </p:nvSpPr>
        <p:spPr>
          <a:xfrm>
            <a:off x="10891838" y="45568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F38E-BC48-DE3B-80E2-4F7B72FF4853}"/>
              </a:ext>
            </a:extLst>
          </p:cNvPr>
          <p:cNvSpPr txBox="1"/>
          <p:nvPr userDrawn="1"/>
        </p:nvSpPr>
        <p:spPr>
          <a:xfrm>
            <a:off x="771698" y="961054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ACCA-934A-836C-CF08-982C052EEF11}"/>
              </a:ext>
            </a:extLst>
          </p:cNvPr>
          <p:cNvSpPr txBox="1"/>
          <p:nvPr userDrawn="1"/>
        </p:nvSpPr>
        <p:spPr>
          <a:xfrm rot="10800000">
            <a:off x="10898270" y="4154909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8015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E2B4-0C15-B402-0A4B-E875ED85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52629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DF37E-6C36-47E3-3391-F1C40F7A9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1C02-478B-8421-BB50-3E8B3AD6B5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9E1569-7197-928E-125F-9BCBA2B80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5738" y="1325564"/>
            <a:ext cx="9358312" cy="185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32DA17-4FAA-3741-19AB-2E1844F9F589}"/>
              </a:ext>
            </a:extLst>
          </p:cNvPr>
          <p:cNvSpPr/>
          <p:nvPr userDrawn="1"/>
        </p:nvSpPr>
        <p:spPr>
          <a:xfrm>
            <a:off x="771698" y="998196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CEEB7-AE57-A9E3-D61B-B89D9EE7FC7C}"/>
              </a:ext>
            </a:extLst>
          </p:cNvPr>
          <p:cNvSpPr/>
          <p:nvPr userDrawn="1"/>
        </p:nvSpPr>
        <p:spPr>
          <a:xfrm>
            <a:off x="10814050" y="3070009"/>
            <a:ext cx="606252" cy="60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3F38E-BC48-DE3B-80E2-4F7B72FF4853}"/>
              </a:ext>
            </a:extLst>
          </p:cNvPr>
          <p:cNvSpPr txBox="1"/>
          <p:nvPr userDrawn="1"/>
        </p:nvSpPr>
        <p:spPr>
          <a:xfrm>
            <a:off x="771698" y="961054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2ACCA-934A-836C-CF08-982C052EEF11}"/>
              </a:ext>
            </a:extLst>
          </p:cNvPr>
          <p:cNvSpPr txBox="1"/>
          <p:nvPr userDrawn="1"/>
        </p:nvSpPr>
        <p:spPr>
          <a:xfrm rot="10800000">
            <a:off x="10823380" y="2633581"/>
            <a:ext cx="6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558C73-9636-19E9-40B0-77542824CF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38" y="3181350"/>
            <a:ext cx="9367837" cy="208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9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B2F2-F2D8-8EE5-894F-0F4F8050F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5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2870F-3C57-946C-AF66-6D4F95BBA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DEBDA-ACA1-2954-FC23-CE9509DFD0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11/11/2024</a:t>
            </a:fld>
            <a:endParaRPr lang="en-US" dirty="0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E7EAE0EF-48ED-8CF8-AB0A-299BCBDA076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03D7-CD4C-F855-B773-FE32A582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EB45-08F2-EE6B-2F11-9D25E314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49288-649B-DBAD-D0ED-879B387E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/>
          </a:p>
        </p:txBody>
      </p:sp>
      <p:pic>
        <p:nvPicPr>
          <p:cNvPr id="7" name="Picture 6" descr="Icon">
            <a:extLst>
              <a:ext uri="{FF2B5EF4-FFF2-40B4-BE49-F238E27FC236}">
                <a16:creationId xmlns:a16="http://schemas.microsoft.com/office/drawing/2014/main" id="{FB4001DB-5C14-5092-D2C8-C0DB36E0336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84E1-9D1E-D624-6F14-112ACCE3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A6EF-113B-DB3E-20DF-9DFE970851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4957-02BA-15D4-355E-CB85FCEC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3E4BFBD4-C4BD-AAD8-83C8-122F1F8697D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1" y="851856"/>
            <a:ext cx="4052223" cy="12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3515-A754-ADDB-AC9E-C393A1BF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45FF-BEF0-3E12-080C-7293EEDAA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425A1-18D7-4905-30C0-26A4A524C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7721-32D2-BB17-559D-AD7273D0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 dirty="0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705111DB-86B1-88A5-E36E-4F08DE961B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68D3-C09D-C24D-8679-DC141A4C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E702F-118F-BB55-540C-93C7FC1EA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985BA-0F95-6B03-67B3-6B4EBFC56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15C3D-1465-E4A0-65C3-E7A3A33F5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64637-B533-2E70-4294-1D691B7FC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FA0E1-B046-F74F-00EF-8AEF9CF9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/>
          </a:p>
        </p:txBody>
      </p:sp>
      <p:pic>
        <p:nvPicPr>
          <p:cNvPr id="10" name="Picture 9" descr="Icon">
            <a:extLst>
              <a:ext uri="{FF2B5EF4-FFF2-40B4-BE49-F238E27FC236}">
                <a16:creationId xmlns:a16="http://schemas.microsoft.com/office/drawing/2014/main" id="{4126C669-9AAE-899E-CA51-FEFE46C97BE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4FF1-53F9-3759-10D5-84CEE3A44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9"/>
            <a:ext cx="10515600" cy="949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Sources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D514C-6F93-369A-6810-8F4F5D1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/>
          </a:p>
        </p:txBody>
      </p:sp>
      <p:pic>
        <p:nvPicPr>
          <p:cNvPr id="6" name="Picture 5" descr="Icon">
            <a:extLst>
              <a:ext uri="{FF2B5EF4-FFF2-40B4-BE49-F238E27FC236}">
                <a16:creationId xmlns:a16="http://schemas.microsoft.com/office/drawing/2014/main" id="{08704BA9-5FAA-A6DA-C090-9D883632A64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80104-07C7-D226-67D4-5D8B80D61D4F}"/>
              </a:ext>
            </a:extLst>
          </p:cNvPr>
          <p:cNvCxnSpPr/>
          <p:nvPr userDrawn="1"/>
        </p:nvCxnSpPr>
        <p:spPr>
          <a:xfrm>
            <a:off x="831273" y="1864767"/>
            <a:ext cx="10522527" cy="0"/>
          </a:xfrm>
          <a:prstGeom prst="line">
            <a:avLst/>
          </a:prstGeom>
          <a:ln w="28575">
            <a:solidFill>
              <a:srgbClr val="89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401844-A8D1-CFCE-A1AA-8D55D4473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99388"/>
            <a:ext cx="10515600" cy="41236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Sources with links</a:t>
            </a:r>
          </a:p>
        </p:txBody>
      </p:sp>
    </p:spTree>
    <p:extLst>
      <p:ext uri="{BB962C8B-B14F-4D97-AF65-F5344CB8AC3E}">
        <p14:creationId xmlns:p14="http://schemas.microsoft.com/office/powerpoint/2010/main" val="211203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14ACF-981C-27F7-E1B4-E794C770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A9451FC6-5BC7-63EB-2696-0DA41B5458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C4B39-D63B-2E43-49FD-2AF7C56AB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Sharing Heartland’s Available Resources Equally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06EB9-1BF0-4434-086E-9016DC4CD3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3F5D1380-85F8-6EC6-489C-18A8DB86CA5B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267618" y="858838"/>
            <a:ext cx="9656763" cy="443162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2E46C-2693-42F9-80B9-5B8915A84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413" y="5299075"/>
            <a:ext cx="9704387" cy="7842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65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178-D1C9-37E5-A1C3-E8DFEF02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0B4A-C119-9559-F436-8F034AA0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4EC94-71DE-D737-A743-E5103868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2096A-55E4-762F-2DE1-8D60449C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7CCB-5121-4566-B07A-C5DB44F8DF20}" type="datetimeFigureOut">
              <a:rPr lang="en-US" smtClean="0"/>
              <a:t>11/11/2024</a:t>
            </a:fld>
            <a:endParaRPr lang="en-US"/>
          </a:p>
        </p:txBody>
      </p:sp>
      <p:pic>
        <p:nvPicPr>
          <p:cNvPr id="8" name="Picture 7" descr="Icon">
            <a:extLst>
              <a:ext uri="{FF2B5EF4-FFF2-40B4-BE49-F238E27FC236}">
                <a16:creationId xmlns:a16="http://schemas.microsoft.com/office/drawing/2014/main" id="{AE9D656C-7576-B497-770F-E5B79AB32EF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26" y="6118434"/>
            <a:ext cx="1346152" cy="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1E1F4-18C4-762B-4947-8BB3BE3D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34E9-C235-33C1-EE20-48FBFECEA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5999"/>
            <a:ext cx="10515600" cy="389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D25EC-967A-6B93-FA36-638A4C0F7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0644" y="62233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Sharing Heartland’s Available Resources Equally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97CC6-1E29-D07B-D4A3-9897C5621E41}"/>
              </a:ext>
            </a:extLst>
          </p:cNvPr>
          <p:cNvSpPr/>
          <p:nvPr userDrawn="1"/>
        </p:nvSpPr>
        <p:spPr>
          <a:xfrm>
            <a:off x="0" y="6555559"/>
            <a:ext cx="12192000" cy="298580"/>
          </a:xfrm>
          <a:prstGeom prst="rect">
            <a:avLst/>
          </a:prstGeom>
          <a:solidFill>
            <a:srgbClr val="13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2E036FD6-578F-D00F-7983-165DFA879CF8}"/>
              </a:ext>
            </a:extLst>
          </p:cNvPr>
          <p:cNvSpPr/>
          <p:nvPr userDrawn="1"/>
        </p:nvSpPr>
        <p:spPr>
          <a:xfrm rot="10800000" flipH="1">
            <a:off x="-2796" y="6115663"/>
            <a:ext cx="4412209" cy="748946"/>
          </a:xfrm>
          <a:prstGeom prst="diagStripe">
            <a:avLst>
              <a:gd name="adj" fmla="val 50000"/>
            </a:avLst>
          </a:prstGeom>
          <a:solidFill>
            <a:srgbClr val="89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3806A-20F0-DA7E-6E51-F383830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698" y="6323100"/>
            <a:ext cx="1206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C97CCB-5121-4566-B07A-C5DB44F8DF20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116E3-26F0-ABFF-C348-67D7D84609D6}"/>
              </a:ext>
            </a:extLst>
          </p:cNvPr>
          <p:cNvSpPr/>
          <p:nvPr userDrawn="1"/>
        </p:nvSpPr>
        <p:spPr>
          <a:xfrm rot="10800000">
            <a:off x="0" y="0"/>
            <a:ext cx="12192000" cy="713064"/>
          </a:xfrm>
          <a:prstGeom prst="rect">
            <a:avLst/>
          </a:prstGeom>
          <a:gradFill>
            <a:gsLst>
              <a:gs pos="0">
                <a:srgbClr val="7C4081"/>
              </a:gs>
              <a:gs pos="74000">
                <a:srgbClr val="BEA0C0"/>
              </a:gs>
              <a:gs pos="100000">
                <a:srgbClr val="DECFE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2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9" r:id="rId11"/>
    <p:sldLayoutId id="2147483660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aregistry.info/termList/RDAMaterial/" TargetMode="External"/><Relationship Id="rId2" Type="http://schemas.openxmlformats.org/officeDocument/2006/relationships/hyperlink" Target="https://www.oclc.org/bibformats/en/3xx/340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unt.edu/metadata/vocab/tabletop-game-genre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johnson@illinoisheartland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5ECC-92FE-03CE-0ADD-459912C71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C4081"/>
                </a:solidFill>
              </a:rPr>
              <a:t>Board Games and Card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0F3DA-6F5D-5D50-4B49-C1E984831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Catalogers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541F5-E388-F579-39C0-F71EAD1F3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193155"/>
            <a:ext cx="6679842" cy="562638"/>
          </a:xfrm>
        </p:spPr>
        <p:txBody>
          <a:bodyPr>
            <a:normAutofit/>
          </a:bodyPr>
          <a:lstStyle/>
          <a:p>
            <a:r>
              <a:rPr lang="en-US" dirty="0"/>
              <a:t>Cataloger’s Training Session – November 12, 2024</a:t>
            </a:r>
          </a:p>
        </p:txBody>
      </p:sp>
    </p:spTree>
    <p:extLst>
      <p:ext uri="{BB962C8B-B14F-4D97-AF65-F5344CB8AC3E}">
        <p14:creationId xmlns:p14="http://schemas.microsoft.com/office/powerpoint/2010/main" val="144723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front of a Sushi Go! game box with a picture of sushi">
            <a:extLst>
              <a:ext uri="{FF2B5EF4-FFF2-40B4-BE49-F238E27FC236}">
                <a16:creationId xmlns:a16="http://schemas.microsoft.com/office/drawing/2014/main" id="{F7C4E9AE-ECCE-4B74-F349-BA570C118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8051" r="7848" b="16226"/>
          <a:stretch/>
        </p:blipFill>
        <p:spPr>
          <a:xfrm>
            <a:off x="1121434" y="387015"/>
            <a:ext cx="4830793" cy="6083969"/>
          </a:xfrm>
          <a:prstGeom prst="rect">
            <a:avLst/>
          </a:prstGeom>
        </p:spPr>
      </p:pic>
      <p:pic>
        <p:nvPicPr>
          <p:cNvPr id="5" name="Picture 4" descr="The back of the Sushi Go game box with a description of the game play and basic information">
            <a:extLst>
              <a:ext uri="{FF2B5EF4-FFF2-40B4-BE49-F238E27FC236}">
                <a16:creationId xmlns:a16="http://schemas.microsoft.com/office/drawing/2014/main" id="{40EFD9C5-9197-A942-4B86-4AEA94EDE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3515" r="202" b="14388"/>
          <a:stretch/>
        </p:blipFill>
        <p:spPr>
          <a:xfrm>
            <a:off x="6435305" y="387015"/>
            <a:ext cx="5026323" cy="58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AE3A-67C4-0475-B4AD-0D17BDDE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6CDB-F9D8-170E-291D-57DE6679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Polaris: Control no. 3536904</a:t>
            </a:r>
          </a:p>
          <a:p>
            <a:pPr lvl="1"/>
            <a:r>
              <a:rPr lang="en-US" dirty="0"/>
              <a:t>See changes after training session</a:t>
            </a:r>
          </a:p>
          <a:p>
            <a:r>
              <a:rPr lang="en-US" dirty="0"/>
              <a:t>In OCLC #896366585</a:t>
            </a:r>
          </a:p>
        </p:txBody>
      </p:sp>
    </p:spTree>
    <p:extLst>
      <p:ext uri="{BB962C8B-B14F-4D97-AF65-F5344CB8AC3E}">
        <p14:creationId xmlns:p14="http://schemas.microsoft.com/office/powerpoint/2010/main" val="272558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2FBF-0E96-C04D-68EC-4F993265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390B9-BE61-1F1E-84B0-D048D9D4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components in parentheses in the subfield a</a:t>
            </a:r>
          </a:p>
          <a:p>
            <a:pPr lvl="1"/>
            <a:r>
              <a:rPr lang="en-US" dirty="0"/>
              <a:t>Example: 1 game (181 cards, 22 menu tiles, 8 wooden pawns, 1 game board, 1 rule booklet (16 pages)) </a:t>
            </a:r>
          </a:p>
          <a:p>
            <a:r>
              <a:rPr lang="en-US" dirty="0"/>
              <a:t>340: used for information about the medium</a:t>
            </a:r>
          </a:p>
          <a:p>
            <a:pPr lvl="1"/>
            <a:r>
              <a:rPr lang="en-US" dirty="0"/>
              <a:t>Example: 340 _ _ $a paper $2 </a:t>
            </a:r>
            <a:r>
              <a:rPr lang="en-US" dirty="0" err="1"/>
              <a:t>rdamat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340 Physical Medium</a:t>
            </a:r>
            <a:endParaRPr lang="en-US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RDA Registry | Vocabularies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8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5627-0F71-C910-2CFE-5520CF11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 Terms for Tabletop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E31F-4800-2D78-33A9-DF7D223D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Genre Terms for Tabletop Games — University Libraries – UNT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Use them in a 655 _7 with the $2 </a:t>
            </a:r>
            <a:r>
              <a:rPr lang="en-US" dirty="0" err="1"/>
              <a:t>gttg</a:t>
            </a:r>
            <a:endParaRPr lang="en-US" dirty="0"/>
          </a:p>
          <a:p>
            <a:pPr lvl="1"/>
            <a:r>
              <a:rPr lang="en-US" dirty="0"/>
              <a:t>The second indicator 7 tells you that the source of the term is specified in the subfield 2</a:t>
            </a:r>
          </a:p>
        </p:txBody>
      </p:sp>
    </p:spTree>
    <p:extLst>
      <p:ext uri="{BB962C8B-B14F-4D97-AF65-F5344CB8AC3E}">
        <p14:creationId xmlns:p14="http://schemas.microsoft.com/office/powerpoint/2010/main" val="53294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8E5C-02DC-6028-9E95-8688731B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have questions, contact Linda Johnson at </a:t>
            </a:r>
            <a:r>
              <a:rPr lang="en-US" dirty="0">
                <a:hlinkClick r:id="rId2"/>
              </a:rPr>
              <a:t>ljohnson@illinoisheartland.org</a:t>
            </a:r>
            <a:r>
              <a:rPr lang="en-US" dirty="0"/>
              <a:t> or Anna Wiegand at awiegand@illinoisheartland.org</a:t>
            </a:r>
          </a:p>
        </p:txBody>
      </p:sp>
    </p:spTree>
    <p:extLst>
      <p:ext uri="{BB962C8B-B14F-4D97-AF65-F5344CB8AC3E}">
        <p14:creationId xmlns:p14="http://schemas.microsoft.com/office/powerpoint/2010/main" val="126845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A7B2-DEFF-B699-42E8-C092BE0F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Notes on Games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19A52-4D6A-2B65-669D-E1CB8D1C1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Polaris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5FBE-BDCD-A7E0-3E8B-442DA0E18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Please use an individual, full level bib record for each game!</a:t>
            </a:r>
          </a:p>
          <a:p>
            <a:r>
              <a:rPr lang="en-US" dirty="0"/>
              <a:t>GMD [game] for field 245 subfield 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27055-6DB2-8C13-6EB0-29E27452C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 OCLC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148C9-55F4-9218-C070-6010BF5E02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245: the statement of responsibility may include the developer/creator, or any illustrators</a:t>
            </a:r>
          </a:p>
          <a:p>
            <a:r>
              <a:rPr lang="en-US" dirty="0"/>
              <a:t>588: Always include a source of title note for non-book items</a:t>
            </a:r>
          </a:p>
        </p:txBody>
      </p:sp>
    </p:spTree>
    <p:extLst>
      <p:ext uri="{BB962C8B-B14F-4D97-AF65-F5344CB8AC3E}">
        <p14:creationId xmlns:p14="http://schemas.microsoft.com/office/powerpoint/2010/main" val="159807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E102-73A5-5A67-75B5-E90BA7AF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DFAAA-F428-5CF1-BCBA-97478B2F2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Blokus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2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86C3-093F-01CC-E4A4-41D07595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5" name="Content Placeholder 4" descr="The front of the Blokus container with the title and an illustration of colorful squares">
            <a:extLst>
              <a:ext uri="{FF2B5EF4-FFF2-40B4-BE49-F238E27FC236}">
                <a16:creationId xmlns:a16="http://schemas.microsoft.com/office/drawing/2014/main" id="{21DB0C28-C96B-5969-2130-4CC63A795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7" r="-2526" b="10210"/>
          <a:stretch/>
        </p:blipFill>
        <p:spPr>
          <a:xfrm>
            <a:off x="6096000" y="924779"/>
            <a:ext cx="5252050" cy="5178858"/>
          </a:xfrm>
        </p:spPr>
      </p:pic>
      <p:pic>
        <p:nvPicPr>
          <p:cNvPr id="7" name="Picture 6" descr="A close up of the back of the box with the game play information">
            <a:extLst>
              <a:ext uri="{FF2B5EF4-FFF2-40B4-BE49-F238E27FC236}">
                <a16:creationId xmlns:a16="http://schemas.microsoft.com/office/drawing/2014/main" id="{CF592775-33E4-74AA-B01E-30D880EEE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6876" y="1465690"/>
            <a:ext cx="3884144" cy="51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he back of the box with the ISBN">
            <a:extLst>
              <a:ext uri="{FF2B5EF4-FFF2-40B4-BE49-F238E27FC236}">
                <a16:creationId xmlns:a16="http://schemas.microsoft.com/office/drawing/2014/main" id="{C95E669A-2FC1-5BB7-67A0-ACB44A0E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2" b="33884"/>
          <a:stretch/>
        </p:blipFill>
        <p:spPr>
          <a:xfrm rot="5400000">
            <a:off x="7262787" y="754812"/>
            <a:ext cx="4086640" cy="5348377"/>
          </a:xfrm>
          <a:prstGeom prst="rect">
            <a:avLst/>
          </a:prstGeom>
        </p:spPr>
      </p:pic>
      <p:pic>
        <p:nvPicPr>
          <p:cNvPr id="7" name="Picture 6" descr="The back of the box of Blokus">
            <a:extLst>
              <a:ext uri="{FF2B5EF4-FFF2-40B4-BE49-F238E27FC236}">
                <a16:creationId xmlns:a16="http://schemas.microsoft.com/office/drawing/2014/main" id="{7E1210B7-78F1-ADFE-1E35-A9AB350C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10264" b="13448"/>
          <a:stretch/>
        </p:blipFill>
        <p:spPr>
          <a:xfrm rot="10800000">
            <a:off x="745465" y="824901"/>
            <a:ext cx="5143500" cy="5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game pieces in a box">
            <a:extLst>
              <a:ext uri="{FF2B5EF4-FFF2-40B4-BE49-F238E27FC236}">
                <a16:creationId xmlns:a16="http://schemas.microsoft.com/office/drawing/2014/main" id="{F4347D49-48D6-F574-DAB0-A9C04C45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r="1266" b="14722"/>
          <a:stretch/>
        </p:blipFill>
        <p:spPr>
          <a:xfrm rot="10800000">
            <a:off x="6370967" y="362309"/>
            <a:ext cx="5378210" cy="5693434"/>
          </a:xfrm>
          <a:prstGeom prst="rect">
            <a:avLst/>
          </a:prstGeom>
        </p:spPr>
      </p:pic>
      <p:pic>
        <p:nvPicPr>
          <p:cNvPr id="5" name="Picture 4" descr="The game blokus laid out on the table">
            <a:extLst>
              <a:ext uri="{FF2B5EF4-FFF2-40B4-BE49-F238E27FC236}">
                <a16:creationId xmlns:a16="http://schemas.microsoft.com/office/drawing/2014/main" id="{89E45D5D-1999-AAE6-3040-5868E058A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511" r="1343" b="14358"/>
          <a:stretch/>
        </p:blipFill>
        <p:spPr>
          <a:xfrm rot="10800000">
            <a:off x="791295" y="362308"/>
            <a:ext cx="5029739" cy="56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1EC99DF-3F4C-67D3-B25D-A797B4A3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09" y="155575"/>
            <a:ext cx="9144000" cy="327342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801112-D2E4-06CC-4277-C27DA84B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09" y="3429000"/>
            <a:ext cx="9144000" cy="31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940C-5781-EA99-C140-277A8639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6214F-2525-1736-50B9-B897BE7C5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Sushi Go!</a:t>
            </a:r>
          </a:p>
        </p:txBody>
      </p:sp>
    </p:spTree>
    <p:extLst>
      <p:ext uri="{BB962C8B-B14F-4D97-AF65-F5344CB8AC3E}">
        <p14:creationId xmlns:p14="http://schemas.microsoft.com/office/powerpoint/2010/main" val="5417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76FB-6B3D-4BAF-70EF-A5012C2A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9" name="Content Placeholder 8" descr="The inside of the Sushi Go game box with the cards and the instructional pamphlets">
            <a:extLst>
              <a:ext uri="{FF2B5EF4-FFF2-40B4-BE49-F238E27FC236}">
                <a16:creationId xmlns:a16="http://schemas.microsoft.com/office/drawing/2014/main" id="{6778D01D-D208-9B25-F50A-EF48B932A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8709" y="387978"/>
            <a:ext cx="4343399" cy="5791198"/>
          </a:xfrm>
        </p:spPr>
      </p:pic>
      <p:pic>
        <p:nvPicPr>
          <p:cNvPr id="11" name="Picture 10" descr="A close up of the back of the Sushi Go game box">
            <a:extLst>
              <a:ext uri="{FF2B5EF4-FFF2-40B4-BE49-F238E27FC236}">
                <a16:creationId xmlns:a16="http://schemas.microsoft.com/office/drawing/2014/main" id="{84947F4D-1A22-19BC-4B36-6C67E02F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80" b="40880"/>
          <a:stretch/>
        </p:blipFill>
        <p:spPr>
          <a:xfrm>
            <a:off x="435993" y="2006601"/>
            <a:ext cx="5240188" cy="40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ARE Colors">
      <a:dk1>
        <a:srgbClr val="000000"/>
      </a:dk1>
      <a:lt1>
        <a:srgbClr val="FFFFFF"/>
      </a:lt1>
      <a:dk2>
        <a:srgbClr val="E4E4E4"/>
      </a:dk2>
      <a:lt2>
        <a:srgbClr val="7C4081"/>
      </a:lt2>
      <a:accent1>
        <a:srgbClr val="BEA0C0"/>
      </a:accent1>
      <a:accent2>
        <a:srgbClr val="8998B2"/>
      </a:accent2>
      <a:accent3>
        <a:srgbClr val="133064"/>
      </a:accent3>
      <a:accent4>
        <a:srgbClr val="DECFE0"/>
      </a:accent4>
      <a:accent5>
        <a:srgbClr val="999999"/>
      </a:accent5>
      <a:accent6>
        <a:srgbClr val="CCCCCC"/>
      </a:accent6>
      <a:hlink>
        <a:srgbClr val="C4CBD8"/>
      </a:hlink>
      <a:folHlink>
        <a:srgbClr val="E6E6E6"/>
      </a:folHlink>
    </a:clrScheme>
    <a:fontScheme name="SHARE Fonts">
      <a:majorFont>
        <a:latin typeface="Sansatio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RE Theme 2" id="{2C88257E-2E3C-46C0-A772-71621C2A4679}" vid="{23C1D2CC-E69B-42E3-9033-6030768303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A0C1C8EEE0440B74CAB231F157A23" ma:contentTypeVersion="19" ma:contentTypeDescription="Create a new document." ma:contentTypeScope="" ma:versionID="11c55969e0a0d8a4cef3b4f94acd83b3">
  <xsd:schema xmlns:xsd="http://www.w3.org/2001/XMLSchema" xmlns:xs="http://www.w3.org/2001/XMLSchema" xmlns:p="http://schemas.microsoft.com/office/2006/metadata/properties" xmlns:ns2="84d73e86-90d7-45a1-a792-35a39d6fa55d" xmlns:ns3="491c43ce-54a1-4fda-a61b-10adbb923a01" targetNamespace="http://schemas.microsoft.com/office/2006/metadata/properties" ma:root="true" ma:fieldsID="8ea0a42672d69d5ebbda871c637094a0" ns2:_="" ns3:_="">
    <xsd:import namespace="84d73e86-90d7-45a1-a792-35a39d6fa55d"/>
    <xsd:import namespace="491c43ce-54a1-4fda-a61b-10adbb923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3e86-90d7-45a1-a792-35a39d6fa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6ab139-beac-4a0c-b3a9-d02764f68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c43ce-54a1-4fda-a61b-10adbb923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2104e9-5f9b-4980-8abb-7b4028d8bf83}" ma:internalName="TaxCatchAll" ma:showField="CatchAllData" ma:web="491c43ce-54a1-4fda-a61b-10adbb923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1c43ce-54a1-4fda-a61b-10adbb923a01" xsi:nil="true"/>
    <lcf76f155ced4ddcb4097134ff3c332f xmlns="84d73e86-90d7-45a1-a792-35a39d6fa5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54B854-081E-4111-943B-7A543915E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73e86-90d7-45a1-a792-35a39d6fa55d"/>
    <ds:schemaRef ds:uri="491c43ce-54a1-4fda-a61b-10adbb923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955D06-F208-4ED7-A921-07DE74A02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1BE16-61F6-4D88-BBA8-F329520F68AF}">
  <ds:schemaRefs>
    <ds:schemaRef ds:uri="http://purl.org/dc/dcmitype/"/>
    <ds:schemaRef ds:uri="84d73e86-90d7-45a1-a792-35a39d6fa55d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491c43ce-54a1-4fda-a61b-10adbb923a0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SHARE Presentation Template</Template>
  <TotalTime>175</TotalTime>
  <Words>234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Sansation</vt:lpstr>
      <vt:lpstr>Office Theme</vt:lpstr>
      <vt:lpstr>Board Games and Card Games</vt:lpstr>
      <vt:lpstr>General Notes on Games</vt:lpstr>
      <vt:lpstr>Example 1</vt:lpstr>
      <vt:lpstr>Pictures</vt:lpstr>
      <vt:lpstr>PowerPoint Presentation</vt:lpstr>
      <vt:lpstr>PowerPoint Presentation</vt:lpstr>
      <vt:lpstr>PowerPoint Presentation</vt:lpstr>
      <vt:lpstr>Example 2</vt:lpstr>
      <vt:lpstr>Pictures</vt:lpstr>
      <vt:lpstr>PowerPoint Presentation</vt:lpstr>
      <vt:lpstr>Final Result</vt:lpstr>
      <vt:lpstr>Physical Description information</vt:lpstr>
      <vt:lpstr>Genre Terms for Tabletop Games</vt:lpstr>
      <vt:lpstr>If you have questions, contact Linda Johnson at ljohnson@illinoisheartland.org or Anna Wiegand at awiegand@illinoisheartland.org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 Cook</dc:creator>
  <cp:lastModifiedBy>Anna Wiegand</cp:lastModifiedBy>
  <cp:revision>2</cp:revision>
  <dcterms:created xsi:type="dcterms:W3CDTF">2022-11-30T17:23:40Z</dcterms:created>
  <dcterms:modified xsi:type="dcterms:W3CDTF">2024-11-11T19:58:10Z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0x010100343A0C1C8EEE0440B74CAB231F157A23</vt:lpwstr>
  </property>
  <property fmtid="{D5CDD505-2E9C-101B-9397-08002B2CF9AE}" pid="3" name="MediaServiceImageTags">
    <vt:lpwstr/>
  </property>
</Properties>
</file>