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6" r:id="rId1"/>
  </p:sldMasterIdLst>
  <p:notesMasterIdLst>
    <p:notesMasterId r:id="rId22"/>
  </p:notesMasterIdLst>
  <p:sldIdLst>
    <p:sldId id="256" r:id="rId2"/>
    <p:sldId id="257" r:id="rId3"/>
    <p:sldId id="267" r:id="rId4"/>
    <p:sldId id="260" r:id="rId5"/>
    <p:sldId id="261" r:id="rId6"/>
    <p:sldId id="262" r:id="rId7"/>
    <p:sldId id="263" r:id="rId8"/>
    <p:sldId id="304" r:id="rId9"/>
    <p:sldId id="265" r:id="rId10"/>
    <p:sldId id="302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59" r:id="rId20"/>
    <p:sldId id="299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E1A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639ECB8-70AB-44EC-BBEB-89DCDB310BEC}" v="1" dt="2024-11-12T20:41:00.18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73333" autoAdjust="0"/>
  </p:normalViewPr>
  <p:slideViewPr>
    <p:cSldViewPr snapToGrid="0">
      <p:cViewPr varScale="1">
        <p:scale>
          <a:sx n="60" d="100"/>
          <a:sy n="60" d="100"/>
        </p:scale>
        <p:origin x="1550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y Cornell" userId="1b0e3a20-8ef6-4fbf-81e1-f380b1527f7b" providerId="ADAL" clId="{E639ECB8-70AB-44EC-BBEB-89DCDB310BEC}"/>
    <pc:docChg chg="modSld">
      <pc:chgData name="Mary Cornell" userId="1b0e3a20-8ef6-4fbf-81e1-f380b1527f7b" providerId="ADAL" clId="{E639ECB8-70AB-44EC-BBEB-89DCDB310BEC}" dt="2024-11-07T13:39:25.433" v="19" actId="20577"/>
      <pc:docMkLst>
        <pc:docMk/>
      </pc:docMkLst>
      <pc:sldChg chg="modNotesTx">
        <pc:chgData name="Mary Cornell" userId="1b0e3a20-8ef6-4fbf-81e1-f380b1527f7b" providerId="ADAL" clId="{E639ECB8-70AB-44EC-BBEB-89DCDB310BEC}" dt="2024-11-07T13:38:25.117" v="0" actId="20577"/>
        <pc:sldMkLst>
          <pc:docMk/>
          <pc:sldMk cId="464903245" sldId="256"/>
        </pc:sldMkLst>
      </pc:sldChg>
      <pc:sldChg chg="modNotesTx">
        <pc:chgData name="Mary Cornell" userId="1b0e3a20-8ef6-4fbf-81e1-f380b1527f7b" providerId="ADAL" clId="{E639ECB8-70AB-44EC-BBEB-89DCDB310BEC}" dt="2024-11-07T13:38:28.761" v="1" actId="20577"/>
        <pc:sldMkLst>
          <pc:docMk/>
          <pc:sldMk cId="2197144867" sldId="257"/>
        </pc:sldMkLst>
      </pc:sldChg>
      <pc:sldChg chg="modNotesTx">
        <pc:chgData name="Mary Cornell" userId="1b0e3a20-8ef6-4fbf-81e1-f380b1527f7b" providerId="ADAL" clId="{E639ECB8-70AB-44EC-BBEB-89DCDB310BEC}" dt="2024-11-07T13:39:23.026" v="18" actId="20577"/>
        <pc:sldMkLst>
          <pc:docMk/>
          <pc:sldMk cId="1066809594" sldId="259"/>
        </pc:sldMkLst>
      </pc:sldChg>
      <pc:sldChg chg="modNotesTx">
        <pc:chgData name="Mary Cornell" userId="1b0e3a20-8ef6-4fbf-81e1-f380b1527f7b" providerId="ADAL" clId="{E639ECB8-70AB-44EC-BBEB-89DCDB310BEC}" dt="2024-11-07T13:38:34.369" v="3" actId="20577"/>
        <pc:sldMkLst>
          <pc:docMk/>
          <pc:sldMk cId="1936115785" sldId="260"/>
        </pc:sldMkLst>
      </pc:sldChg>
      <pc:sldChg chg="modNotesTx">
        <pc:chgData name="Mary Cornell" userId="1b0e3a20-8ef6-4fbf-81e1-f380b1527f7b" providerId="ADAL" clId="{E639ECB8-70AB-44EC-BBEB-89DCDB310BEC}" dt="2024-11-07T13:38:38.023" v="4" actId="20577"/>
        <pc:sldMkLst>
          <pc:docMk/>
          <pc:sldMk cId="3298281446" sldId="261"/>
        </pc:sldMkLst>
      </pc:sldChg>
      <pc:sldChg chg="modNotesTx">
        <pc:chgData name="Mary Cornell" userId="1b0e3a20-8ef6-4fbf-81e1-f380b1527f7b" providerId="ADAL" clId="{E639ECB8-70AB-44EC-BBEB-89DCDB310BEC}" dt="2024-11-07T13:38:40.681" v="5" actId="20577"/>
        <pc:sldMkLst>
          <pc:docMk/>
          <pc:sldMk cId="2702618211" sldId="262"/>
        </pc:sldMkLst>
      </pc:sldChg>
      <pc:sldChg chg="modNotesTx">
        <pc:chgData name="Mary Cornell" userId="1b0e3a20-8ef6-4fbf-81e1-f380b1527f7b" providerId="ADAL" clId="{E639ECB8-70AB-44EC-BBEB-89DCDB310BEC}" dt="2024-11-07T13:38:44.577" v="6" actId="20577"/>
        <pc:sldMkLst>
          <pc:docMk/>
          <pc:sldMk cId="3009035140" sldId="263"/>
        </pc:sldMkLst>
      </pc:sldChg>
      <pc:sldChg chg="modNotesTx">
        <pc:chgData name="Mary Cornell" userId="1b0e3a20-8ef6-4fbf-81e1-f380b1527f7b" providerId="ADAL" clId="{E639ECB8-70AB-44EC-BBEB-89DCDB310BEC}" dt="2024-11-07T13:38:49.325" v="8" actId="20577"/>
        <pc:sldMkLst>
          <pc:docMk/>
          <pc:sldMk cId="1559827816" sldId="265"/>
        </pc:sldMkLst>
      </pc:sldChg>
      <pc:sldChg chg="modNotesTx">
        <pc:chgData name="Mary Cornell" userId="1b0e3a20-8ef6-4fbf-81e1-f380b1527f7b" providerId="ADAL" clId="{E639ECB8-70AB-44EC-BBEB-89DCDB310BEC}" dt="2024-11-07T13:38:32.091" v="2" actId="20577"/>
        <pc:sldMkLst>
          <pc:docMk/>
          <pc:sldMk cId="2328431184" sldId="267"/>
        </pc:sldMkLst>
      </pc:sldChg>
      <pc:sldChg chg="modNotesTx">
        <pc:chgData name="Mary Cornell" userId="1b0e3a20-8ef6-4fbf-81e1-f380b1527f7b" providerId="ADAL" clId="{E639ECB8-70AB-44EC-BBEB-89DCDB310BEC}" dt="2024-11-07T13:38:57.564" v="10" actId="20577"/>
        <pc:sldMkLst>
          <pc:docMk/>
          <pc:sldMk cId="120838460" sldId="268"/>
        </pc:sldMkLst>
      </pc:sldChg>
      <pc:sldChg chg="modNotesTx">
        <pc:chgData name="Mary Cornell" userId="1b0e3a20-8ef6-4fbf-81e1-f380b1527f7b" providerId="ADAL" clId="{E639ECB8-70AB-44EC-BBEB-89DCDB310BEC}" dt="2024-11-07T13:39:01.614" v="11" actId="20577"/>
        <pc:sldMkLst>
          <pc:docMk/>
          <pc:sldMk cId="1299395141" sldId="269"/>
        </pc:sldMkLst>
      </pc:sldChg>
      <pc:sldChg chg="modNotesTx">
        <pc:chgData name="Mary Cornell" userId="1b0e3a20-8ef6-4fbf-81e1-f380b1527f7b" providerId="ADAL" clId="{E639ECB8-70AB-44EC-BBEB-89DCDB310BEC}" dt="2024-11-07T13:39:04.445" v="12" actId="20577"/>
        <pc:sldMkLst>
          <pc:docMk/>
          <pc:sldMk cId="567253145" sldId="270"/>
        </pc:sldMkLst>
      </pc:sldChg>
      <pc:sldChg chg="modNotesTx">
        <pc:chgData name="Mary Cornell" userId="1b0e3a20-8ef6-4fbf-81e1-f380b1527f7b" providerId="ADAL" clId="{E639ECB8-70AB-44EC-BBEB-89DCDB310BEC}" dt="2024-11-07T13:39:08.097" v="13" actId="20577"/>
        <pc:sldMkLst>
          <pc:docMk/>
          <pc:sldMk cId="760316029" sldId="271"/>
        </pc:sldMkLst>
      </pc:sldChg>
      <pc:sldChg chg="modNotesTx">
        <pc:chgData name="Mary Cornell" userId="1b0e3a20-8ef6-4fbf-81e1-f380b1527f7b" providerId="ADAL" clId="{E639ECB8-70AB-44EC-BBEB-89DCDB310BEC}" dt="2024-11-07T13:39:11.589" v="14" actId="20577"/>
        <pc:sldMkLst>
          <pc:docMk/>
          <pc:sldMk cId="2906605240" sldId="272"/>
        </pc:sldMkLst>
      </pc:sldChg>
      <pc:sldChg chg="modNotesTx">
        <pc:chgData name="Mary Cornell" userId="1b0e3a20-8ef6-4fbf-81e1-f380b1527f7b" providerId="ADAL" clId="{E639ECB8-70AB-44EC-BBEB-89DCDB310BEC}" dt="2024-11-07T13:39:16.017" v="15" actId="20577"/>
        <pc:sldMkLst>
          <pc:docMk/>
          <pc:sldMk cId="842804743" sldId="273"/>
        </pc:sldMkLst>
      </pc:sldChg>
      <pc:sldChg chg="modNotesTx">
        <pc:chgData name="Mary Cornell" userId="1b0e3a20-8ef6-4fbf-81e1-f380b1527f7b" providerId="ADAL" clId="{E639ECB8-70AB-44EC-BBEB-89DCDB310BEC}" dt="2024-11-07T13:39:18.489" v="16" actId="20577"/>
        <pc:sldMkLst>
          <pc:docMk/>
          <pc:sldMk cId="1557956602" sldId="274"/>
        </pc:sldMkLst>
      </pc:sldChg>
      <pc:sldChg chg="modNotesTx">
        <pc:chgData name="Mary Cornell" userId="1b0e3a20-8ef6-4fbf-81e1-f380b1527f7b" providerId="ADAL" clId="{E639ECB8-70AB-44EC-BBEB-89DCDB310BEC}" dt="2024-11-07T13:39:21.278" v="17" actId="20577"/>
        <pc:sldMkLst>
          <pc:docMk/>
          <pc:sldMk cId="2568655201" sldId="275"/>
        </pc:sldMkLst>
      </pc:sldChg>
      <pc:sldChg chg="modNotesTx">
        <pc:chgData name="Mary Cornell" userId="1b0e3a20-8ef6-4fbf-81e1-f380b1527f7b" providerId="ADAL" clId="{E639ECB8-70AB-44EC-BBEB-89DCDB310BEC}" dt="2024-11-07T13:39:25.433" v="19" actId="20577"/>
        <pc:sldMkLst>
          <pc:docMk/>
          <pc:sldMk cId="3968454727" sldId="299"/>
        </pc:sldMkLst>
      </pc:sldChg>
      <pc:sldChg chg="modNotesTx">
        <pc:chgData name="Mary Cornell" userId="1b0e3a20-8ef6-4fbf-81e1-f380b1527f7b" providerId="ADAL" clId="{E639ECB8-70AB-44EC-BBEB-89DCDB310BEC}" dt="2024-11-07T13:38:53.779" v="9" actId="20577"/>
        <pc:sldMkLst>
          <pc:docMk/>
          <pc:sldMk cId="3304927834" sldId="302"/>
        </pc:sldMkLst>
      </pc:sldChg>
      <pc:sldChg chg="modNotesTx">
        <pc:chgData name="Mary Cornell" userId="1b0e3a20-8ef6-4fbf-81e1-f380b1527f7b" providerId="ADAL" clId="{E639ECB8-70AB-44EC-BBEB-89DCDB310BEC}" dt="2024-11-07T13:38:47.210" v="7" actId="20577"/>
        <pc:sldMkLst>
          <pc:docMk/>
          <pc:sldMk cId="1953942329" sldId="304"/>
        </pc:sldMkLst>
      </pc:sldChg>
    </pc:docChg>
  </pc:docChgLst>
</pc:chgInfo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9DD8B9C-9527-4ECF-9CDC-12C852EF7C0C}" type="doc">
      <dgm:prSet loTypeId="urn:microsoft.com/office/officeart/2005/8/layout/default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0748C38-DF96-49B1-8FF7-6F1AECC39492}">
      <dgm:prSet/>
      <dgm:spPr/>
      <dgm:t>
        <a:bodyPr/>
        <a:lstStyle/>
        <a:p>
          <a:r>
            <a:rPr lang="en-US" dirty="0">
              <a:latin typeface="Eras Demi ITC" panose="020B0805030504020804" pitchFamily="34" charset="0"/>
            </a:rPr>
            <a:t>Book in a bag</a:t>
          </a:r>
        </a:p>
      </dgm:t>
    </dgm:pt>
    <dgm:pt modelId="{0172A2A4-843B-4792-87E3-662663DE2E4E}" type="parTrans" cxnId="{1ECD912F-9489-410E-9ED0-94C90435D019}">
      <dgm:prSet/>
      <dgm:spPr/>
      <dgm:t>
        <a:bodyPr/>
        <a:lstStyle/>
        <a:p>
          <a:endParaRPr lang="en-US"/>
        </a:p>
      </dgm:t>
    </dgm:pt>
    <dgm:pt modelId="{275A799B-05AA-4479-80B3-B89305D39EF5}" type="sibTrans" cxnId="{1ECD912F-9489-410E-9ED0-94C90435D019}">
      <dgm:prSet/>
      <dgm:spPr/>
      <dgm:t>
        <a:bodyPr/>
        <a:lstStyle/>
        <a:p>
          <a:endParaRPr lang="en-US"/>
        </a:p>
      </dgm:t>
    </dgm:pt>
    <dgm:pt modelId="{DD6B2357-CEAD-4C0E-ADD7-F3E174B95220}">
      <dgm:prSet/>
      <dgm:spPr/>
      <dgm:t>
        <a:bodyPr/>
        <a:lstStyle/>
        <a:p>
          <a:r>
            <a:rPr lang="en-US" dirty="0">
              <a:latin typeface="Eras Demi ITC" panose="020B0805030504020804" pitchFamily="34" charset="0"/>
            </a:rPr>
            <a:t>Adventure</a:t>
          </a:r>
          <a:r>
            <a:rPr lang="en-US" dirty="0"/>
            <a:t> </a:t>
          </a:r>
        </a:p>
      </dgm:t>
    </dgm:pt>
    <dgm:pt modelId="{23D107B3-22D7-4848-8E1B-7AFEA681D63D}" type="parTrans" cxnId="{C68009F5-B8BF-42EA-89A2-88897913DE08}">
      <dgm:prSet/>
      <dgm:spPr/>
      <dgm:t>
        <a:bodyPr/>
        <a:lstStyle/>
        <a:p>
          <a:endParaRPr lang="en-US"/>
        </a:p>
      </dgm:t>
    </dgm:pt>
    <dgm:pt modelId="{498E672A-6E33-4EA7-949B-41783D7117A5}" type="sibTrans" cxnId="{C68009F5-B8BF-42EA-89A2-88897913DE08}">
      <dgm:prSet/>
      <dgm:spPr/>
      <dgm:t>
        <a:bodyPr/>
        <a:lstStyle/>
        <a:p>
          <a:endParaRPr lang="en-US"/>
        </a:p>
      </dgm:t>
    </dgm:pt>
    <dgm:pt modelId="{C6E7CE15-D18A-4E16-A4A6-AE83E1C0B52E}">
      <dgm:prSet/>
      <dgm:spPr/>
      <dgm:t>
        <a:bodyPr/>
        <a:lstStyle/>
        <a:p>
          <a:r>
            <a:rPr lang="en-US" dirty="0">
              <a:latin typeface="Eras Demi ITC" panose="020B0805030504020804" pitchFamily="34" charset="0"/>
            </a:rPr>
            <a:t>Health</a:t>
          </a:r>
        </a:p>
      </dgm:t>
    </dgm:pt>
    <dgm:pt modelId="{906F7707-3AD5-4EA9-96BF-30A6EC5F8020}" type="parTrans" cxnId="{06629887-DC65-41F7-8DFB-A2A08C8F6586}">
      <dgm:prSet/>
      <dgm:spPr/>
      <dgm:t>
        <a:bodyPr/>
        <a:lstStyle/>
        <a:p>
          <a:endParaRPr lang="en-US"/>
        </a:p>
      </dgm:t>
    </dgm:pt>
    <dgm:pt modelId="{0E22BC7B-054B-4B4A-A1E4-2B7BC81EC9C6}" type="sibTrans" cxnId="{06629887-DC65-41F7-8DFB-A2A08C8F6586}">
      <dgm:prSet/>
      <dgm:spPr/>
      <dgm:t>
        <a:bodyPr/>
        <a:lstStyle/>
        <a:p>
          <a:endParaRPr lang="en-US"/>
        </a:p>
      </dgm:t>
    </dgm:pt>
    <dgm:pt modelId="{8EB4E041-D1F5-4A97-B1B0-D276666999A1}">
      <dgm:prSet/>
      <dgm:spPr/>
      <dgm:t>
        <a:bodyPr/>
        <a:lstStyle/>
        <a:p>
          <a:r>
            <a:rPr lang="en-US" dirty="0">
              <a:latin typeface="Eras Demi ITC" panose="020B0805030504020804" pitchFamily="34" charset="0"/>
            </a:rPr>
            <a:t>Murder mystery</a:t>
          </a:r>
        </a:p>
      </dgm:t>
    </dgm:pt>
    <dgm:pt modelId="{D4670880-8B30-42E4-A478-E96FE1CDA891}" type="parTrans" cxnId="{B4FFE8E2-625D-40F9-B055-365B2763B233}">
      <dgm:prSet/>
      <dgm:spPr/>
      <dgm:t>
        <a:bodyPr/>
        <a:lstStyle/>
        <a:p>
          <a:endParaRPr lang="en-US"/>
        </a:p>
      </dgm:t>
    </dgm:pt>
    <dgm:pt modelId="{5BAFF25A-4CCF-4326-A2E0-752313A6D0AD}" type="sibTrans" cxnId="{B4FFE8E2-625D-40F9-B055-365B2763B233}">
      <dgm:prSet/>
      <dgm:spPr/>
      <dgm:t>
        <a:bodyPr/>
        <a:lstStyle/>
        <a:p>
          <a:endParaRPr lang="en-US"/>
        </a:p>
      </dgm:t>
    </dgm:pt>
    <dgm:pt modelId="{872B6ED7-B0F9-4213-885E-544A1CFAFD0E}">
      <dgm:prSet/>
      <dgm:spPr/>
      <dgm:t>
        <a:bodyPr/>
        <a:lstStyle/>
        <a:p>
          <a:r>
            <a:rPr lang="en-US" dirty="0">
              <a:latin typeface="Eras Demi ITC" panose="020B0805030504020804" pitchFamily="34" charset="0"/>
            </a:rPr>
            <a:t>And more!</a:t>
          </a:r>
        </a:p>
      </dgm:t>
    </dgm:pt>
    <dgm:pt modelId="{46BF5288-B561-4829-A6D6-1CA51A4D1DBC}" type="parTrans" cxnId="{46696711-F588-48A8-92BD-D3940A0EE79E}">
      <dgm:prSet/>
      <dgm:spPr/>
      <dgm:t>
        <a:bodyPr/>
        <a:lstStyle/>
        <a:p>
          <a:endParaRPr lang="en-US"/>
        </a:p>
      </dgm:t>
    </dgm:pt>
    <dgm:pt modelId="{07C743F5-E983-4052-9C4B-AFE73CCFD208}" type="sibTrans" cxnId="{46696711-F588-48A8-92BD-D3940A0EE79E}">
      <dgm:prSet/>
      <dgm:spPr/>
      <dgm:t>
        <a:bodyPr/>
        <a:lstStyle/>
        <a:p>
          <a:endParaRPr lang="en-US"/>
        </a:p>
      </dgm:t>
    </dgm:pt>
    <dgm:pt modelId="{35BBB832-D9E5-494F-AFBD-A21D8FB059F4}" type="pres">
      <dgm:prSet presAssocID="{E9DD8B9C-9527-4ECF-9CDC-12C852EF7C0C}" presName="diagram" presStyleCnt="0">
        <dgm:presLayoutVars>
          <dgm:dir/>
          <dgm:resizeHandles val="exact"/>
        </dgm:presLayoutVars>
      </dgm:prSet>
      <dgm:spPr/>
    </dgm:pt>
    <dgm:pt modelId="{6D6D54E7-E6CB-4AD2-978F-87E940F65058}" type="pres">
      <dgm:prSet presAssocID="{D0748C38-DF96-49B1-8FF7-6F1AECC39492}" presName="node" presStyleLbl="node1" presStyleIdx="0" presStyleCnt="5">
        <dgm:presLayoutVars>
          <dgm:bulletEnabled val="1"/>
        </dgm:presLayoutVars>
      </dgm:prSet>
      <dgm:spPr/>
    </dgm:pt>
    <dgm:pt modelId="{72E4C401-069D-49EE-A464-708F132015DF}" type="pres">
      <dgm:prSet presAssocID="{275A799B-05AA-4479-80B3-B89305D39EF5}" presName="sibTrans" presStyleCnt="0"/>
      <dgm:spPr/>
    </dgm:pt>
    <dgm:pt modelId="{28D5CFCB-D3E6-402D-B521-8C5A47DC4FF1}" type="pres">
      <dgm:prSet presAssocID="{DD6B2357-CEAD-4C0E-ADD7-F3E174B95220}" presName="node" presStyleLbl="node1" presStyleIdx="1" presStyleCnt="5">
        <dgm:presLayoutVars>
          <dgm:bulletEnabled val="1"/>
        </dgm:presLayoutVars>
      </dgm:prSet>
      <dgm:spPr/>
    </dgm:pt>
    <dgm:pt modelId="{41DBD2BE-2C5A-433F-9E63-4C7950CA6E89}" type="pres">
      <dgm:prSet presAssocID="{498E672A-6E33-4EA7-949B-41783D7117A5}" presName="sibTrans" presStyleCnt="0"/>
      <dgm:spPr/>
    </dgm:pt>
    <dgm:pt modelId="{0EE79A86-DB61-496B-8DFF-224A17E6BE22}" type="pres">
      <dgm:prSet presAssocID="{C6E7CE15-D18A-4E16-A4A6-AE83E1C0B52E}" presName="node" presStyleLbl="node1" presStyleIdx="2" presStyleCnt="5">
        <dgm:presLayoutVars>
          <dgm:bulletEnabled val="1"/>
        </dgm:presLayoutVars>
      </dgm:prSet>
      <dgm:spPr/>
    </dgm:pt>
    <dgm:pt modelId="{65EC3647-4326-4C80-897B-5889D9B93396}" type="pres">
      <dgm:prSet presAssocID="{0E22BC7B-054B-4B4A-A1E4-2B7BC81EC9C6}" presName="sibTrans" presStyleCnt="0"/>
      <dgm:spPr/>
    </dgm:pt>
    <dgm:pt modelId="{2E1A4BD2-FF8B-48C2-AD68-2FEDEAE34924}" type="pres">
      <dgm:prSet presAssocID="{8EB4E041-D1F5-4A97-B1B0-D276666999A1}" presName="node" presStyleLbl="node1" presStyleIdx="3" presStyleCnt="5">
        <dgm:presLayoutVars>
          <dgm:bulletEnabled val="1"/>
        </dgm:presLayoutVars>
      </dgm:prSet>
      <dgm:spPr/>
    </dgm:pt>
    <dgm:pt modelId="{569DD8AA-3E0E-4163-A385-D76D2151380E}" type="pres">
      <dgm:prSet presAssocID="{5BAFF25A-4CCF-4326-A2E0-752313A6D0AD}" presName="sibTrans" presStyleCnt="0"/>
      <dgm:spPr/>
    </dgm:pt>
    <dgm:pt modelId="{0909EF13-B9C0-4A32-94B4-638967B8429F}" type="pres">
      <dgm:prSet presAssocID="{872B6ED7-B0F9-4213-885E-544A1CFAFD0E}" presName="node" presStyleLbl="node1" presStyleIdx="4" presStyleCnt="5">
        <dgm:presLayoutVars>
          <dgm:bulletEnabled val="1"/>
        </dgm:presLayoutVars>
      </dgm:prSet>
      <dgm:spPr/>
    </dgm:pt>
  </dgm:ptLst>
  <dgm:cxnLst>
    <dgm:cxn modelId="{46696711-F588-48A8-92BD-D3940A0EE79E}" srcId="{E9DD8B9C-9527-4ECF-9CDC-12C852EF7C0C}" destId="{872B6ED7-B0F9-4213-885E-544A1CFAFD0E}" srcOrd="4" destOrd="0" parTransId="{46BF5288-B561-4829-A6D6-1CA51A4D1DBC}" sibTransId="{07C743F5-E983-4052-9C4B-AFE73CCFD208}"/>
    <dgm:cxn modelId="{1ECD912F-9489-410E-9ED0-94C90435D019}" srcId="{E9DD8B9C-9527-4ECF-9CDC-12C852EF7C0C}" destId="{D0748C38-DF96-49B1-8FF7-6F1AECC39492}" srcOrd="0" destOrd="0" parTransId="{0172A2A4-843B-4792-87E3-662663DE2E4E}" sibTransId="{275A799B-05AA-4479-80B3-B89305D39EF5}"/>
    <dgm:cxn modelId="{C51C153A-1C85-4149-9BE9-EC249ED633A5}" type="presOf" srcId="{8EB4E041-D1F5-4A97-B1B0-D276666999A1}" destId="{2E1A4BD2-FF8B-48C2-AD68-2FEDEAE34924}" srcOrd="0" destOrd="0" presId="urn:microsoft.com/office/officeart/2005/8/layout/default"/>
    <dgm:cxn modelId="{32C1615A-40F0-4317-9454-8C5D86B50450}" type="presOf" srcId="{872B6ED7-B0F9-4213-885E-544A1CFAFD0E}" destId="{0909EF13-B9C0-4A32-94B4-638967B8429F}" srcOrd="0" destOrd="0" presId="urn:microsoft.com/office/officeart/2005/8/layout/default"/>
    <dgm:cxn modelId="{06629887-DC65-41F7-8DFB-A2A08C8F6586}" srcId="{E9DD8B9C-9527-4ECF-9CDC-12C852EF7C0C}" destId="{C6E7CE15-D18A-4E16-A4A6-AE83E1C0B52E}" srcOrd="2" destOrd="0" parTransId="{906F7707-3AD5-4EA9-96BF-30A6EC5F8020}" sibTransId="{0E22BC7B-054B-4B4A-A1E4-2B7BC81EC9C6}"/>
    <dgm:cxn modelId="{447B948C-BCC0-40D4-96F0-E354BE5486C5}" type="presOf" srcId="{DD6B2357-CEAD-4C0E-ADD7-F3E174B95220}" destId="{28D5CFCB-D3E6-402D-B521-8C5A47DC4FF1}" srcOrd="0" destOrd="0" presId="urn:microsoft.com/office/officeart/2005/8/layout/default"/>
    <dgm:cxn modelId="{D2B29A8D-11A8-4423-80D4-18837861F163}" type="presOf" srcId="{D0748C38-DF96-49B1-8FF7-6F1AECC39492}" destId="{6D6D54E7-E6CB-4AD2-978F-87E940F65058}" srcOrd="0" destOrd="0" presId="urn:microsoft.com/office/officeart/2005/8/layout/default"/>
    <dgm:cxn modelId="{83E5B4BD-245D-4C46-B41B-37AC05C0717C}" type="presOf" srcId="{E9DD8B9C-9527-4ECF-9CDC-12C852EF7C0C}" destId="{35BBB832-D9E5-494F-AFBD-A21D8FB059F4}" srcOrd="0" destOrd="0" presId="urn:microsoft.com/office/officeart/2005/8/layout/default"/>
    <dgm:cxn modelId="{B913CAD2-C1ED-4F4A-84D4-B4609CB88941}" type="presOf" srcId="{C6E7CE15-D18A-4E16-A4A6-AE83E1C0B52E}" destId="{0EE79A86-DB61-496B-8DFF-224A17E6BE22}" srcOrd="0" destOrd="0" presId="urn:microsoft.com/office/officeart/2005/8/layout/default"/>
    <dgm:cxn modelId="{B4FFE8E2-625D-40F9-B055-365B2763B233}" srcId="{E9DD8B9C-9527-4ECF-9CDC-12C852EF7C0C}" destId="{8EB4E041-D1F5-4A97-B1B0-D276666999A1}" srcOrd="3" destOrd="0" parTransId="{D4670880-8B30-42E4-A478-E96FE1CDA891}" sibTransId="{5BAFF25A-4CCF-4326-A2E0-752313A6D0AD}"/>
    <dgm:cxn modelId="{C68009F5-B8BF-42EA-89A2-88897913DE08}" srcId="{E9DD8B9C-9527-4ECF-9CDC-12C852EF7C0C}" destId="{DD6B2357-CEAD-4C0E-ADD7-F3E174B95220}" srcOrd="1" destOrd="0" parTransId="{23D107B3-22D7-4848-8E1B-7AFEA681D63D}" sibTransId="{498E672A-6E33-4EA7-949B-41783D7117A5}"/>
    <dgm:cxn modelId="{245EFDE0-A461-491E-B10C-A90C72BEED58}" type="presParOf" srcId="{35BBB832-D9E5-494F-AFBD-A21D8FB059F4}" destId="{6D6D54E7-E6CB-4AD2-978F-87E940F65058}" srcOrd="0" destOrd="0" presId="urn:microsoft.com/office/officeart/2005/8/layout/default"/>
    <dgm:cxn modelId="{A9A6D79A-1491-4606-AC5C-239E9BA31F04}" type="presParOf" srcId="{35BBB832-D9E5-494F-AFBD-A21D8FB059F4}" destId="{72E4C401-069D-49EE-A464-708F132015DF}" srcOrd="1" destOrd="0" presId="urn:microsoft.com/office/officeart/2005/8/layout/default"/>
    <dgm:cxn modelId="{5BF6A8E3-88A9-469F-B518-59BBC70FE8AF}" type="presParOf" srcId="{35BBB832-D9E5-494F-AFBD-A21D8FB059F4}" destId="{28D5CFCB-D3E6-402D-B521-8C5A47DC4FF1}" srcOrd="2" destOrd="0" presId="urn:microsoft.com/office/officeart/2005/8/layout/default"/>
    <dgm:cxn modelId="{576D0BD3-9527-4648-BF66-ED8A44A7263F}" type="presParOf" srcId="{35BBB832-D9E5-494F-AFBD-A21D8FB059F4}" destId="{41DBD2BE-2C5A-433F-9E63-4C7950CA6E89}" srcOrd="3" destOrd="0" presId="urn:microsoft.com/office/officeart/2005/8/layout/default"/>
    <dgm:cxn modelId="{BB676483-2D39-4B6D-B1CF-0AF5C34E4AC5}" type="presParOf" srcId="{35BBB832-D9E5-494F-AFBD-A21D8FB059F4}" destId="{0EE79A86-DB61-496B-8DFF-224A17E6BE22}" srcOrd="4" destOrd="0" presId="urn:microsoft.com/office/officeart/2005/8/layout/default"/>
    <dgm:cxn modelId="{4F8CD432-4A91-432B-A286-AD8AC2F95620}" type="presParOf" srcId="{35BBB832-D9E5-494F-AFBD-A21D8FB059F4}" destId="{65EC3647-4326-4C80-897B-5889D9B93396}" srcOrd="5" destOrd="0" presId="urn:microsoft.com/office/officeart/2005/8/layout/default"/>
    <dgm:cxn modelId="{B1C9B3A6-4DBA-497B-87D8-4C0EFEEDD5DE}" type="presParOf" srcId="{35BBB832-D9E5-494F-AFBD-A21D8FB059F4}" destId="{2E1A4BD2-FF8B-48C2-AD68-2FEDEAE34924}" srcOrd="6" destOrd="0" presId="urn:microsoft.com/office/officeart/2005/8/layout/default"/>
    <dgm:cxn modelId="{C4625AD5-3DC4-4B90-A8F9-34CED4FB736C}" type="presParOf" srcId="{35BBB832-D9E5-494F-AFBD-A21D8FB059F4}" destId="{569DD8AA-3E0E-4163-A385-D76D2151380E}" srcOrd="7" destOrd="0" presId="urn:microsoft.com/office/officeart/2005/8/layout/default"/>
    <dgm:cxn modelId="{CA1645F3-1C19-44CA-9FA7-D9D3774D772B}" type="presParOf" srcId="{35BBB832-D9E5-494F-AFBD-A21D8FB059F4}" destId="{0909EF13-B9C0-4A32-94B4-638967B8429F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498737C-65C5-4FDD-930D-A5D178277FB2}" type="doc">
      <dgm:prSet loTypeId="urn:microsoft.com/office/officeart/2005/8/layout/default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DC38FBB-5B44-4F5B-95E9-3C67AB42B210}">
      <dgm:prSet/>
      <dgm:spPr/>
      <dgm:t>
        <a:bodyPr/>
        <a:lstStyle/>
        <a:p>
          <a:r>
            <a:rPr lang="en-US" dirty="0">
              <a:latin typeface="Eras Demi ITC" panose="020B0805030504020804" pitchFamily="34" charset="0"/>
            </a:rPr>
            <a:t>Fixed fields</a:t>
          </a:r>
        </a:p>
      </dgm:t>
    </dgm:pt>
    <dgm:pt modelId="{910B59F0-B2B5-4BE8-9FE2-77C70B1C2E83}" type="parTrans" cxnId="{8ABB6607-7E39-42DF-90DE-290BB0206E81}">
      <dgm:prSet/>
      <dgm:spPr/>
      <dgm:t>
        <a:bodyPr/>
        <a:lstStyle/>
        <a:p>
          <a:endParaRPr lang="en-US"/>
        </a:p>
      </dgm:t>
    </dgm:pt>
    <dgm:pt modelId="{E490FC67-34A8-49AD-9047-49862F5D7E1B}" type="sibTrans" cxnId="{8ABB6607-7E39-42DF-90DE-290BB0206E81}">
      <dgm:prSet/>
      <dgm:spPr/>
      <dgm:t>
        <a:bodyPr/>
        <a:lstStyle/>
        <a:p>
          <a:endParaRPr lang="en-US"/>
        </a:p>
      </dgm:t>
    </dgm:pt>
    <dgm:pt modelId="{6C620D7F-1837-4217-8B47-3EBCBDE94CA3}">
      <dgm:prSet/>
      <dgm:spPr/>
      <dgm:t>
        <a:bodyPr/>
        <a:lstStyle/>
        <a:p>
          <a:r>
            <a:rPr lang="en-US" dirty="0">
              <a:latin typeface="Eras Demi ITC" panose="020B0805030504020804" pitchFamily="34" charset="0"/>
            </a:rPr>
            <a:t>00X</a:t>
          </a:r>
        </a:p>
      </dgm:t>
    </dgm:pt>
    <dgm:pt modelId="{A6A75C89-F4E7-4A16-8A30-B3C14B86CB41}" type="parTrans" cxnId="{0B0B47EA-74F9-4012-93BE-17F31DBC77D9}">
      <dgm:prSet/>
      <dgm:spPr/>
      <dgm:t>
        <a:bodyPr/>
        <a:lstStyle/>
        <a:p>
          <a:endParaRPr lang="en-US"/>
        </a:p>
      </dgm:t>
    </dgm:pt>
    <dgm:pt modelId="{8EE54231-A5F1-4A57-9547-DA5D49976B97}" type="sibTrans" cxnId="{0B0B47EA-74F9-4012-93BE-17F31DBC77D9}">
      <dgm:prSet/>
      <dgm:spPr/>
      <dgm:t>
        <a:bodyPr/>
        <a:lstStyle/>
        <a:p>
          <a:endParaRPr lang="en-US"/>
        </a:p>
      </dgm:t>
    </dgm:pt>
    <dgm:pt modelId="{F3EA4E40-F9D0-4811-AC77-4F8A1A725E56}">
      <dgm:prSet/>
      <dgm:spPr/>
      <dgm:t>
        <a:bodyPr/>
        <a:lstStyle/>
        <a:p>
          <a:r>
            <a:rPr lang="en-US" dirty="0">
              <a:latin typeface="Eras Demi ITC" panose="020B0805030504020804" pitchFamily="34" charset="0"/>
            </a:rPr>
            <a:t>02X &amp; 03X</a:t>
          </a:r>
        </a:p>
      </dgm:t>
    </dgm:pt>
    <dgm:pt modelId="{CBF5B623-6D58-4F87-92C0-586533B06C2D}" type="parTrans" cxnId="{CCD7A2F6-0612-4E4D-B63D-CBDFF8D52D1A}">
      <dgm:prSet/>
      <dgm:spPr/>
      <dgm:t>
        <a:bodyPr/>
        <a:lstStyle/>
        <a:p>
          <a:endParaRPr lang="en-US"/>
        </a:p>
      </dgm:t>
    </dgm:pt>
    <dgm:pt modelId="{A1F26157-225F-44E9-BC07-DBC7928E452D}" type="sibTrans" cxnId="{CCD7A2F6-0612-4E4D-B63D-CBDFF8D52D1A}">
      <dgm:prSet/>
      <dgm:spPr/>
      <dgm:t>
        <a:bodyPr/>
        <a:lstStyle/>
        <a:p>
          <a:endParaRPr lang="en-US"/>
        </a:p>
      </dgm:t>
    </dgm:pt>
    <dgm:pt modelId="{C4D96F1C-8668-4216-BF98-613854BA4109}">
      <dgm:prSet/>
      <dgm:spPr/>
      <dgm:t>
        <a:bodyPr/>
        <a:lstStyle/>
        <a:p>
          <a:r>
            <a:rPr lang="en-US" dirty="0">
              <a:latin typeface="Eras Demi ITC" panose="020B0805030504020804" pitchFamily="34" charset="0"/>
            </a:rPr>
            <a:t>3XX</a:t>
          </a:r>
        </a:p>
      </dgm:t>
    </dgm:pt>
    <dgm:pt modelId="{040A81BA-762A-41E7-A7B5-0DCB6328CCCE}" type="parTrans" cxnId="{E40F68BF-960F-4543-9B5F-10F82C80E062}">
      <dgm:prSet/>
      <dgm:spPr/>
      <dgm:t>
        <a:bodyPr/>
        <a:lstStyle/>
        <a:p>
          <a:endParaRPr lang="en-US"/>
        </a:p>
      </dgm:t>
    </dgm:pt>
    <dgm:pt modelId="{4ABF7C36-1A47-4D47-B740-5994C4A68254}" type="sibTrans" cxnId="{E40F68BF-960F-4543-9B5F-10F82C80E062}">
      <dgm:prSet/>
      <dgm:spPr/>
      <dgm:t>
        <a:bodyPr/>
        <a:lstStyle/>
        <a:p>
          <a:endParaRPr lang="en-US"/>
        </a:p>
      </dgm:t>
    </dgm:pt>
    <dgm:pt modelId="{4C1FB6D8-5723-48A3-A338-59FF25FEA288}">
      <dgm:prSet/>
      <dgm:spPr/>
      <dgm:t>
        <a:bodyPr/>
        <a:lstStyle/>
        <a:p>
          <a:r>
            <a:rPr lang="en-US" dirty="0">
              <a:latin typeface="Eras Demi ITC" panose="020B0805030504020804" pitchFamily="34" charset="0"/>
            </a:rPr>
            <a:t>5XX</a:t>
          </a:r>
        </a:p>
      </dgm:t>
    </dgm:pt>
    <dgm:pt modelId="{91E89BE4-C700-4D55-9B90-B5D4CC62E072}" type="parTrans" cxnId="{C19DA662-A247-4DAA-B5C5-F1A4DD80E7A8}">
      <dgm:prSet/>
      <dgm:spPr/>
      <dgm:t>
        <a:bodyPr/>
        <a:lstStyle/>
        <a:p>
          <a:endParaRPr lang="en-US"/>
        </a:p>
      </dgm:t>
    </dgm:pt>
    <dgm:pt modelId="{8E1947E5-E1BC-4DCC-B78E-4D0DE26C8866}" type="sibTrans" cxnId="{C19DA662-A247-4DAA-B5C5-F1A4DD80E7A8}">
      <dgm:prSet/>
      <dgm:spPr/>
      <dgm:t>
        <a:bodyPr/>
        <a:lstStyle/>
        <a:p>
          <a:endParaRPr lang="en-US"/>
        </a:p>
      </dgm:t>
    </dgm:pt>
    <dgm:pt modelId="{3FF2FA3B-574A-42D7-A092-7856A6C9983E}">
      <dgm:prSet/>
      <dgm:spPr/>
      <dgm:t>
        <a:bodyPr/>
        <a:lstStyle/>
        <a:p>
          <a:r>
            <a:rPr lang="en-US" dirty="0">
              <a:latin typeface="Eras Demi ITC" panose="020B0805030504020804" pitchFamily="34" charset="0"/>
            </a:rPr>
            <a:t>6xx &amp;7XX</a:t>
          </a:r>
        </a:p>
      </dgm:t>
    </dgm:pt>
    <dgm:pt modelId="{0F8B92C9-E11B-4D7A-A44A-EED9E83A47F6}" type="parTrans" cxnId="{7AEB148A-60C8-47D5-B52D-A9924BE1EB42}">
      <dgm:prSet/>
      <dgm:spPr/>
      <dgm:t>
        <a:bodyPr/>
        <a:lstStyle/>
        <a:p>
          <a:endParaRPr lang="en-US"/>
        </a:p>
      </dgm:t>
    </dgm:pt>
    <dgm:pt modelId="{BC732E9F-071C-4F19-88D9-02BEE44419A3}" type="sibTrans" cxnId="{7AEB148A-60C8-47D5-B52D-A9924BE1EB42}">
      <dgm:prSet/>
      <dgm:spPr/>
      <dgm:t>
        <a:bodyPr/>
        <a:lstStyle/>
        <a:p>
          <a:endParaRPr lang="en-US"/>
        </a:p>
      </dgm:t>
    </dgm:pt>
    <dgm:pt modelId="{B3540733-D5B6-406A-AD34-60363AAF2EF0}" type="pres">
      <dgm:prSet presAssocID="{A498737C-65C5-4FDD-930D-A5D178277FB2}" presName="diagram" presStyleCnt="0">
        <dgm:presLayoutVars>
          <dgm:dir/>
          <dgm:resizeHandles val="exact"/>
        </dgm:presLayoutVars>
      </dgm:prSet>
      <dgm:spPr/>
    </dgm:pt>
    <dgm:pt modelId="{6F432179-622D-4FA4-A4C3-7330FDE9B19A}" type="pres">
      <dgm:prSet presAssocID="{CDC38FBB-5B44-4F5B-95E9-3C67AB42B210}" presName="node" presStyleLbl="node1" presStyleIdx="0" presStyleCnt="6">
        <dgm:presLayoutVars>
          <dgm:bulletEnabled val="1"/>
        </dgm:presLayoutVars>
      </dgm:prSet>
      <dgm:spPr/>
    </dgm:pt>
    <dgm:pt modelId="{E6C9523C-4EA3-4FB9-A0C7-BCBAB850498E}" type="pres">
      <dgm:prSet presAssocID="{E490FC67-34A8-49AD-9047-49862F5D7E1B}" presName="sibTrans" presStyleCnt="0"/>
      <dgm:spPr/>
    </dgm:pt>
    <dgm:pt modelId="{27BF4DD3-E1D5-4CE8-8507-26E3EE54A351}" type="pres">
      <dgm:prSet presAssocID="{6C620D7F-1837-4217-8B47-3EBCBDE94CA3}" presName="node" presStyleLbl="node1" presStyleIdx="1" presStyleCnt="6">
        <dgm:presLayoutVars>
          <dgm:bulletEnabled val="1"/>
        </dgm:presLayoutVars>
      </dgm:prSet>
      <dgm:spPr/>
    </dgm:pt>
    <dgm:pt modelId="{DEA566C1-E11C-4B55-BB37-6402AD3C6339}" type="pres">
      <dgm:prSet presAssocID="{8EE54231-A5F1-4A57-9547-DA5D49976B97}" presName="sibTrans" presStyleCnt="0"/>
      <dgm:spPr/>
    </dgm:pt>
    <dgm:pt modelId="{A0EC80C6-5595-406D-9293-BA38D90E008F}" type="pres">
      <dgm:prSet presAssocID="{F3EA4E40-F9D0-4811-AC77-4F8A1A725E56}" presName="node" presStyleLbl="node1" presStyleIdx="2" presStyleCnt="6" custLinFactNeighborX="465" custLinFactNeighborY="-387">
        <dgm:presLayoutVars>
          <dgm:bulletEnabled val="1"/>
        </dgm:presLayoutVars>
      </dgm:prSet>
      <dgm:spPr/>
    </dgm:pt>
    <dgm:pt modelId="{1EB73875-BE9D-4763-A0EB-18CB56127234}" type="pres">
      <dgm:prSet presAssocID="{A1F26157-225F-44E9-BC07-DBC7928E452D}" presName="sibTrans" presStyleCnt="0"/>
      <dgm:spPr/>
    </dgm:pt>
    <dgm:pt modelId="{826389DD-AAED-4CC4-9750-E391AB169DC5}" type="pres">
      <dgm:prSet presAssocID="{C4D96F1C-8668-4216-BF98-613854BA4109}" presName="node" presStyleLbl="node1" presStyleIdx="3" presStyleCnt="6">
        <dgm:presLayoutVars>
          <dgm:bulletEnabled val="1"/>
        </dgm:presLayoutVars>
      </dgm:prSet>
      <dgm:spPr/>
    </dgm:pt>
    <dgm:pt modelId="{F4223DCD-563F-4C23-AE3D-B66E8EB8296C}" type="pres">
      <dgm:prSet presAssocID="{4ABF7C36-1A47-4D47-B740-5994C4A68254}" presName="sibTrans" presStyleCnt="0"/>
      <dgm:spPr/>
    </dgm:pt>
    <dgm:pt modelId="{691326E7-166F-4263-8662-AB7417B2ACC5}" type="pres">
      <dgm:prSet presAssocID="{4C1FB6D8-5723-48A3-A338-59FF25FEA288}" presName="node" presStyleLbl="node1" presStyleIdx="4" presStyleCnt="6">
        <dgm:presLayoutVars>
          <dgm:bulletEnabled val="1"/>
        </dgm:presLayoutVars>
      </dgm:prSet>
      <dgm:spPr/>
    </dgm:pt>
    <dgm:pt modelId="{E490B8C2-A0D5-4201-ADD3-9FB489AD1CC0}" type="pres">
      <dgm:prSet presAssocID="{8E1947E5-E1BC-4DCC-B78E-4D0DE26C8866}" presName="sibTrans" presStyleCnt="0"/>
      <dgm:spPr/>
    </dgm:pt>
    <dgm:pt modelId="{B2351ACB-483C-4B5A-9EF8-750E5FB494D4}" type="pres">
      <dgm:prSet presAssocID="{3FF2FA3B-574A-42D7-A092-7856A6C9983E}" presName="node" presStyleLbl="node1" presStyleIdx="5" presStyleCnt="6">
        <dgm:presLayoutVars>
          <dgm:bulletEnabled val="1"/>
        </dgm:presLayoutVars>
      </dgm:prSet>
      <dgm:spPr/>
    </dgm:pt>
  </dgm:ptLst>
  <dgm:cxnLst>
    <dgm:cxn modelId="{8ABB6607-7E39-42DF-90DE-290BB0206E81}" srcId="{A498737C-65C5-4FDD-930D-A5D178277FB2}" destId="{CDC38FBB-5B44-4F5B-95E9-3C67AB42B210}" srcOrd="0" destOrd="0" parTransId="{910B59F0-B2B5-4BE8-9FE2-77C70B1C2E83}" sibTransId="{E490FC67-34A8-49AD-9047-49862F5D7E1B}"/>
    <dgm:cxn modelId="{379A1E0A-23EF-49AE-B65C-136BBA399DCA}" type="presOf" srcId="{4C1FB6D8-5723-48A3-A338-59FF25FEA288}" destId="{691326E7-166F-4263-8662-AB7417B2ACC5}" srcOrd="0" destOrd="0" presId="urn:microsoft.com/office/officeart/2005/8/layout/default"/>
    <dgm:cxn modelId="{A709720D-688B-48AC-88C0-739DEE324756}" type="presOf" srcId="{C4D96F1C-8668-4216-BF98-613854BA4109}" destId="{826389DD-AAED-4CC4-9750-E391AB169DC5}" srcOrd="0" destOrd="0" presId="urn:microsoft.com/office/officeart/2005/8/layout/default"/>
    <dgm:cxn modelId="{7520EF23-3266-48FA-A1EB-8A88C89C3B92}" type="presOf" srcId="{CDC38FBB-5B44-4F5B-95E9-3C67AB42B210}" destId="{6F432179-622D-4FA4-A4C3-7330FDE9B19A}" srcOrd="0" destOrd="0" presId="urn:microsoft.com/office/officeart/2005/8/layout/default"/>
    <dgm:cxn modelId="{2EFA432A-1ED9-4AE9-B2F1-2DF7D92D185E}" type="presOf" srcId="{3FF2FA3B-574A-42D7-A092-7856A6C9983E}" destId="{B2351ACB-483C-4B5A-9EF8-750E5FB494D4}" srcOrd="0" destOrd="0" presId="urn:microsoft.com/office/officeart/2005/8/layout/default"/>
    <dgm:cxn modelId="{C19DA662-A247-4DAA-B5C5-F1A4DD80E7A8}" srcId="{A498737C-65C5-4FDD-930D-A5D178277FB2}" destId="{4C1FB6D8-5723-48A3-A338-59FF25FEA288}" srcOrd="4" destOrd="0" parTransId="{91E89BE4-C700-4D55-9B90-B5D4CC62E072}" sibTransId="{8E1947E5-E1BC-4DCC-B78E-4D0DE26C8866}"/>
    <dgm:cxn modelId="{7AEB148A-60C8-47D5-B52D-A9924BE1EB42}" srcId="{A498737C-65C5-4FDD-930D-A5D178277FB2}" destId="{3FF2FA3B-574A-42D7-A092-7856A6C9983E}" srcOrd="5" destOrd="0" parTransId="{0F8B92C9-E11B-4D7A-A44A-EED9E83A47F6}" sibTransId="{BC732E9F-071C-4F19-88D9-02BEE44419A3}"/>
    <dgm:cxn modelId="{16B65996-8C55-4440-A75C-13BAC41E42DB}" type="presOf" srcId="{F3EA4E40-F9D0-4811-AC77-4F8A1A725E56}" destId="{A0EC80C6-5595-406D-9293-BA38D90E008F}" srcOrd="0" destOrd="0" presId="urn:microsoft.com/office/officeart/2005/8/layout/default"/>
    <dgm:cxn modelId="{E40F68BF-960F-4543-9B5F-10F82C80E062}" srcId="{A498737C-65C5-4FDD-930D-A5D178277FB2}" destId="{C4D96F1C-8668-4216-BF98-613854BA4109}" srcOrd="3" destOrd="0" parTransId="{040A81BA-762A-41E7-A7B5-0DCB6328CCCE}" sibTransId="{4ABF7C36-1A47-4D47-B740-5994C4A68254}"/>
    <dgm:cxn modelId="{1C3545D2-E03E-4186-90D7-383C87BC391A}" type="presOf" srcId="{A498737C-65C5-4FDD-930D-A5D178277FB2}" destId="{B3540733-D5B6-406A-AD34-60363AAF2EF0}" srcOrd="0" destOrd="0" presId="urn:microsoft.com/office/officeart/2005/8/layout/default"/>
    <dgm:cxn modelId="{82C278DA-583D-46A8-83C3-387F64A8F822}" type="presOf" srcId="{6C620D7F-1837-4217-8B47-3EBCBDE94CA3}" destId="{27BF4DD3-E1D5-4CE8-8507-26E3EE54A351}" srcOrd="0" destOrd="0" presId="urn:microsoft.com/office/officeart/2005/8/layout/default"/>
    <dgm:cxn modelId="{0B0B47EA-74F9-4012-93BE-17F31DBC77D9}" srcId="{A498737C-65C5-4FDD-930D-A5D178277FB2}" destId="{6C620D7F-1837-4217-8B47-3EBCBDE94CA3}" srcOrd="1" destOrd="0" parTransId="{A6A75C89-F4E7-4A16-8A30-B3C14B86CB41}" sibTransId="{8EE54231-A5F1-4A57-9547-DA5D49976B97}"/>
    <dgm:cxn modelId="{CCD7A2F6-0612-4E4D-B63D-CBDFF8D52D1A}" srcId="{A498737C-65C5-4FDD-930D-A5D178277FB2}" destId="{F3EA4E40-F9D0-4811-AC77-4F8A1A725E56}" srcOrd="2" destOrd="0" parTransId="{CBF5B623-6D58-4F87-92C0-586533B06C2D}" sibTransId="{A1F26157-225F-44E9-BC07-DBC7928E452D}"/>
    <dgm:cxn modelId="{C03E15BA-E11F-46D0-8F21-626328D36181}" type="presParOf" srcId="{B3540733-D5B6-406A-AD34-60363AAF2EF0}" destId="{6F432179-622D-4FA4-A4C3-7330FDE9B19A}" srcOrd="0" destOrd="0" presId="urn:microsoft.com/office/officeart/2005/8/layout/default"/>
    <dgm:cxn modelId="{4AC4BF94-327D-4235-A745-CE7C372E748F}" type="presParOf" srcId="{B3540733-D5B6-406A-AD34-60363AAF2EF0}" destId="{E6C9523C-4EA3-4FB9-A0C7-BCBAB850498E}" srcOrd="1" destOrd="0" presId="urn:microsoft.com/office/officeart/2005/8/layout/default"/>
    <dgm:cxn modelId="{868DDEAB-ECCB-4FC3-B6DC-AD4B10675FB2}" type="presParOf" srcId="{B3540733-D5B6-406A-AD34-60363AAF2EF0}" destId="{27BF4DD3-E1D5-4CE8-8507-26E3EE54A351}" srcOrd="2" destOrd="0" presId="urn:microsoft.com/office/officeart/2005/8/layout/default"/>
    <dgm:cxn modelId="{897C18AA-2C50-41E1-AFE5-8822B4F8DD09}" type="presParOf" srcId="{B3540733-D5B6-406A-AD34-60363AAF2EF0}" destId="{DEA566C1-E11C-4B55-BB37-6402AD3C6339}" srcOrd="3" destOrd="0" presId="urn:microsoft.com/office/officeart/2005/8/layout/default"/>
    <dgm:cxn modelId="{91741418-0415-4990-9410-4A60C29735A0}" type="presParOf" srcId="{B3540733-D5B6-406A-AD34-60363AAF2EF0}" destId="{A0EC80C6-5595-406D-9293-BA38D90E008F}" srcOrd="4" destOrd="0" presId="urn:microsoft.com/office/officeart/2005/8/layout/default"/>
    <dgm:cxn modelId="{04E93D1F-7E54-4D3A-A346-438D3BF5898E}" type="presParOf" srcId="{B3540733-D5B6-406A-AD34-60363AAF2EF0}" destId="{1EB73875-BE9D-4763-A0EB-18CB56127234}" srcOrd="5" destOrd="0" presId="urn:microsoft.com/office/officeart/2005/8/layout/default"/>
    <dgm:cxn modelId="{1BED2DD2-F045-475F-83AE-99D622C35CD7}" type="presParOf" srcId="{B3540733-D5B6-406A-AD34-60363AAF2EF0}" destId="{826389DD-AAED-4CC4-9750-E391AB169DC5}" srcOrd="6" destOrd="0" presId="urn:microsoft.com/office/officeart/2005/8/layout/default"/>
    <dgm:cxn modelId="{3D0515F7-DCC6-4F66-9006-CF5FB2CA513E}" type="presParOf" srcId="{B3540733-D5B6-406A-AD34-60363AAF2EF0}" destId="{F4223DCD-563F-4C23-AE3D-B66E8EB8296C}" srcOrd="7" destOrd="0" presId="urn:microsoft.com/office/officeart/2005/8/layout/default"/>
    <dgm:cxn modelId="{2326E1A1-E253-4992-8D1B-5B9D0AE8C501}" type="presParOf" srcId="{B3540733-D5B6-406A-AD34-60363AAF2EF0}" destId="{691326E7-166F-4263-8662-AB7417B2ACC5}" srcOrd="8" destOrd="0" presId="urn:microsoft.com/office/officeart/2005/8/layout/default"/>
    <dgm:cxn modelId="{3E89A80F-4196-4F84-90A9-57F805EC9864}" type="presParOf" srcId="{B3540733-D5B6-406A-AD34-60363AAF2EF0}" destId="{E490B8C2-A0D5-4201-ADD3-9FB489AD1CC0}" srcOrd="9" destOrd="0" presId="urn:microsoft.com/office/officeart/2005/8/layout/default"/>
    <dgm:cxn modelId="{F4F6D2B1-8977-4375-96C1-CD6ED2160262}" type="presParOf" srcId="{B3540733-D5B6-406A-AD34-60363AAF2EF0}" destId="{B2351ACB-483C-4B5A-9EF8-750E5FB494D4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6D54E7-E6CB-4AD2-978F-87E940F65058}">
      <dsp:nvSpPr>
        <dsp:cNvPr id="0" name=""/>
        <dsp:cNvSpPr/>
      </dsp:nvSpPr>
      <dsp:spPr>
        <a:xfrm>
          <a:off x="1124766" y="1224"/>
          <a:ext cx="2545443" cy="1527265"/>
        </a:xfrm>
        <a:prstGeom prst="rect">
          <a:avLst/>
        </a:prstGeom>
        <a:blipFill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88000"/>
                <a:lumMod val="88000"/>
              </a:schemeClr>
              <a:schemeClr val="accent1">
                <a:hueOff val="0"/>
                <a:satOff val="0"/>
                <a:lumOff val="0"/>
                <a:alphaOff val="0"/>
              </a:schemeClr>
            </a:duotone>
          </a:blip>
          <a:tile tx="0" ty="0" sx="100000" sy="100000" flip="none" algn="tl"/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>
              <a:latin typeface="Eras Demi ITC" panose="020B0805030504020804" pitchFamily="34" charset="0"/>
            </a:rPr>
            <a:t>Book in a bag</a:t>
          </a:r>
        </a:p>
      </dsp:txBody>
      <dsp:txXfrm>
        <a:off x="1124766" y="1224"/>
        <a:ext cx="2545443" cy="1527265"/>
      </dsp:txXfrm>
    </dsp:sp>
    <dsp:sp modelId="{28D5CFCB-D3E6-402D-B521-8C5A47DC4FF1}">
      <dsp:nvSpPr>
        <dsp:cNvPr id="0" name=""/>
        <dsp:cNvSpPr/>
      </dsp:nvSpPr>
      <dsp:spPr>
        <a:xfrm>
          <a:off x="3924753" y="1224"/>
          <a:ext cx="2545443" cy="1527265"/>
        </a:xfrm>
        <a:prstGeom prst="rect">
          <a:avLst/>
        </a:prstGeom>
        <a:blipFill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88000"/>
                <a:lumMod val="88000"/>
              </a:schemeClr>
              <a:schemeClr val="accent1">
                <a:hueOff val="0"/>
                <a:satOff val="0"/>
                <a:lumOff val="0"/>
                <a:alphaOff val="0"/>
              </a:schemeClr>
            </a:duotone>
          </a:blip>
          <a:tile tx="0" ty="0" sx="100000" sy="100000" flip="none" algn="tl"/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>
              <a:latin typeface="Eras Demi ITC" panose="020B0805030504020804" pitchFamily="34" charset="0"/>
            </a:rPr>
            <a:t>Adventure</a:t>
          </a:r>
          <a:r>
            <a:rPr lang="en-US" sz="3500" kern="1200" dirty="0"/>
            <a:t> </a:t>
          </a:r>
        </a:p>
      </dsp:txBody>
      <dsp:txXfrm>
        <a:off x="3924753" y="1224"/>
        <a:ext cx="2545443" cy="1527265"/>
      </dsp:txXfrm>
    </dsp:sp>
    <dsp:sp modelId="{0EE79A86-DB61-496B-8DFF-224A17E6BE22}">
      <dsp:nvSpPr>
        <dsp:cNvPr id="0" name=""/>
        <dsp:cNvSpPr/>
      </dsp:nvSpPr>
      <dsp:spPr>
        <a:xfrm>
          <a:off x="6724740" y="1224"/>
          <a:ext cx="2545443" cy="1527265"/>
        </a:xfrm>
        <a:prstGeom prst="rect">
          <a:avLst/>
        </a:prstGeom>
        <a:blipFill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88000"/>
                <a:lumMod val="88000"/>
              </a:schemeClr>
              <a:schemeClr val="accent1">
                <a:hueOff val="0"/>
                <a:satOff val="0"/>
                <a:lumOff val="0"/>
                <a:alphaOff val="0"/>
              </a:schemeClr>
            </a:duotone>
          </a:blip>
          <a:tile tx="0" ty="0" sx="100000" sy="100000" flip="none" algn="tl"/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>
              <a:latin typeface="Eras Demi ITC" panose="020B0805030504020804" pitchFamily="34" charset="0"/>
            </a:rPr>
            <a:t>Health</a:t>
          </a:r>
        </a:p>
      </dsp:txBody>
      <dsp:txXfrm>
        <a:off x="6724740" y="1224"/>
        <a:ext cx="2545443" cy="1527265"/>
      </dsp:txXfrm>
    </dsp:sp>
    <dsp:sp modelId="{2E1A4BD2-FF8B-48C2-AD68-2FEDEAE34924}">
      <dsp:nvSpPr>
        <dsp:cNvPr id="0" name=""/>
        <dsp:cNvSpPr/>
      </dsp:nvSpPr>
      <dsp:spPr>
        <a:xfrm>
          <a:off x="2524759" y="1783034"/>
          <a:ext cx="2545443" cy="1527265"/>
        </a:xfrm>
        <a:prstGeom prst="rect">
          <a:avLst/>
        </a:prstGeom>
        <a:blipFill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88000"/>
                <a:lumMod val="88000"/>
              </a:schemeClr>
              <a:schemeClr val="accent1">
                <a:hueOff val="0"/>
                <a:satOff val="0"/>
                <a:lumOff val="0"/>
                <a:alphaOff val="0"/>
              </a:schemeClr>
            </a:duotone>
          </a:blip>
          <a:tile tx="0" ty="0" sx="100000" sy="100000" flip="none" algn="tl"/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>
              <a:latin typeface="Eras Demi ITC" panose="020B0805030504020804" pitchFamily="34" charset="0"/>
            </a:rPr>
            <a:t>Murder mystery</a:t>
          </a:r>
        </a:p>
      </dsp:txBody>
      <dsp:txXfrm>
        <a:off x="2524759" y="1783034"/>
        <a:ext cx="2545443" cy="1527265"/>
      </dsp:txXfrm>
    </dsp:sp>
    <dsp:sp modelId="{0909EF13-B9C0-4A32-94B4-638967B8429F}">
      <dsp:nvSpPr>
        <dsp:cNvPr id="0" name=""/>
        <dsp:cNvSpPr/>
      </dsp:nvSpPr>
      <dsp:spPr>
        <a:xfrm>
          <a:off x="5324747" y="1783034"/>
          <a:ext cx="2545443" cy="1527265"/>
        </a:xfrm>
        <a:prstGeom prst="rect">
          <a:avLst/>
        </a:prstGeom>
        <a:blipFill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88000"/>
                <a:lumMod val="88000"/>
              </a:schemeClr>
              <a:schemeClr val="accent1">
                <a:hueOff val="0"/>
                <a:satOff val="0"/>
                <a:lumOff val="0"/>
                <a:alphaOff val="0"/>
              </a:schemeClr>
            </a:duotone>
          </a:blip>
          <a:tile tx="0" ty="0" sx="100000" sy="100000" flip="none" algn="tl"/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>
              <a:latin typeface="Eras Demi ITC" panose="020B0805030504020804" pitchFamily="34" charset="0"/>
            </a:rPr>
            <a:t>And more!</a:t>
          </a:r>
        </a:p>
      </dsp:txBody>
      <dsp:txXfrm>
        <a:off x="5324747" y="1783034"/>
        <a:ext cx="2545443" cy="152726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432179-622D-4FA4-A4C3-7330FDE9B19A}">
      <dsp:nvSpPr>
        <dsp:cNvPr id="0" name=""/>
        <dsp:cNvSpPr/>
      </dsp:nvSpPr>
      <dsp:spPr>
        <a:xfrm>
          <a:off x="590264" y="1595"/>
          <a:ext cx="3004026" cy="1802415"/>
        </a:xfrm>
        <a:prstGeom prst="rect">
          <a:avLst/>
        </a:prstGeom>
        <a:blipFill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88000"/>
                <a:lumMod val="88000"/>
              </a:schemeClr>
              <a:schemeClr val="accent1">
                <a:hueOff val="0"/>
                <a:satOff val="0"/>
                <a:lumOff val="0"/>
                <a:alphaOff val="0"/>
              </a:schemeClr>
            </a:duotone>
          </a:blip>
          <a:tile tx="0" ty="0" sx="100000" sy="100000" flip="none" algn="tl"/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1930" tIns="201930" rIns="201930" bIns="201930" numCol="1" spcCol="1270" anchor="ctr" anchorCtr="0">
          <a:noAutofit/>
        </a:bodyPr>
        <a:lstStyle/>
        <a:p>
          <a:pPr marL="0" lvl="0" indent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300" kern="1200" dirty="0">
              <a:latin typeface="Eras Demi ITC" panose="020B0805030504020804" pitchFamily="34" charset="0"/>
            </a:rPr>
            <a:t>Fixed fields</a:t>
          </a:r>
        </a:p>
      </dsp:txBody>
      <dsp:txXfrm>
        <a:off x="590264" y="1595"/>
        <a:ext cx="3004026" cy="1802415"/>
      </dsp:txXfrm>
    </dsp:sp>
    <dsp:sp modelId="{27BF4DD3-E1D5-4CE8-8507-26E3EE54A351}">
      <dsp:nvSpPr>
        <dsp:cNvPr id="0" name=""/>
        <dsp:cNvSpPr/>
      </dsp:nvSpPr>
      <dsp:spPr>
        <a:xfrm>
          <a:off x="3894693" y="1595"/>
          <a:ext cx="3004026" cy="1802415"/>
        </a:xfrm>
        <a:prstGeom prst="rect">
          <a:avLst/>
        </a:prstGeom>
        <a:blipFill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88000"/>
                <a:lumMod val="88000"/>
              </a:schemeClr>
              <a:schemeClr val="accent1">
                <a:hueOff val="0"/>
                <a:satOff val="0"/>
                <a:lumOff val="0"/>
                <a:alphaOff val="0"/>
              </a:schemeClr>
            </a:duotone>
          </a:blip>
          <a:tile tx="0" ty="0" sx="100000" sy="100000" flip="none" algn="tl"/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1930" tIns="201930" rIns="201930" bIns="201930" numCol="1" spcCol="1270" anchor="ctr" anchorCtr="0">
          <a:noAutofit/>
        </a:bodyPr>
        <a:lstStyle/>
        <a:p>
          <a:pPr marL="0" lvl="0" indent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300" kern="1200" dirty="0">
              <a:latin typeface="Eras Demi ITC" panose="020B0805030504020804" pitchFamily="34" charset="0"/>
            </a:rPr>
            <a:t>00X</a:t>
          </a:r>
        </a:p>
      </dsp:txBody>
      <dsp:txXfrm>
        <a:off x="3894693" y="1595"/>
        <a:ext cx="3004026" cy="1802415"/>
      </dsp:txXfrm>
    </dsp:sp>
    <dsp:sp modelId="{A0EC80C6-5595-406D-9293-BA38D90E008F}">
      <dsp:nvSpPr>
        <dsp:cNvPr id="0" name=""/>
        <dsp:cNvSpPr/>
      </dsp:nvSpPr>
      <dsp:spPr>
        <a:xfrm>
          <a:off x="7213090" y="0"/>
          <a:ext cx="3004026" cy="1802415"/>
        </a:xfrm>
        <a:prstGeom prst="rect">
          <a:avLst/>
        </a:prstGeom>
        <a:blipFill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88000"/>
                <a:lumMod val="88000"/>
              </a:schemeClr>
              <a:schemeClr val="accent1">
                <a:hueOff val="0"/>
                <a:satOff val="0"/>
                <a:lumOff val="0"/>
                <a:alphaOff val="0"/>
              </a:schemeClr>
            </a:duotone>
          </a:blip>
          <a:tile tx="0" ty="0" sx="100000" sy="100000" flip="none" algn="tl"/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1930" tIns="201930" rIns="201930" bIns="201930" numCol="1" spcCol="1270" anchor="ctr" anchorCtr="0">
          <a:noAutofit/>
        </a:bodyPr>
        <a:lstStyle/>
        <a:p>
          <a:pPr marL="0" lvl="0" indent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300" kern="1200" dirty="0">
              <a:latin typeface="Eras Demi ITC" panose="020B0805030504020804" pitchFamily="34" charset="0"/>
            </a:rPr>
            <a:t>02X &amp; 03X</a:t>
          </a:r>
        </a:p>
      </dsp:txBody>
      <dsp:txXfrm>
        <a:off x="7213090" y="0"/>
        <a:ext cx="3004026" cy="1802415"/>
      </dsp:txXfrm>
    </dsp:sp>
    <dsp:sp modelId="{826389DD-AAED-4CC4-9750-E391AB169DC5}">
      <dsp:nvSpPr>
        <dsp:cNvPr id="0" name=""/>
        <dsp:cNvSpPr/>
      </dsp:nvSpPr>
      <dsp:spPr>
        <a:xfrm>
          <a:off x="590264" y="2104413"/>
          <a:ext cx="3004026" cy="1802415"/>
        </a:xfrm>
        <a:prstGeom prst="rect">
          <a:avLst/>
        </a:prstGeom>
        <a:blipFill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88000"/>
                <a:lumMod val="88000"/>
              </a:schemeClr>
              <a:schemeClr val="accent1">
                <a:hueOff val="0"/>
                <a:satOff val="0"/>
                <a:lumOff val="0"/>
                <a:alphaOff val="0"/>
              </a:schemeClr>
            </a:duotone>
          </a:blip>
          <a:tile tx="0" ty="0" sx="100000" sy="100000" flip="none" algn="tl"/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1930" tIns="201930" rIns="201930" bIns="201930" numCol="1" spcCol="1270" anchor="ctr" anchorCtr="0">
          <a:noAutofit/>
        </a:bodyPr>
        <a:lstStyle/>
        <a:p>
          <a:pPr marL="0" lvl="0" indent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300" kern="1200" dirty="0">
              <a:latin typeface="Eras Demi ITC" panose="020B0805030504020804" pitchFamily="34" charset="0"/>
            </a:rPr>
            <a:t>3XX</a:t>
          </a:r>
        </a:p>
      </dsp:txBody>
      <dsp:txXfrm>
        <a:off x="590264" y="2104413"/>
        <a:ext cx="3004026" cy="1802415"/>
      </dsp:txXfrm>
    </dsp:sp>
    <dsp:sp modelId="{691326E7-166F-4263-8662-AB7417B2ACC5}">
      <dsp:nvSpPr>
        <dsp:cNvPr id="0" name=""/>
        <dsp:cNvSpPr/>
      </dsp:nvSpPr>
      <dsp:spPr>
        <a:xfrm>
          <a:off x="3894693" y="2104413"/>
          <a:ext cx="3004026" cy="1802415"/>
        </a:xfrm>
        <a:prstGeom prst="rect">
          <a:avLst/>
        </a:prstGeom>
        <a:blipFill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88000"/>
                <a:lumMod val="88000"/>
              </a:schemeClr>
              <a:schemeClr val="accent1">
                <a:hueOff val="0"/>
                <a:satOff val="0"/>
                <a:lumOff val="0"/>
                <a:alphaOff val="0"/>
              </a:schemeClr>
            </a:duotone>
          </a:blip>
          <a:tile tx="0" ty="0" sx="100000" sy="100000" flip="none" algn="tl"/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1930" tIns="201930" rIns="201930" bIns="201930" numCol="1" spcCol="1270" anchor="ctr" anchorCtr="0">
          <a:noAutofit/>
        </a:bodyPr>
        <a:lstStyle/>
        <a:p>
          <a:pPr marL="0" lvl="0" indent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300" kern="1200" dirty="0">
              <a:latin typeface="Eras Demi ITC" panose="020B0805030504020804" pitchFamily="34" charset="0"/>
            </a:rPr>
            <a:t>5XX</a:t>
          </a:r>
        </a:p>
      </dsp:txBody>
      <dsp:txXfrm>
        <a:off x="3894693" y="2104413"/>
        <a:ext cx="3004026" cy="1802415"/>
      </dsp:txXfrm>
    </dsp:sp>
    <dsp:sp modelId="{B2351ACB-483C-4B5A-9EF8-750E5FB494D4}">
      <dsp:nvSpPr>
        <dsp:cNvPr id="0" name=""/>
        <dsp:cNvSpPr/>
      </dsp:nvSpPr>
      <dsp:spPr>
        <a:xfrm>
          <a:off x="7199122" y="2104413"/>
          <a:ext cx="3004026" cy="1802415"/>
        </a:xfrm>
        <a:prstGeom prst="rect">
          <a:avLst/>
        </a:prstGeom>
        <a:blipFill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88000"/>
                <a:lumMod val="88000"/>
              </a:schemeClr>
              <a:schemeClr val="accent1">
                <a:hueOff val="0"/>
                <a:satOff val="0"/>
                <a:lumOff val="0"/>
                <a:alphaOff val="0"/>
              </a:schemeClr>
            </a:duotone>
          </a:blip>
          <a:tile tx="0" ty="0" sx="100000" sy="100000" flip="none" algn="tl"/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1930" tIns="201930" rIns="201930" bIns="201930" numCol="1" spcCol="1270" anchor="ctr" anchorCtr="0">
          <a:noAutofit/>
        </a:bodyPr>
        <a:lstStyle/>
        <a:p>
          <a:pPr marL="0" lvl="0" indent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300" kern="1200" dirty="0">
              <a:latin typeface="Eras Demi ITC" panose="020B0805030504020804" pitchFamily="34" charset="0"/>
            </a:rPr>
            <a:t>6xx &amp;7XX</a:t>
          </a:r>
        </a:p>
      </dsp:txBody>
      <dsp:txXfrm>
        <a:off x="7199122" y="2104413"/>
        <a:ext cx="3004026" cy="180241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93EAB3-21DD-4825-9266-3BB1348E0E13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BB28C9-74E4-4CDB-8622-4365C25FC5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3319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BB28C9-74E4-4CDB-8622-4365C25FC5F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8790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BB28C9-74E4-4CDB-8622-4365C25FC5F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6355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BB28C9-74E4-4CDB-8622-4365C25FC5F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5580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BB28C9-74E4-4CDB-8622-4365C25FC5F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233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BB28C9-74E4-4CDB-8622-4365C25FC5F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8361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BB28C9-74E4-4CDB-8622-4365C25FC5F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1688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BB28C9-74E4-4CDB-8622-4365C25FC5F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3089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BB28C9-74E4-4CDB-8622-4365C25FC5F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5233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BB28C9-74E4-4CDB-8622-4365C25FC5F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46638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BB28C9-74E4-4CDB-8622-4365C25FC5F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207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BB28C9-74E4-4CDB-8622-4365C25FC5F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3331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BB28C9-74E4-4CDB-8622-4365C25FC5F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5313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9602B2-06F0-4806-99E7-ECC0E415393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711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BB28C9-74E4-4CDB-8622-4365C25FC5F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2304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BB28C9-74E4-4CDB-8622-4365C25FC5F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9296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BB28C9-74E4-4CDB-8622-4365C25FC5F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1165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BB28C9-74E4-4CDB-8622-4365C25FC5F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5889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BB28C9-74E4-4CDB-8622-4365C25FC5F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5422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BB28C9-74E4-4CDB-8622-4365C25FC5F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3195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BB28C9-74E4-4CDB-8622-4365C25FC5F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425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D1B7CEEC-5B8A-49BF-B4C2-705CC8FF179F}" type="datetimeFigureOut">
              <a:rPr lang="en-US" smtClean="0"/>
              <a:pPr/>
              <a:t>11/12/2024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5560" y="4883024"/>
            <a:ext cx="4047239" cy="1195538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9047174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7CEEC-5B8A-49BF-B4C2-705CC8FF179F}" type="datetimeFigureOut">
              <a:rPr lang="en-US" smtClean="0"/>
              <a:pPr/>
              <a:t>11/12/2024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32988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7CEEC-5B8A-49BF-B4C2-705CC8FF179F}" type="datetimeFigureOut">
              <a:rPr lang="en-US" smtClean="0"/>
              <a:pPr/>
              <a:t>11/12/2024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52129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7CEEC-5B8A-49BF-B4C2-705CC8FF179F}" type="datetimeFigureOut">
              <a:rPr lang="en-US" smtClean="0"/>
              <a:pPr/>
              <a:t>11/12/2024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409805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7CEEC-5B8A-49BF-B4C2-705CC8FF179F}" type="datetimeFigureOut">
              <a:rPr lang="en-US" smtClean="0"/>
              <a:pPr/>
              <a:t>11/12/2024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4105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7CEEC-5B8A-49BF-B4C2-705CC8FF179F}" type="datetimeFigureOut">
              <a:rPr lang="en-US" smtClean="0"/>
              <a:pPr/>
              <a:t>11/12/2024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92840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7CEEC-5B8A-49BF-B4C2-705CC8FF179F}" type="datetimeFigureOut">
              <a:rPr lang="en-US" smtClean="0"/>
              <a:pPr/>
              <a:t>11/12/2024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16445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7CEEC-5B8A-49BF-B4C2-705CC8FF179F}" type="datetimeFigureOut">
              <a:rPr lang="en-US" smtClean="0"/>
              <a:pPr/>
              <a:t>11/12/2024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05209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7CEEC-5B8A-49BF-B4C2-705CC8FF179F}" type="datetimeFigureOut">
              <a:rPr lang="en-US" smtClean="0"/>
              <a:pPr/>
              <a:t>11/12/2024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12413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906182-C430-5662-0647-D0EF1478EA8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en-US" dirty="0"/>
              <a:t>Title of Presentation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C0DBFDA-F7D6-57E0-83E3-D44518603A6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482852"/>
          </a:xfrm>
        </p:spPr>
        <p:txBody>
          <a:bodyPr/>
          <a:lstStyle>
            <a:lvl1pPr marL="0" indent="0" algn="l">
              <a:buNone/>
              <a:defRPr sz="2400" i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Presenter, 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DE19C2-E4E5-5A7F-CF95-09F13FF115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7CEEC-5B8A-49BF-B4C2-705CC8FF179F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63DA86-8CDB-79BC-4AE1-21BE2A02B60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24000" y="4170363"/>
            <a:ext cx="9144000" cy="584200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dirty="0"/>
              <a:t>Event – Date</a:t>
            </a:r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8004341D-A49E-38D3-2D19-773FA1B805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24" b="19166"/>
          <a:stretch/>
        </p:blipFill>
        <p:spPr>
          <a:xfrm>
            <a:off x="150620" y="5430725"/>
            <a:ext cx="1562641" cy="941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3573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EE1D8661-461F-B8F0-2F10-8A1872AC83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24" b="19166"/>
          <a:stretch/>
        </p:blipFill>
        <p:spPr>
          <a:xfrm>
            <a:off x="261456" y="5514108"/>
            <a:ext cx="1562641" cy="94118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5578796-8DB7-0665-9BDC-150BF9F6DF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72253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1EEC5C6-901B-A64B-D4B4-6A1295DA40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7CEEC-5B8A-49BF-B4C2-705CC8FF179F}" type="datetimeFigureOut">
              <a:rPr lang="en-US" smtClean="0"/>
              <a:pPr/>
              <a:t>11/12/2024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56144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7CEEC-5B8A-49BF-B4C2-705CC8FF179F}" type="datetimeFigureOut">
              <a:rPr lang="en-US" smtClean="0"/>
              <a:pPr/>
              <a:t>11/12/2024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54872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7CEEC-5B8A-49BF-B4C2-705CC8FF179F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25613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7CEEC-5B8A-49BF-B4C2-705CC8FF179F}" type="datetimeFigureOut">
              <a:rPr lang="en-US" smtClean="0"/>
              <a:pPr/>
              <a:t>11/12/2024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72505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7CEEC-5B8A-49BF-B4C2-705CC8FF179F}" type="datetimeFigureOut">
              <a:rPr lang="en-US" smtClean="0"/>
              <a:pPr/>
              <a:t>11/12/2024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64918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7CEEC-5B8A-49BF-B4C2-705CC8FF179F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49278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7CEEC-5B8A-49BF-B4C2-705CC8FF179F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82584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7CEEC-5B8A-49BF-B4C2-705CC8FF179F}" type="datetimeFigureOut">
              <a:rPr lang="en-US" smtClean="0"/>
              <a:pPr/>
              <a:t>11/12/2024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01249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7CEEC-5B8A-49BF-B4C2-705CC8FF179F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19436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.jp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D1B7CEEC-5B8A-49BF-B4C2-705CC8FF179F}" type="datetimeFigureOut">
              <a:rPr lang="en-US" smtClean="0"/>
              <a:pPr/>
              <a:t>11/12/2024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48E876A-136B-230E-C092-530AA8513762}"/>
              </a:ext>
            </a:extLst>
          </p:cNvPr>
          <p:cNvCxnSpPr>
            <a:cxnSpLocks/>
            <a:endCxn id="10" idx="3"/>
          </p:cNvCxnSpPr>
          <p:nvPr userDrawn="1"/>
        </p:nvCxnSpPr>
        <p:spPr>
          <a:xfrm flipV="1">
            <a:off x="-18472" y="256615"/>
            <a:ext cx="12224960" cy="6727"/>
          </a:xfrm>
          <a:prstGeom prst="line">
            <a:avLst/>
          </a:prstGeom>
          <a:ln w="635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46366F9-A621-1258-B8B3-39D4BC482703}"/>
              </a:ext>
            </a:extLst>
          </p:cNvPr>
          <p:cNvCxnSpPr>
            <a:cxnSpLocks/>
          </p:cNvCxnSpPr>
          <p:nvPr userDrawn="1"/>
        </p:nvCxnSpPr>
        <p:spPr>
          <a:xfrm>
            <a:off x="-18472" y="6594657"/>
            <a:ext cx="12210472" cy="0"/>
          </a:xfrm>
          <a:prstGeom prst="line">
            <a:avLst/>
          </a:prstGeom>
          <a:ln w="635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7775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  <p:sldLayoutId id="2147483729" r:id="rId13"/>
    <p:sldLayoutId id="2147483730" r:id="rId14"/>
    <p:sldLayoutId id="2147483731" r:id="rId15"/>
    <p:sldLayoutId id="2147483732" r:id="rId16"/>
    <p:sldLayoutId id="2147483733" r:id="rId17"/>
    <p:sldLayoutId id="2147483734" r:id="rId18"/>
    <p:sldLayoutId id="2147483658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png"/><Relationship Id="rId4" Type="http://schemas.openxmlformats.org/officeDocument/2006/relationships/image" Target="../media/image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pn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hyperlink" Target="https://www.itsmarc.com/crs/mergedprojects/helptop1/helptop1/definitions/definition_kit.htm" TargetMode="External"/><Relationship Id="rId7" Type="http://schemas.openxmlformats.org/officeDocument/2006/relationships/hyperlink" Target="https://rbms.info/vocabularies/index.shtml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www.oclc.org/bibformats/en/5xx/505.html" TargetMode="External"/><Relationship Id="rId5" Type="http://schemas.openxmlformats.org/officeDocument/2006/relationships/hyperlink" Target="https://www.oclc.org/bibformats/en/3xx.html" TargetMode="External"/><Relationship Id="rId4" Type="http://schemas.openxmlformats.org/officeDocument/2006/relationships/hyperlink" Target="https://cornerstone.lib.mnsu.edu/cgi/viewcontent.cgi?article=1027&amp;context=olac-publications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g"/><Relationship Id="rId3" Type="http://schemas.openxmlformats.org/officeDocument/2006/relationships/hyperlink" Target="mailto:cmc@illinoisheartland.org" TargetMode="External"/><Relationship Id="rId7" Type="http://schemas.openxmlformats.org/officeDocument/2006/relationships/image" Target="../media/image39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image" Target="../media/image24.png"/><Relationship Id="rId5" Type="http://schemas.openxmlformats.org/officeDocument/2006/relationships/image" Target="../media/image37.jpg"/><Relationship Id="rId10" Type="http://schemas.openxmlformats.org/officeDocument/2006/relationships/image" Target="../media/image42.png"/><Relationship Id="rId4" Type="http://schemas.openxmlformats.org/officeDocument/2006/relationships/image" Target="../media/image36.jpeg"/><Relationship Id="rId9" Type="http://schemas.openxmlformats.org/officeDocument/2006/relationships/image" Target="../media/image41.jp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jpeg"/><Relationship Id="rId5" Type="http://schemas.openxmlformats.org/officeDocument/2006/relationships/image" Target="../media/image6.jpg"/><Relationship Id="rId4" Type="http://schemas.openxmlformats.org/officeDocument/2006/relationships/image" Target="../media/image3.jpg"/><Relationship Id="rId9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2.jpe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5.jpg"/><Relationship Id="rId4" Type="http://schemas.openxmlformats.org/officeDocument/2006/relationships/image" Target="../media/image3.jpg"/><Relationship Id="rId9" Type="http://schemas.microsoft.com/office/2007/relationships/diagramDrawing" Target="../diagrams/drawing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2.jpeg"/><Relationship Id="rId7" Type="http://schemas.openxmlformats.org/officeDocument/2006/relationships/diagramQuickStyle" Target="../diagrams/quickStyle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10" Type="http://schemas.openxmlformats.org/officeDocument/2006/relationships/image" Target="../media/image5.jpg"/><Relationship Id="rId4" Type="http://schemas.openxmlformats.org/officeDocument/2006/relationships/image" Target="../media/image3.jpg"/><Relationship Id="rId9" Type="http://schemas.microsoft.com/office/2007/relationships/diagramDrawing" Target="../diagrams/drawing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jpg"/><Relationship Id="rId5" Type="http://schemas.openxmlformats.org/officeDocument/2006/relationships/image" Target="../media/image12.png"/><Relationship Id="rId4" Type="http://schemas.openxmlformats.org/officeDocument/2006/relationships/image" Target="../media/image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5.jpg"/><Relationship Id="rId4" Type="http://schemas.openxmlformats.org/officeDocument/2006/relationships/image" Target="../media/image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jpg"/><Relationship Id="rId5" Type="http://schemas.openxmlformats.org/officeDocument/2006/relationships/image" Target="../media/image14.png"/><Relationship Id="rId4" Type="http://schemas.openxmlformats.org/officeDocument/2006/relationships/image" Target="../media/image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72FC8E-6527-B95A-6CD4-C40BEA81D4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0358" y="1128965"/>
            <a:ext cx="9144000" cy="2387600"/>
          </a:xfrm>
        </p:spPr>
        <p:txBody>
          <a:bodyPr>
            <a:normAutofit/>
          </a:bodyPr>
          <a:lstStyle/>
          <a:p>
            <a:r>
              <a:rPr lang="en-US" sz="5000" dirty="0">
                <a:solidFill>
                  <a:schemeClr val="accent1">
                    <a:lumMod val="75000"/>
                  </a:schemeClr>
                </a:solidFill>
                <a:latin typeface="Eras Bold ITC" panose="020B0907030504020204" pitchFamily="34" charset="0"/>
                <a:ea typeface="Cascadia Code Light" panose="020B0609020000020004" pitchFamily="49" charset="0"/>
                <a:cs typeface="Cascadia Code Light" panose="020B0609020000020004" pitchFamily="49" charset="0"/>
              </a:rPr>
              <a:t>Solving the mystery:</a:t>
            </a:r>
            <a:br>
              <a:rPr lang="en-US" sz="5000" dirty="0">
                <a:solidFill>
                  <a:schemeClr val="accent1">
                    <a:lumMod val="75000"/>
                  </a:schemeClr>
                </a:solidFill>
                <a:latin typeface="Eras Bold ITC" panose="020B0907030504020204" pitchFamily="34" charset="0"/>
                <a:ea typeface="Cascadia Code Light" panose="020B0609020000020004" pitchFamily="49" charset="0"/>
                <a:cs typeface="Cascadia Code Light" panose="020B0609020000020004" pitchFamily="49" charset="0"/>
              </a:rPr>
            </a:br>
            <a:r>
              <a:rPr lang="en-US" sz="5000" dirty="0">
                <a:solidFill>
                  <a:schemeClr val="accent1">
                    <a:lumMod val="75000"/>
                  </a:schemeClr>
                </a:solidFill>
                <a:latin typeface="Eras Bold ITC" panose="020B0907030504020204" pitchFamily="34" charset="0"/>
                <a:ea typeface="Cascadia Code Light" panose="020B0609020000020004" pitchFamily="49" charset="0"/>
                <a:cs typeface="Cascadia Code Light" panose="020B0609020000020004" pitchFamily="49" charset="0"/>
              </a:rPr>
              <a:t>The Case of Cataloging Kits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977563-D9E4-A15C-23D2-8DB439AE896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Eras Demi ITC" panose="020B0805030504020804" pitchFamily="34" charset="0"/>
                <a:ea typeface="Cascadia Code SemiBold" panose="020B0609020000020004" pitchFamily="49" charset="0"/>
                <a:cs typeface="Cascadia Code SemiBold" panose="020B0609020000020004" pitchFamily="49" charset="0"/>
              </a:rPr>
              <a:t>Mary Cornell, CMC Cataloger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F0CF97-8B4F-3DE7-E205-2430A4A95E7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Eras Demi ITC" panose="020B0805030504020804" pitchFamily="34" charset="0"/>
                <a:ea typeface="Cascadia Code SemiBold" panose="020B0609020000020004" pitchFamily="49" charset="0"/>
                <a:cs typeface="Cascadia Code SemiBold" panose="020B0609020000020004" pitchFamily="49" charset="0"/>
              </a:rPr>
              <a:t>Online with the CMC: November 14, 2024</a:t>
            </a:r>
          </a:p>
        </p:txBody>
      </p:sp>
      <p:pic>
        <p:nvPicPr>
          <p:cNvPr id="6" name="Picture 5" descr="A blue and white sign&#10;&#10;Description automatically generated">
            <a:extLst>
              <a:ext uri="{FF2B5EF4-FFF2-40B4-BE49-F238E27FC236}">
                <a16:creationId xmlns:a16="http://schemas.microsoft.com/office/drawing/2014/main" id="{E9BC0BF8-0195-B714-2C52-F2168CA9E9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6212" y="-8909"/>
            <a:ext cx="3775788" cy="1519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9032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76EA5558-6F13-4315-B59F-DAA05A6EB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34" name="Freeform 11">
            <a:extLst>
              <a:ext uri="{FF2B5EF4-FFF2-40B4-BE49-F238E27FC236}">
                <a16:creationId xmlns:a16="http://schemas.microsoft.com/office/drawing/2014/main" id="{F11EF67E-A76B-4908-8CBC-824BC0E8D1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5" name="Freeform 13">
            <a:extLst>
              <a:ext uri="{FF2B5EF4-FFF2-40B4-BE49-F238E27FC236}">
                <a16:creationId xmlns:a16="http://schemas.microsoft.com/office/drawing/2014/main" id="{D14104DC-0846-4DC0-92E6-1EEBE1EE75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7" name="Freeform 25">
            <a:extLst>
              <a:ext uri="{FF2B5EF4-FFF2-40B4-BE49-F238E27FC236}">
                <a16:creationId xmlns:a16="http://schemas.microsoft.com/office/drawing/2014/main" id="{C8E240AA-819B-40E3-92F6-95A21067E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9" name="Freeform 14">
            <a:extLst>
              <a:ext uri="{FF2B5EF4-FFF2-40B4-BE49-F238E27FC236}">
                <a16:creationId xmlns:a16="http://schemas.microsoft.com/office/drawing/2014/main" id="{ECAE88C9-DE01-4326-8D88-502151230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n-US"/>
          </a:p>
        </p:txBody>
      </p:sp>
      <p:sp>
        <p:nvSpPr>
          <p:cNvPr id="41" name="5-Point Star 24">
            <a:extLst>
              <a:ext uri="{FF2B5EF4-FFF2-40B4-BE49-F238E27FC236}">
                <a16:creationId xmlns:a16="http://schemas.microsoft.com/office/drawing/2014/main" id="{7E7FD8B2-7738-4D90-8464-0836823000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6A82BED3-AB21-4DAE-B25E-E5CBD0B3A0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0000">
            <a:off x="316292" y="334573"/>
            <a:ext cx="10393145" cy="2520901"/>
          </a:xfrm>
          <a:prstGeom prst="rect">
            <a:avLst/>
          </a:prstGeom>
          <a:solidFill>
            <a:schemeClr val="bg1"/>
          </a:solidFill>
          <a:ln w="952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Freeform 6">
            <a:extLst>
              <a:ext uri="{FF2B5EF4-FFF2-40B4-BE49-F238E27FC236}">
                <a16:creationId xmlns:a16="http://schemas.microsoft.com/office/drawing/2014/main" id="{31374ED2-14F7-4006-B56D-6252D4E3E5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8841" y="2698990"/>
            <a:ext cx="11338098" cy="3612111"/>
          </a:xfrm>
          <a:custGeom>
            <a:avLst/>
            <a:gdLst>
              <a:gd name="connsiteX0" fmla="*/ 0 w 11329257"/>
              <a:gd name="connsiteY0" fmla="*/ 1672253 h 3112578"/>
              <a:gd name="connsiteX1" fmla="*/ 11201741 w 11329257"/>
              <a:gd name="connsiteY1" fmla="*/ 0 h 3112578"/>
              <a:gd name="connsiteX2" fmla="*/ 11329257 w 11329257"/>
              <a:gd name="connsiteY2" fmla="*/ 2508571 h 3112578"/>
              <a:gd name="connsiteX3" fmla="*/ 0 w 11329257"/>
              <a:gd name="connsiteY3" fmla="*/ 3112578 h 3112578"/>
              <a:gd name="connsiteX4" fmla="*/ 0 w 11329257"/>
              <a:gd name="connsiteY4" fmla="*/ 1672253 h 3112578"/>
              <a:gd name="connsiteX0" fmla="*/ 8467 w 11329257"/>
              <a:gd name="connsiteY0" fmla="*/ 994919 h 3112578"/>
              <a:gd name="connsiteX1" fmla="*/ 11201741 w 11329257"/>
              <a:gd name="connsiteY1" fmla="*/ 0 h 3112578"/>
              <a:gd name="connsiteX2" fmla="*/ 11329257 w 11329257"/>
              <a:gd name="connsiteY2" fmla="*/ 2508571 h 3112578"/>
              <a:gd name="connsiteX3" fmla="*/ 0 w 11329257"/>
              <a:gd name="connsiteY3" fmla="*/ 3112578 h 3112578"/>
              <a:gd name="connsiteX4" fmla="*/ 8467 w 11329257"/>
              <a:gd name="connsiteY4" fmla="*/ 994919 h 3112578"/>
              <a:gd name="connsiteX0" fmla="*/ 814 w 11330070"/>
              <a:gd name="connsiteY0" fmla="*/ 732453 h 3112578"/>
              <a:gd name="connsiteX1" fmla="*/ 11202554 w 11330070"/>
              <a:gd name="connsiteY1" fmla="*/ 0 h 3112578"/>
              <a:gd name="connsiteX2" fmla="*/ 11330070 w 11330070"/>
              <a:gd name="connsiteY2" fmla="*/ 2508571 h 3112578"/>
              <a:gd name="connsiteX3" fmla="*/ 813 w 11330070"/>
              <a:gd name="connsiteY3" fmla="*/ 3112578 h 3112578"/>
              <a:gd name="connsiteX4" fmla="*/ 814 w 11330070"/>
              <a:gd name="connsiteY4" fmla="*/ 732453 h 3112578"/>
              <a:gd name="connsiteX0" fmla="*/ 375 w 11338098"/>
              <a:gd name="connsiteY0" fmla="*/ 622387 h 3112578"/>
              <a:gd name="connsiteX1" fmla="*/ 11210582 w 11338098"/>
              <a:gd name="connsiteY1" fmla="*/ 0 h 3112578"/>
              <a:gd name="connsiteX2" fmla="*/ 11338098 w 11338098"/>
              <a:gd name="connsiteY2" fmla="*/ 2508571 h 3112578"/>
              <a:gd name="connsiteX3" fmla="*/ 8841 w 11338098"/>
              <a:gd name="connsiteY3" fmla="*/ 3112578 h 3112578"/>
              <a:gd name="connsiteX4" fmla="*/ 375 w 11338098"/>
              <a:gd name="connsiteY4" fmla="*/ 622387 h 3112578"/>
              <a:gd name="connsiteX0" fmla="*/ 375 w 11338098"/>
              <a:gd name="connsiteY0" fmla="*/ 1020320 h 3510511"/>
              <a:gd name="connsiteX1" fmla="*/ 11176715 w 11338098"/>
              <a:gd name="connsiteY1" fmla="*/ 0 h 3510511"/>
              <a:gd name="connsiteX2" fmla="*/ 11338098 w 11338098"/>
              <a:gd name="connsiteY2" fmla="*/ 2906504 h 3510511"/>
              <a:gd name="connsiteX3" fmla="*/ 8841 w 11338098"/>
              <a:gd name="connsiteY3" fmla="*/ 3510511 h 3510511"/>
              <a:gd name="connsiteX4" fmla="*/ 375 w 11338098"/>
              <a:gd name="connsiteY4" fmla="*/ 1020320 h 3510511"/>
              <a:gd name="connsiteX0" fmla="*/ 375 w 11338098"/>
              <a:gd name="connsiteY0" fmla="*/ 664720 h 3510511"/>
              <a:gd name="connsiteX1" fmla="*/ 11176715 w 11338098"/>
              <a:gd name="connsiteY1" fmla="*/ 0 h 3510511"/>
              <a:gd name="connsiteX2" fmla="*/ 11338098 w 11338098"/>
              <a:gd name="connsiteY2" fmla="*/ 2906504 h 3510511"/>
              <a:gd name="connsiteX3" fmla="*/ 8841 w 11338098"/>
              <a:gd name="connsiteY3" fmla="*/ 3510511 h 3510511"/>
              <a:gd name="connsiteX4" fmla="*/ 375 w 11338098"/>
              <a:gd name="connsiteY4" fmla="*/ 664720 h 3510511"/>
              <a:gd name="connsiteX0" fmla="*/ 375 w 11338098"/>
              <a:gd name="connsiteY0" fmla="*/ 605454 h 3510511"/>
              <a:gd name="connsiteX1" fmla="*/ 11176715 w 11338098"/>
              <a:gd name="connsiteY1" fmla="*/ 0 h 3510511"/>
              <a:gd name="connsiteX2" fmla="*/ 11338098 w 11338098"/>
              <a:gd name="connsiteY2" fmla="*/ 2906504 h 3510511"/>
              <a:gd name="connsiteX3" fmla="*/ 8841 w 11338098"/>
              <a:gd name="connsiteY3" fmla="*/ 3510511 h 3510511"/>
              <a:gd name="connsiteX4" fmla="*/ 375 w 11338098"/>
              <a:gd name="connsiteY4" fmla="*/ 605454 h 3510511"/>
              <a:gd name="connsiteX0" fmla="*/ 375 w 11338098"/>
              <a:gd name="connsiteY0" fmla="*/ 707054 h 3612111"/>
              <a:gd name="connsiteX1" fmla="*/ 11176715 w 11338098"/>
              <a:gd name="connsiteY1" fmla="*/ 0 h 3612111"/>
              <a:gd name="connsiteX2" fmla="*/ 11338098 w 11338098"/>
              <a:gd name="connsiteY2" fmla="*/ 3008104 h 3612111"/>
              <a:gd name="connsiteX3" fmla="*/ 8841 w 11338098"/>
              <a:gd name="connsiteY3" fmla="*/ 3612111 h 3612111"/>
              <a:gd name="connsiteX4" fmla="*/ 375 w 11338098"/>
              <a:gd name="connsiteY4" fmla="*/ 707054 h 3612111"/>
              <a:gd name="connsiteX0" fmla="*/ 375 w 11338098"/>
              <a:gd name="connsiteY0" fmla="*/ 571588 h 3612111"/>
              <a:gd name="connsiteX1" fmla="*/ 11176715 w 11338098"/>
              <a:gd name="connsiteY1" fmla="*/ 0 h 3612111"/>
              <a:gd name="connsiteX2" fmla="*/ 11338098 w 11338098"/>
              <a:gd name="connsiteY2" fmla="*/ 3008104 h 3612111"/>
              <a:gd name="connsiteX3" fmla="*/ 8841 w 11338098"/>
              <a:gd name="connsiteY3" fmla="*/ 3612111 h 3612111"/>
              <a:gd name="connsiteX4" fmla="*/ 375 w 11338098"/>
              <a:gd name="connsiteY4" fmla="*/ 571588 h 3612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38098" h="3612111">
                <a:moveTo>
                  <a:pt x="375" y="571588"/>
                </a:moveTo>
                <a:lnTo>
                  <a:pt x="11176715" y="0"/>
                </a:lnTo>
                <a:lnTo>
                  <a:pt x="11338098" y="3008104"/>
                </a:lnTo>
                <a:lnTo>
                  <a:pt x="8841" y="3612111"/>
                </a:lnTo>
                <a:cubicBezTo>
                  <a:pt x="11663" y="2906225"/>
                  <a:pt x="-2447" y="1277474"/>
                  <a:pt x="375" y="571588"/>
                </a:cubicBez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7DDD96-9DF1-51EB-43C1-F979E2D7E9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420000">
            <a:off x="510575" y="3233195"/>
            <a:ext cx="10178799" cy="134699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8000">
                <a:solidFill>
                  <a:schemeClr val="bg1"/>
                </a:solidFill>
              </a:rPr>
              <a:t> 6xx &amp; 7xx Fields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AAA45F-BADE-541F-D2F0-F1151FB729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20000">
            <a:off x="-2425" y="2042809"/>
            <a:ext cx="11149833" cy="760171"/>
          </a:xfrm>
          <a:prstGeom prst="rect">
            <a:avLst/>
          </a:prstGeom>
        </p:spPr>
      </p:pic>
      <p:sp>
        <p:nvSpPr>
          <p:cNvPr id="47" name="5-Point Star 18">
            <a:extLst>
              <a:ext uri="{FF2B5EF4-FFF2-40B4-BE49-F238E27FC236}">
                <a16:creationId xmlns:a16="http://schemas.microsoft.com/office/drawing/2014/main" id="{EF3460EC-E807-43B0-9981-D814975437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DFBFD78-CF55-2431-0439-3EBAA2F8ED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81446">
            <a:off x="1979989" y="728138"/>
            <a:ext cx="7239969" cy="584917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3049278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688B4051-2B20-36BE-4073-C09D630DC620}"/>
              </a:ext>
            </a:extLst>
          </p:cNvPr>
          <p:cNvSpPr txBox="1"/>
          <p:nvPr/>
        </p:nvSpPr>
        <p:spPr>
          <a:xfrm>
            <a:off x="8167255" y="2890391"/>
            <a:ext cx="35225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Eras Demi ITC" panose="020B0805030504020804" pitchFamily="34" charset="0"/>
              </a:rPr>
              <a:t>Early Childhood Speech Kit #1</a:t>
            </a:r>
          </a:p>
        </p:txBody>
      </p:sp>
      <p:pic>
        <p:nvPicPr>
          <p:cNvPr id="10" name="Picture 9" descr="A blue and white sign&#10;&#10;Description automatically generated">
            <a:extLst>
              <a:ext uri="{FF2B5EF4-FFF2-40B4-BE49-F238E27FC236}">
                <a16:creationId xmlns:a16="http://schemas.microsoft.com/office/drawing/2014/main" id="{ED7F8A59-F988-26B8-4FEC-C6292E4DFB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2826" y="-8909"/>
            <a:ext cx="3079173" cy="1239367"/>
          </a:xfrm>
          <a:prstGeom prst="rect">
            <a:avLst/>
          </a:prstGeom>
        </p:spPr>
      </p:pic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28DA07E7-57EB-62D7-F6B3-6FE1BC00B9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5"/>
          <a:stretch/>
        </p:blipFill>
        <p:spPr>
          <a:xfrm>
            <a:off x="0" y="-8909"/>
            <a:ext cx="7782790" cy="3429001"/>
          </a:xfrm>
          <a:prstGeom prst="rect">
            <a:avLst/>
          </a:prstGeom>
        </p:spPr>
      </p:pic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3FF99269-9E30-95B5-CE60-2E129D45AB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4" b="5267"/>
          <a:stretch/>
        </p:blipFill>
        <p:spPr>
          <a:xfrm>
            <a:off x="0" y="3437909"/>
            <a:ext cx="7782790" cy="3420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384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B18EF84-B76F-5389-C17A-ACBFDBE50F95}"/>
              </a:ext>
            </a:extLst>
          </p:cNvPr>
          <p:cNvSpPr txBox="1"/>
          <p:nvPr/>
        </p:nvSpPr>
        <p:spPr>
          <a:xfrm>
            <a:off x="8063346" y="2680812"/>
            <a:ext cx="35225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Eras Demi ITC" panose="020B0805030504020804" pitchFamily="34" charset="0"/>
              </a:rPr>
              <a:t>Early Childhood Speech Kit #1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922D65E-10AE-E8A6-B6FF-D7F81864F9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5687" y="2815937"/>
            <a:ext cx="5569804" cy="2779068"/>
          </a:xfrm>
          <a:prstGeom prst="rect">
            <a:avLst/>
          </a:prstGeom>
        </p:spPr>
      </p:pic>
      <p:pic>
        <p:nvPicPr>
          <p:cNvPr id="7" name="Picture 6" descr="A blue and white sign&#10;&#10;Description automatically generated">
            <a:extLst>
              <a:ext uri="{FF2B5EF4-FFF2-40B4-BE49-F238E27FC236}">
                <a16:creationId xmlns:a16="http://schemas.microsoft.com/office/drawing/2014/main" id="{CAF43C17-9F95-CBD7-AAF7-0B01A7DC2A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1034" y="-8908"/>
            <a:ext cx="2990966" cy="120386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D92B05B-B620-DFA7-809F-25840A8E85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3"/>
          <a:stretch/>
        </p:blipFill>
        <p:spPr>
          <a:xfrm>
            <a:off x="69734" y="1194956"/>
            <a:ext cx="11417300" cy="1485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3951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D10CF5-EDB7-BFD2-2A0C-7E379D520D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8605" y="2119745"/>
            <a:ext cx="2497139" cy="2618509"/>
          </a:xfrm>
        </p:spPr>
        <p:txBody>
          <a:bodyPr>
            <a:norm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Eras Demi ITC" panose="020B0805030504020804" pitchFamily="34" charset="0"/>
                <a:ea typeface="+mn-ea"/>
                <a:cs typeface="+mn-cs"/>
              </a:rPr>
              <a:t>Junior Explorers: Switzerland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A8973C4-8333-82D4-1A85-BFB1C12548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8605" y="0"/>
            <a:ext cx="2993395" cy="1201016"/>
          </a:xfrm>
          <a:prstGeom prst="rect">
            <a:avLst/>
          </a:prstGeom>
        </p:spPr>
      </p:pic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9057E20B-4932-C2AE-2FFF-45068DCD94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8" t="24893"/>
          <a:stretch/>
        </p:blipFill>
        <p:spPr>
          <a:xfrm>
            <a:off x="1" y="0"/>
            <a:ext cx="8843224" cy="3429000"/>
          </a:xfrm>
          <a:prstGeom prst="rect">
            <a:avLst/>
          </a:prstGeom>
        </p:spPr>
      </p:pic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194E5680-8240-42B8-0002-F4095715D7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429000"/>
            <a:ext cx="8843225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2531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5298B55C-85BA-56DE-C4B3-1499ECEF32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8606" y="1891144"/>
            <a:ext cx="2486748" cy="2618509"/>
          </a:xfrm>
        </p:spPr>
        <p:txBody>
          <a:bodyPr>
            <a:norm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Eras Demi ITC" panose="020B0805030504020804" pitchFamily="34" charset="0"/>
                <a:ea typeface="+mn-ea"/>
                <a:cs typeface="+mn-cs"/>
              </a:rPr>
              <a:t>Junior Explorers: Switzerland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9C01916-0656-C858-4BF8-6562563ACF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9489" y="3314701"/>
            <a:ext cx="3390037" cy="34290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3B8B4D4-6A2D-6A41-D20F-32001F9B0A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98605" y="0"/>
            <a:ext cx="2993395" cy="1201016"/>
          </a:xfrm>
          <a:prstGeom prst="rect">
            <a:avLst/>
          </a:prstGeom>
        </p:spPr>
      </p:pic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A58CF7D8-2CA0-E5A1-013D-25B2F983AB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8870"/>
            <a:ext cx="9093200" cy="3064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3160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3F1794E1-3AD5-1E97-A358-135F5B819C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99863" y="1937905"/>
            <a:ext cx="2343927" cy="2982190"/>
          </a:xfrm>
        </p:spPr>
        <p:txBody>
          <a:bodyPr>
            <a:norm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Eras Demi ITC" panose="020B0805030504020804" pitchFamily="34" charset="0"/>
                <a:ea typeface="+mn-ea"/>
                <a:cs typeface="+mn-cs"/>
              </a:rPr>
              <a:t>Dyslexia Resource Kit for Families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3938040-9E77-80B8-32CC-6E74A4256D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8605" y="0"/>
            <a:ext cx="2993395" cy="1201016"/>
          </a:xfrm>
          <a:prstGeom prst="rect">
            <a:avLst/>
          </a:prstGeom>
        </p:spPr>
      </p:pic>
      <p:pic>
        <p:nvPicPr>
          <p:cNvPr id="9" name="Picture 8" descr="A white line with black text&#10;&#10;Description automatically generated with medium confidence">
            <a:extLst>
              <a:ext uri="{FF2B5EF4-FFF2-40B4-BE49-F238E27FC236}">
                <a16:creationId xmlns:a16="http://schemas.microsoft.com/office/drawing/2014/main" id="{8A75C6A6-5D13-7C09-5BDA-02E13C7026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616564" cy="3293918"/>
          </a:xfrm>
          <a:prstGeom prst="rect">
            <a:avLst/>
          </a:prstGeom>
        </p:spPr>
      </p:pic>
      <p:pic>
        <p:nvPicPr>
          <p:cNvPr id="11" name="Picture 10" descr="A white paper with black lines&#10;&#10;Description automatically generated">
            <a:extLst>
              <a:ext uri="{FF2B5EF4-FFF2-40B4-BE49-F238E27FC236}">
                <a16:creationId xmlns:a16="http://schemas.microsoft.com/office/drawing/2014/main" id="{BED6909D-88E0-55D0-9904-318FC018C7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3"/>
          <a:stretch/>
        </p:blipFill>
        <p:spPr>
          <a:xfrm>
            <a:off x="0" y="3293918"/>
            <a:ext cx="8616564" cy="3564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6052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4072ABD0-DE5E-107C-90AB-E3E6468CB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51817" y="1574224"/>
            <a:ext cx="2343927" cy="2982190"/>
          </a:xfrm>
        </p:spPr>
        <p:txBody>
          <a:bodyPr>
            <a:norm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Eras Demi ITC" panose="020B0805030504020804" pitchFamily="34" charset="0"/>
                <a:ea typeface="+mn-ea"/>
                <a:cs typeface="+mn-cs"/>
              </a:rPr>
              <a:t>Dyslexia Resource Kit for Families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9F101311-EF9D-2775-4C9D-969C21605A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9157714" cy="19223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E56AC4-B754-B655-C57D-24924657C3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795318"/>
            <a:ext cx="9198605" cy="914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60B301F-1661-445E-9218-80D4890BFD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74272" y="3065319"/>
            <a:ext cx="3979718" cy="35777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0951DCC-0466-C763-0AF5-2D2AE3D4A9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98605" y="0"/>
            <a:ext cx="2993395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8047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21B344B-0D1C-73A4-09F9-17D533E47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34945" y="1937905"/>
            <a:ext cx="2291972" cy="2982190"/>
          </a:xfrm>
        </p:spPr>
        <p:txBody>
          <a:bodyPr>
            <a:norm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Eras Demi ITC" panose="020B0805030504020804" pitchFamily="34" charset="0"/>
                <a:ea typeface="+mn-ea"/>
                <a:cs typeface="+mn-cs"/>
              </a:rPr>
              <a:t>Kids Kit #96 : Magic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B4F8657C-DFF7-BDF7-6625-CD09B090E0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7" t="23184"/>
          <a:stretch/>
        </p:blipFill>
        <p:spPr>
          <a:xfrm>
            <a:off x="-19755" y="0"/>
            <a:ext cx="9242989" cy="3252355"/>
          </a:xfrm>
          <a:prstGeom prst="rect">
            <a:avLst/>
          </a:prstGeom>
        </p:spPr>
      </p:pic>
      <p:pic>
        <p:nvPicPr>
          <p:cNvPr id="8" name="Picture 7" descr="A white lined paper with black lines&#10;&#10;Description automatically generated">
            <a:extLst>
              <a:ext uri="{FF2B5EF4-FFF2-40B4-BE49-F238E27FC236}">
                <a16:creationId xmlns:a16="http://schemas.microsoft.com/office/drawing/2014/main" id="{44857DDF-32E5-05EF-909D-03D16EEFEA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"/>
          <a:stretch/>
        </p:blipFill>
        <p:spPr>
          <a:xfrm>
            <a:off x="0" y="3252355"/>
            <a:ext cx="9223234" cy="36056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BFA5E34-1090-6C8F-3147-078C938112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98605" y="0"/>
            <a:ext cx="2993395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9566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CBC3119-38A7-3894-724C-FFCF62D2BA03}"/>
              </a:ext>
            </a:extLst>
          </p:cNvPr>
          <p:cNvSpPr txBox="1">
            <a:spLocks/>
          </p:cNvSpPr>
          <p:nvPr/>
        </p:nvSpPr>
        <p:spPr>
          <a:xfrm>
            <a:off x="9583969" y="1356013"/>
            <a:ext cx="2124871" cy="26063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solidFill>
                  <a:schemeClr val="accent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3200" cap="none" dirty="0">
                <a:solidFill>
                  <a:srgbClr val="FF0000"/>
                </a:solidFill>
                <a:latin typeface="Eras Demi ITC" panose="020B0805030504020804" pitchFamily="34" charset="0"/>
                <a:ea typeface="+mn-ea"/>
                <a:cs typeface="+mn-cs"/>
              </a:rPr>
              <a:t>Kids Kit #96 : Magic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14BF1E1-19C9-FDD9-33B7-8E3E655BFB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1574" y="4010891"/>
            <a:ext cx="3896590" cy="28471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776E282-4273-C88F-2A71-23BABD2281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98605" y="0"/>
            <a:ext cx="2993395" cy="12010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DE02260-E389-9FEE-A03A-158F04EA9E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31" y="3060701"/>
            <a:ext cx="9215836" cy="817767"/>
          </a:xfrm>
          <a:prstGeom prst="rect">
            <a:avLst/>
          </a:prstGeom>
        </p:spPr>
      </p:pic>
      <p:pic>
        <p:nvPicPr>
          <p:cNvPr id="12" name="Picture 11" descr="A close-up of a text&#10;&#10;Description automatically generated">
            <a:extLst>
              <a:ext uri="{FF2B5EF4-FFF2-40B4-BE49-F238E27FC236}">
                <a16:creationId xmlns:a16="http://schemas.microsoft.com/office/drawing/2014/main" id="{9292DF72-3130-F6FF-CD4A-37F0A65B83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"/>
          <a:stretch/>
        </p:blipFill>
        <p:spPr>
          <a:xfrm>
            <a:off x="-17231" y="1"/>
            <a:ext cx="9215836" cy="306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6552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26917B-54C5-1327-F183-D0FD543213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Eras Bold ITC" panose="020B0907030504020204" pitchFamily="34" charset="0"/>
              </a:rPr>
              <a:t>Resources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589846B-9193-FDF3-2128-EF0DB3A14051}"/>
              </a:ext>
            </a:extLst>
          </p:cNvPr>
          <p:cNvSpPr txBox="1"/>
          <p:nvPr/>
        </p:nvSpPr>
        <p:spPr>
          <a:xfrm>
            <a:off x="408600" y="1685365"/>
            <a:ext cx="10951284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rgbClr val="FF0000"/>
                </a:solidFill>
                <a:latin typeface="Eras Demi ITC" panose="020B0805030504020804" pitchFamily="34" charset="0"/>
              </a:rPr>
              <a:t>itsMarc</a:t>
            </a:r>
            <a:r>
              <a:rPr lang="en-US" sz="2000" dirty="0">
                <a:solidFill>
                  <a:srgbClr val="FF0000"/>
                </a:solidFill>
                <a:latin typeface="Eras Demi ITC" panose="020B0805030504020804" pitchFamily="34" charset="0"/>
              </a:rPr>
              <a:t>. Definition: kit 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Eras Demi ITC" panose="020B08050305040208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https://www.itsmarc.com/crs/mergedprojects/helptop1/helptop1/definitions/definition_kit.htm</a:t>
            </a:r>
            <a:endParaRPr lang="en-US" sz="2000" dirty="0">
              <a:solidFill>
                <a:schemeClr val="accent5">
                  <a:lumMod val="75000"/>
                </a:schemeClr>
              </a:solidFill>
              <a:latin typeface="Eras Demi ITC" panose="020B08050305040208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0000"/>
                </a:solidFill>
                <a:latin typeface="Eras Demi ITC" panose="020B0805030504020804" pitchFamily="34" charset="0"/>
              </a:rPr>
              <a:t>OLAC Best Practices for Cataloging DVD-Video and Blu-ray Discs, Objects, Streaming Media, and Video Games Using the Original RDA Toolkit and MARC 21 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Eras Demi ITC" panose="020B08050305040208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https://cornerstone.lib.mnsu.edu/cgi/viewcontent.cgi?article=1027&amp;context=olac-publications</a:t>
            </a:r>
            <a:endParaRPr lang="en-US" sz="2000" dirty="0">
              <a:solidFill>
                <a:schemeClr val="accent5">
                  <a:lumMod val="75000"/>
                </a:schemeClr>
              </a:solidFill>
              <a:latin typeface="Eras Demi ITC" panose="020B08050305040208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0000"/>
                </a:solidFill>
                <a:latin typeface="Eras Demi ITC" panose="020B0805030504020804" pitchFamily="34" charset="0"/>
              </a:rPr>
              <a:t>OCLC Bibliographic Formats and Standards. 3xx fields.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Eras Demi ITC" panose="020B0805030504020804" pitchFamily="34" charset="0"/>
              </a:rPr>
              <a:t> 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Eras Demi ITC" panose="020B08050305040208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https://www.oclc.org/bibformats/en/3xx.html</a:t>
            </a:r>
            <a:endParaRPr lang="en-US" sz="2000" dirty="0">
              <a:solidFill>
                <a:schemeClr val="accent5">
                  <a:lumMod val="75000"/>
                </a:schemeClr>
              </a:solidFill>
              <a:latin typeface="Eras Demi ITC" panose="020B08050305040208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0000"/>
                </a:solidFill>
                <a:latin typeface="Eras Demi ITC" panose="020B0805030504020804" pitchFamily="34" charset="0"/>
              </a:rPr>
              <a:t>OCLC Bibliographic Formats and Standards.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Eras Demi ITC" panose="020B0805030504020804" pitchFamily="34" charset="0"/>
              </a:rPr>
              <a:t> </a:t>
            </a:r>
            <a:r>
              <a:rPr lang="en-US" sz="2000" dirty="0">
                <a:solidFill>
                  <a:srgbClr val="FF0000"/>
                </a:solidFill>
                <a:latin typeface="Eras Demi ITC" panose="020B0805030504020804" pitchFamily="34" charset="0"/>
              </a:rPr>
              <a:t>505 field. 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Eras Demi ITC" panose="020B08050305040208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https://www.oclc.org/bibformats/en/5xx/505.html</a:t>
            </a:r>
            <a:endParaRPr lang="en-US" sz="2000" dirty="0">
              <a:solidFill>
                <a:schemeClr val="accent5">
                  <a:lumMod val="75000"/>
                </a:schemeClr>
              </a:solidFill>
              <a:latin typeface="Eras Demi ITC" panose="020B08050305040208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1">
                    <a:lumMod val="60000"/>
                    <a:lumOff val="40000"/>
                  </a:schemeClr>
                </a:solidFill>
                <a:latin typeface="Eras Demi ITC" panose="020B0805030504020804" pitchFamily="34" charset="0"/>
              </a:rPr>
              <a:t>RBMS Controlled Vocabularies. 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Eras Demi ITC" panose="020B08050305040208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https://rbms.info/vocabularies/index.shtml</a:t>
            </a:r>
            <a:endParaRPr 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038069-B25F-99F8-AC7A-D26A022F198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98605" y="0"/>
            <a:ext cx="2993395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8095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273087-AF21-7738-8E24-23BD485D57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85801"/>
            <a:ext cx="3649531" cy="984380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chemeClr val="accent1">
                    <a:lumMod val="75000"/>
                  </a:schemeClr>
                </a:solidFill>
                <a:latin typeface="Eras Bold ITC" panose="020B0907030504020204" pitchFamily="34" charset="0"/>
                <a:ea typeface="Cascadia Code Light" panose="020B0609020000020004" pitchFamily="49" charset="0"/>
                <a:cs typeface="Cascadia Code Light" panose="020B0609020000020004" pitchFamily="49" charset="0"/>
              </a:rPr>
              <a:t>Agenda</a:t>
            </a:r>
            <a:r>
              <a:rPr lang="en-US" sz="5400" dirty="0">
                <a:solidFill>
                  <a:schemeClr val="bg2">
                    <a:lumMod val="20000"/>
                    <a:lumOff val="80000"/>
                  </a:schemeClr>
                </a:solidFill>
                <a:latin typeface="Eras Bold ITC" panose="020B0907030504020204" pitchFamily="34" charset="0"/>
                <a:ea typeface="Cascadia Code Light" panose="020B0609020000020004" pitchFamily="49" charset="0"/>
                <a:cs typeface="Cascadia Code Light" panose="020B0609020000020004" pitchFamily="49" charset="0"/>
              </a:rPr>
              <a:t>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DB55EE-B737-85F2-32D0-53A91ADEE6BC}"/>
              </a:ext>
            </a:extLst>
          </p:cNvPr>
          <p:cNvSpPr txBox="1"/>
          <p:nvPr/>
        </p:nvSpPr>
        <p:spPr>
          <a:xfrm>
            <a:off x="685801" y="2035124"/>
            <a:ext cx="8075644" cy="2787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EE1A1A"/>
                </a:solidFill>
                <a:latin typeface="Eras Demi ITC" panose="020B0805030504020804" pitchFamily="34" charset="0"/>
                <a:ea typeface="Cascadia Code SemiBold" panose="020B0609020000020004" pitchFamily="49" charset="0"/>
                <a:cs typeface="Cascadia Code SemiBold" panose="020B0609020000020004" pitchFamily="49" charset="0"/>
              </a:rPr>
              <a:t>What is a kit?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EE1A1A"/>
                </a:solidFill>
                <a:latin typeface="Eras Demi ITC" panose="020B0805030504020804" pitchFamily="34" charset="0"/>
                <a:ea typeface="Cascadia Code SemiBold" panose="020B0609020000020004" pitchFamily="49" charset="0"/>
                <a:cs typeface="Cascadia Code SemiBold" panose="020B0609020000020004" pitchFamily="49" charset="0"/>
              </a:rPr>
              <a:t>Types of kits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EE1A1A"/>
                </a:solidFill>
                <a:latin typeface="Eras Demi ITC" panose="020B0805030504020804" pitchFamily="34" charset="0"/>
                <a:ea typeface="Cascadia Code SemiBold" panose="020B0609020000020004" pitchFamily="49" charset="0"/>
                <a:cs typeface="Cascadia Code SemiBold" panose="020B0609020000020004" pitchFamily="49" charset="0"/>
              </a:rPr>
              <a:t>Kit specific fields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EE1A1A"/>
                </a:solidFill>
                <a:latin typeface="Eras Demi ITC" panose="020B0805030504020804" pitchFamily="34" charset="0"/>
                <a:ea typeface="Cascadia Code SemiBold" panose="020B0609020000020004" pitchFamily="49" charset="0"/>
                <a:cs typeface="Cascadia Code SemiBold" panose="020B0609020000020004" pitchFamily="49" charset="0"/>
              </a:rPr>
              <a:t>Kit examples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EE1A1A"/>
                </a:solidFill>
                <a:latin typeface="Eras Demi ITC" panose="020B0805030504020804" pitchFamily="34" charset="0"/>
                <a:ea typeface="Cascadia Code SemiBold" panose="020B0609020000020004" pitchFamily="49" charset="0"/>
                <a:cs typeface="Cascadia Code SemiBold" panose="020B0609020000020004" pitchFamily="49" charset="0"/>
              </a:rPr>
              <a:t>Resources</a:t>
            </a:r>
          </a:p>
        </p:txBody>
      </p:sp>
      <p:pic>
        <p:nvPicPr>
          <p:cNvPr id="4" name="Picture 3" descr="A blue and white sign&#10;&#10;Description automatically generated">
            <a:extLst>
              <a:ext uri="{FF2B5EF4-FFF2-40B4-BE49-F238E27FC236}">
                <a16:creationId xmlns:a16="http://schemas.microsoft.com/office/drawing/2014/main" id="{5D4229DF-0B07-0313-E64E-2003B6B498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6212" y="-8909"/>
            <a:ext cx="3775788" cy="1519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1448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1CD8A14B-0276-4BBE-85C8-08AB9143D7E4}"/>
              </a:ext>
            </a:extLst>
          </p:cNvPr>
          <p:cNvSpPr txBox="1"/>
          <p:nvPr/>
        </p:nvSpPr>
        <p:spPr>
          <a:xfrm>
            <a:off x="1229557" y="298723"/>
            <a:ext cx="878805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Eras Bold ITC" panose="020B0907030504020204" pitchFamily="34" charset="0"/>
              </a:rPr>
              <a:t>ON THE CALL TODAY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Eras Bold ITC" panose="020B0907030504020204" pitchFamily="34" charset="0"/>
              </a:rPr>
              <a:t>Questions? Contact the CMC: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Eras Bold ITC" panose="020B0907030504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cmc@illinoisheartland.org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Eras Bold ITC" panose="020B0907030504020204" pitchFamily="34" charset="0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207A039-5D00-4E66-B1CB-640BA4E881E3}"/>
              </a:ext>
            </a:extLst>
          </p:cNvPr>
          <p:cNvSpPr txBox="1"/>
          <p:nvPr/>
        </p:nvSpPr>
        <p:spPr>
          <a:xfrm>
            <a:off x="1344018" y="3112022"/>
            <a:ext cx="18265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Eras Demi ITC" panose="020B0805030504020804" pitchFamily="34" charset="0"/>
              </a:rPr>
              <a:t>Barbera Scoby</a:t>
            </a:r>
          </a:p>
          <a:p>
            <a:r>
              <a:rPr lang="en-US" dirty="0">
                <a:solidFill>
                  <a:srgbClr val="FF0000"/>
                </a:solidFill>
                <a:latin typeface="Eras Demi ITC" panose="020B0805030504020804" pitchFamily="34" charset="0"/>
              </a:rPr>
              <a:t>CMC Cataloger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21C5730-5A88-45A7-8F2D-EE9288B77FC3}"/>
              </a:ext>
            </a:extLst>
          </p:cNvPr>
          <p:cNvSpPr txBox="1"/>
          <p:nvPr/>
        </p:nvSpPr>
        <p:spPr>
          <a:xfrm>
            <a:off x="3225472" y="3131609"/>
            <a:ext cx="204273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Eras Demi ITC" panose="020B0805030504020804" pitchFamily="34" charset="0"/>
              </a:rPr>
              <a:t>Dr. Pamela Thomas</a:t>
            </a:r>
          </a:p>
          <a:p>
            <a:r>
              <a:rPr lang="en-US" sz="1600" dirty="0">
                <a:solidFill>
                  <a:srgbClr val="FF0000"/>
                </a:solidFill>
                <a:latin typeface="Eras Demi ITC" panose="020B0805030504020804" pitchFamily="34" charset="0"/>
              </a:rPr>
              <a:t>Bibliographic Grant Manager</a:t>
            </a:r>
          </a:p>
        </p:txBody>
      </p:sp>
      <p:pic>
        <p:nvPicPr>
          <p:cNvPr id="18" name="Picture 8">
            <a:extLst>
              <a:ext uri="{FF2B5EF4-FFF2-40B4-BE49-F238E27FC236}">
                <a16:creationId xmlns:a16="http://schemas.microsoft.com/office/drawing/2014/main" id="{20007243-6267-4D18-9A4E-C5A0952F0A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1938" y="1430066"/>
            <a:ext cx="937181" cy="147898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7CFEE61F-AAD0-451A-B92E-02C531BBF7A5}"/>
              </a:ext>
            </a:extLst>
          </p:cNvPr>
          <p:cNvSpPr txBox="1"/>
          <p:nvPr/>
        </p:nvSpPr>
        <p:spPr>
          <a:xfrm flipH="1">
            <a:off x="7404996" y="3091858"/>
            <a:ext cx="17595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Eras Demi ITC" panose="020B0805030504020804" pitchFamily="34" charset="0"/>
              </a:rPr>
              <a:t>Eric McKinney</a:t>
            </a:r>
          </a:p>
          <a:p>
            <a:r>
              <a:rPr lang="en-US" dirty="0">
                <a:solidFill>
                  <a:srgbClr val="FF0000"/>
                </a:solidFill>
                <a:latin typeface="Eras Demi ITC" panose="020B0805030504020804" pitchFamily="34" charset="0"/>
              </a:rPr>
              <a:t>CMC Training Cataloger</a:t>
            </a:r>
          </a:p>
        </p:txBody>
      </p:sp>
      <p:pic>
        <p:nvPicPr>
          <p:cNvPr id="21" name="Picture 8">
            <a:extLst>
              <a:ext uri="{FF2B5EF4-FFF2-40B4-BE49-F238E27FC236}">
                <a16:creationId xmlns:a16="http://schemas.microsoft.com/office/drawing/2014/main" id="{3C5876B5-D68F-4477-8D57-8864B48002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695950" y="1453902"/>
            <a:ext cx="1375049" cy="145515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A person wearing glasses&#10;&#10;Description automatically generated with low confidence">
            <a:extLst>
              <a:ext uri="{FF2B5EF4-FFF2-40B4-BE49-F238E27FC236}">
                <a16:creationId xmlns:a16="http://schemas.microsoft.com/office/drawing/2014/main" id="{A009E1C0-DBFF-4262-A6FC-21E1BC7450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584" y="1453902"/>
            <a:ext cx="985060" cy="144755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A75A6B0-E39B-9A50-56B2-A02E04C2E0D1}"/>
              </a:ext>
            </a:extLst>
          </p:cNvPr>
          <p:cNvSpPr txBox="1"/>
          <p:nvPr/>
        </p:nvSpPr>
        <p:spPr>
          <a:xfrm>
            <a:off x="5171099" y="3113180"/>
            <a:ext cx="18133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Eras Demi ITC" panose="020B0805030504020804" pitchFamily="34" charset="0"/>
              </a:rPr>
              <a:t>Mary Cornell</a:t>
            </a:r>
          </a:p>
          <a:p>
            <a:r>
              <a:rPr lang="en-US" dirty="0">
                <a:solidFill>
                  <a:srgbClr val="FF0000"/>
                </a:solidFill>
                <a:latin typeface="Eras Demi ITC" panose="020B0805030504020804" pitchFamily="34" charset="0"/>
              </a:rPr>
              <a:t>CMC Cataloger</a:t>
            </a:r>
          </a:p>
        </p:txBody>
      </p:sp>
      <p:pic>
        <p:nvPicPr>
          <p:cNvPr id="4" name="Picture 3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58B2EE0A-4A68-86EF-549B-3D0F41F9AA0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4556" y="1453903"/>
            <a:ext cx="1084592" cy="144033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C32A358-EBCC-345E-99DF-6191A9E4CACD}"/>
              </a:ext>
            </a:extLst>
          </p:cNvPr>
          <p:cNvSpPr txBox="1"/>
          <p:nvPr/>
        </p:nvSpPr>
        <p:spPr>
          <a:xfrm>
            <a:off x="9655286" y="3100026"/>
            <a:ext cx="21162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Eras Demi ITC" panose="020B0805030504020804" pitchFamily="34" charset="0"/>
              </a:rPr>
              <a:t>Kat Anderberg</a:t>
            </a:r>
          </a:p>
          <a:p>
            <a:r>
              <a:rPr lang="en-US" sz="1600" dirty="0">
                <a:solidFill>
                  <a:srgbClr val="FF0000"/>
                </a:solidFill>
                <a:latin typeface="Eras Demi ITC" panose="020B0805030504020804" pitchFamily="34" charset="0"/>
              </a:rPr>
              <a:t>Metadata Cataloger</a:t>
            </a:r>
          </a:p>
        </p:txBody>
      </p:sp>
      <p:pic>
        <p:nvPicPr>
          <p:cNvPr id="15" name="Picture 14" descr="A person wearing glasses&#10;&#10;Description automatically generated with low confidence">
            <a:extLst>
              <a:ext uri="{FF2B5EF4-FFF2-40B4-BE49-F238E27FC236}">
                <a16:creationId xmlns:a16="http://schemas.microsoft.com/office/drawing/2014/main" id="{6B1E8626-209A-B0AC-8EBC-158D16FBC53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6394" y="4339856"/>
            <a:ext cx="1008267" cy="140037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011CCF3-8E65-7F85-3547-A43F6C4ED86E}"/>
              </a:ext>
            </a:extLst>
          </p:cNvPr>
          <p:cNvSpPr txBox="1"/>
          <p:nvPr/>
        </p:nvSpPr>
        <p:spPr>
          <a:xfrm>
            <a:off x="3075709" y="5912946"/>
            <a:ext cx="29805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Eras Demi ITC" panose="020B0805030504020804" pitchFamily="34" charset="0"/>
              </a:rPr>
              <a:t>Katie Roberts</a:t>
            </a:r>
          </a:p>
          <a:p>
            <a:r>
              <a:rPr lang="en-US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Eras Demi ITC" panose="020B0805030504020804" pitchFamily="34" charset="0"/>
              </a:rPr>
              <a:t>Special Project Cataloger</a:t>
            </a:r>
          </a:p>
        </p:txBody>
      </p:sp>
      <p:pic>
        <p:nvPicPr>
          <p:cNvPr id="19" name="Picture 18" descr="A person with long hair&#10;&#10;Description automatically generated with low confidence">
            <a:extLst>
              <a:ext uri="{FF2B5EF4-FFF2-40B4-BE49-F238E27FC236}">
                <a16:creationId xmlns:a16="http://schemas.microsoft.com/office/drawing/2014/main" id="{4FC67045-DCB3-90A3-EF74-4C3483B3404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7910" y="4339856"/>
            <a:ext cx="1378410" cy="140037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BBC8CDE-84DA-0403-60C7-797192A51C1A}"/>
              </a:ext>
            </a:extLst>
          </p:cNvPr>
          <p:cNvSpPr txBox="1"/>
          <p:nvPr/>
        </p:nvSpPr>
        <p:spPr>
          <a:xfrm>
            <a:off x="6841924" y="5912946"/>
            <a:ext cx="28857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Eras Demi ITC" panose="020B0805030504020804" pitchFamily="34" charset="0"/>
              </a:rPr>
              <a:t>Andrea Giosta</a:t>
            </a:r>
          </a:p>
          <a:p>
            <a:r>
              <a:rPr lang="en-US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Eras Demi ITC" panose="020B0805030504020804" pitchFamily="34" charset="0"/>
              </a:rPr>
              <a:t>Special Project Cataloger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D5877BF-A287-F2B1-2EA5-CA069C3AA1A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34948" y="1440898"/>
            <a:ext cx="1429476" cy="148558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417365A-C93F-8B38-209F-2BA7267A8B9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017611" y="0"/>
            <a:ext cx="2174389" cy="872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454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 advClick="0" advTm="10000"/>
    </mc:Choice>
    <mc:Fallback xmlns="">
      <p:transition spd="slow" advClick="0" advTm="10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>
            <a:extLst>
              <a:ext uri="{FF2B5EF4-FFF2-40B4-BE49-F238E27FC236}">
                <a16:creationId xmlns:a16="http://schemas.microsoft.com/office/drawing/2014/main" id="{D5C39319-2A36-4900-A282-9313062822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52" name="Freeform 11">
            <a:extLst>
              <a:ext uri="{FF2B5EF4-FFF2-40B4-BE49-F238E27FC236}">
                <a16:creationId xmlns:a16="http://schemas.microsoft.com/office/drawing/2014/main" id="{4922C3E2-6B80-43FA-A1B3-72C74209D8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3" name="Freeform 13">
            <a:extLst>
              <a:ext uri="{FF2B5EF4-FFF2-40B4-BE49-F238E27FC236}">
                <a16:creationId xmlns:a16="http://schemas.microsoft.com/office/drawing/2014/main" id="{7F9CA34F-473C-460F-8CD5-65EDDB055D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4" name="Freeform 25">
            <a:extLst>
              <a:ext uri="{FF2B5EF4-FFF2-40B4-BE49-F238E27FC236}">
                <a16:creationId xmlns:a16="http://schemas.microsoft.com/office/drawing/2014/main" id="{B96B78F4-324C-4D12-827F-AD3D637862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5" name="Freeform 14">
            <a:extLst>
              <a:ext uri="{FF2B5EF4-FFF2-40B4-BE49-F238E27FC236}">
                <a16:creationId xmlns:a16="http://schemas.microsoft.com/office/drawing/2014/main" id="{3ADAE0E3-E595-4EA7-9E10-27915A5DD2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n-US"/>
          </a:p>
        </p:txBody>
      </p:sp>
      <p:sp>
        <p:nvSpPr>
          <p:cNvPr id="56" name="5-Point Star 24">
            <a:extLst>
              <a:ext uri="{FF2B5EF4-FFF2-40B4-BE49-F238E27FC236}">
                <a16:creationId xmlns:a16="http://schemas.microsoft.com/office/drawing/2014/main" id="{513E71BC-07F8-408E-B2D1-53D239C9DB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A2BA115B-6ACC-4B7A-A618-49B9B5EC50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58" name="Rectangle 57">
            <a:extLst>
              <a:ext uri="{FF2B5EF4-FFF2-40B4-BE49-F238E27FC236}">
                <a16:creationId xmlns:a16="http://schemas.microsoft.com/office/drawing/2014/main" id="{00BB7E50-DB95-4951-81DD-F006892F13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6200" y="0"/>
            <a:ext cx="4702938" cy="6858000"/>
          </a:xfrm>
          <a:prstGeom prst="rect">
            <a:avLst/>
          </a:prstGeom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5DA4EB-D4CA-257A-C071-136912B04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118" y="1301568"/>
            <a:ext cx="3314218" cy="291273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Eras Bold ITC" panose="020B0907030504020204" pitchFamily="34" charset="0"/>
              </a:rPr>
              <a:t>What is a Kit?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53D2822A-353B-407D-B7B4-C89ABDD0BD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2188" y="0"/>
            <a:ext cx="4238653" cy="226225"/>
          </a:xfrm>
          <a:prstGeom prst="rect">
            <a:avLst/>
          </a:pr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1DC87698-6BCD-4724-AC57-04D2C6A3AF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176" y="5752622"/>
            <a:ext cx="4239772" cy="780581"/>
          </a:xfrm>
          <a:prstGeom prst="rect">
            <a:avLst/>
          </a:pr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1" name="Freeform 8">
            <a:extLst>
              <a:ext uri="{FF2B5EF4-FFF2-40B4-BE49-F238E27FC236}">
                <a16:creationId xmlns:a16="http://schemas.microsoft.com/office/drawing/2014/main" id="{E1337527-081B-4C20-B74F-852CF4BC96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2189" y="0"/>
            <a:ext cx="4283927" cy="6576643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n-US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4797668C-0EAB-419D-8D49-70BFD36B3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88800" y="450792"/>
            <a:ext cx="6639906" cy="5950008"/>
          </a:xfrm>
          <a:prstGeom prst="rect">
            <a:avLst/>
          </a:prstGeom>
          <a:solidFill>
            <a:schemeClr val="bg1"/>
          </a:solidFill>
          <a:ln w="57150" cmpd="thinThick">
            <a:noFill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group of school supplies on a table&#10;&#10;Description automatically generated">
            <a:extLst>
              <a:ext uri="{FF2B5EF4-FFF2-40B4-BE49-F238E27FC236}">
                <a16:creationId xmlns:a16="http://schemas.microsoft.com/office/drawing/2014/main" id="{7C564908-9A04-FCFD-E2A0-B1F007B419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0774" y="684679"/>
            <a:ext cx="2652521" cy="2679315"/>
          </a:xfrm>
          <a:prstGeom prst="rect">
            <a:avLst/>
          </a:prstGeom>
        </p:spPr>
      </p:pic>
      <p:pic>
        <p:nvPicPr>
          <p:cNvPr id="10" name="Picture 9" descr="A table with different objects on it&#10;&#10;Description automatically generated">
            <a:extLst>
              <a:ext uri="{FF2B5EF4-FFF2-40B4-BE49-F238E27FC236}">
                <a16:creationId xmlns:a16="http://schemas.microsoft.com/office/drawing/2014/main" id="{A8B382E5-2B9D-CD08-F169-4AC7828D40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7717" y="888825"/>
            <a:ext cx="3028419" cy="2271314"/>
          </a:xfrm>
          <a:prstGeom prst="rect">
            <a:avLst/>
          </a:prstGeom>
        </p:spPr>
      </p:pic>
      <p:pic>
        <p:nvPicPr>
          <p:cNvPr id="8" name="Picture 7" descr="A group of books on a table&#10;&#10;Description automatically generated">
            <a:extLst>
              <a:ext uri="{FF2B5EF4-FFF2-40B4-BE49-F238E27FC236}">
                <a16:creationId xmlns:a16="http://schemas.microsoft.com/office/drawing/2014/main" id="{63A3238F-2942-D6FE-6EA6-DCEB38A48F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5856" y="3505106"/>
            <a:ext cx="3022359" cy="2644563"/>
          </a:xfrm>
          <a:prstGeom prst="rect">
            <a:avLst/>
          </a:prstGeom>
        </p:spPr>
      </p:pic>
      <p:pic>
        <p:nvPicPr>
          <p:cNvPr id="4" name="Picture 3" descr="A group of books on a table&#10;&#10;Description automatically generated">
            <a:extLst>
              <a:ext uri="{FF2B5EF4-FFF2-40B4-BE49-F238E27FC236}">
                <a16:creationId xmlns:a16="http://schemas.microsoft.com/office/drawing/2014/main" id="{28D3A9E2-E18D-D61E-847B-9D8E606DCDC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10" b="21255"/>
          <a:stretch/>
        </p:blipFill>
        <p:spPr>
          <a:xfrm>
            <a:off x="8467718" y="4143471"/>
            <a:ext cx="3200217" cy="1445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4311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691BDF7-74ED-406A-8A22-22721EE5FB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13544B1A-9E28-4189-AE12-8CDBA2C0F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2" name="Rectangle 11">
              <a:extLst>
                <a:ext uri="{FF2B5EF4-FFF2-40B4-BE49-F238E27FC236}">
                  <a16:creationId xmlns:a16="http://schemas.microsoft.com/office/drawing/2014/main" id="{2B6A25A0-6CD9-45B3-A42D-509D3E2F2C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id="{28AFC8E5-EE69-4EDA-9BAA-D9650668BF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71EE848-149F-4FB9-B7EF-229308554F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DB7463E-AB98-E2DA-B0E8-B961ACD5A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Eras Bold ITC" panose="020B0907030504020204" pitchFamily="34" charset="0"/>
              </a:rPr>
              <a:t>Types of Kits</a:t>
            </a:r>
          </a:p>
        </p:txBody>
      </p:sp>
      <p:graphicFrame>
        <p:nvGraphicFramePr>
          <p:cNvPr id="5" name="TextBox 2">
            <a:extLst>
              <a:ext uri="{FF2B5EF4-FFF2-40B4-BE49-F238E27FC236}">
                <a16:creationId xmlns:a16="http://schemas.microsoft.com/office/drawing/2014/main" id="{95F6E1C3-FCB1-C546-F4C5-803D5AF014F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18434915"/>
              </p:ext>
            </p:extLst>
          </p:nvPr>
        </p:nvGraphicFramePr>
        <p:xfrm>
          <a:off x="685800" y="2063750"/>
          <a:ext cx="10394950" cy="33115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3" name="Picture 2" descr="A blue and white sign&#10;&#10;Description automatically generated">
            <a:extLst>
              <a:ext uri="{FF2B5EF4-FFF2-40B4-BE49-F238E27FC236}">
                <a16:creationId xmlns:a16="http://schemas.microsoft.com/office/drawing/2014/main" id="{2647D934-BFAA-A321-3DDC-AD91F102474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6212" y="-8909"/>
            <a:ext cx="3775788" cy="1519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1157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5691BDF7-74ED-406A-8A22-22721EE5FB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13544B1A-9E28-4189-AE12-8CDBA2C0F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2" name="Rectangle 11">
              <a:extLst>
                <a:ext uri="{FF2B5EF4-FFF2-40B4-BE49-F238E27FC236}">
                  <a16:creationId xmlns:a16="http://schemas.microsoft.com/office/drawing/2014/main" id="{2B6A25A0-6CD9-45B3-A42D-509D3E2F2C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id="{28AFC8E5-EE69-4EDA-9BAA-D9650668BF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71EE848-149F-4FB9-B7EF-229308554F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1C4DAAB9-1F6E-44A6-8EBD-11AA857B20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122CB3-2B75-8C04-157D-15DE8B75A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85800"/>
            <a:ext cx="10792837" cy="115196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Eras Bold ITC" panose="020B0907030504020204" pitchFamily="34" charset="0"/>
              </a:rPr>
              <a:t>Kit specific fields</a:t>
            </a:r>
          </a:p>
        </p:txBody>
      </p:sp>
      <p:graphicFrame>
        <p:nvGraphicFramePr>
          <p:cNvPr id="29" name="TextBox 2">
            <a:extLst>
              <a:ext uri="{FF2B5EF4-FFF2-40B4-BE49-F238E27FC236}">
                <a16:creationId xmlns:a16="http://schemas.microsoft.com/office/drawing/2014/main" id="{9CBECBEB-786D-626B-48C0-F13FE205576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06434596"/>
              </p:ext>
            </p:extLst>
          </p:nvPr>
        </p:nvGraphicFramePr>
        <p:xfrm>
          <a:off x="685800" y="2063750"/>
          <a:ext cx="10793413" cy="39084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3" name="Picture 2" descr="A blue and white sign&#10;&#10;Description automatically generated">
            <a:extLst>
              <a:ext uri="{FF2B5EF4-FFF2-40B4-BE49-F238E27FC236}">
                <a16:creationId xmlns:a16="http://schemas.microsoft.com/office/drawing/2014/main" id="{0DFBD8D6-6242-8C2C-FD55-507CB87C100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6212" y="-8909"/>
            <a:ext cx="3775788" cy="1519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2814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>
            <a:extLst>
              <a:ext uri="{FF2B5EF4-FFF2-40B4-BE49-F238E27FC236}">
                <a16:creationId xmlns:a16="http://schemas.microsoft.com/office/drawing/2014/main" id="{576E8DBD-6DBD-4FCB-8FE8-8F0425C0B6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47" name="Freeform 11">
            <a:extLst>
              <a:ext uri="{FF2B5EF4-FFF2-40B4-BE49-F238E27FC236}">
                <a16:creationId xmlns:a16="http://schemas.microsoft.com/office/drawing/2014/main" id="{70BE0118-665B-49AC-8ED9-B29C009CED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8" name="Freeform 13">
            <a:extLst>
              <a:ext uri="{FF2B5EF4-FFF2-40B4-BE49-F238E27FC236}">
                <a16:creationId xmlns:a16="http://schemas.microsoft.com/office/drawing/2014/main" id="{DB8E4593-3024-4A7B-92FB-8114D72E57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9" name="Freeform 25">
            <a:extLst>
              <a:ext uri="{FF2B5EF4-FFF2-40B4-BE49-F238E27FC236}">
                <a16:creationId xmlns:a16="http://schemas.microsoft.com/office/drawing/2014/main" id="{F72029E6-113E-4A42-8D29-4B796B39B9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0" name="Freeform 14">
            <a:extLst>
              <a:ext uri="{FF2B5EF4-FFF2-40B4-BE49-F238E27FC236}">
                <a16:creationId xmlns:a16="http://schemas.microsoft.com/office/drawing/2014/main" id="{FBAE6AE5-2B20-46E6-B338-A385BFF09F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n-US"/>
          </a:p>
        </p:txBody>
      </p:sp>
      <p:sp>
        <p:nvSpPr>
          <p:cNvPr id="51" name="5-Point Star 24">
            <a:extLst>
              <a:ext uri="{FF2B5EF4-FFF2-40B4-BE49-F238E27FC236}">
                <a16:creationId xmlns:a16="http://schemas.microsoft.com/office/drawing/2014/main" id="{4555B12C-E2CF-448D-918F-96D0958DC6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AFB8FFAA-9442-4FA6-B0EC-369AE6A2BD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53" name="Freeform 17">
            <a:extLst>
              <a:ext uri="{FF2B5EF4-FFF2-40B4-BE49-F238E27FC236}">
                <a16:creationId xmlns:a16="http://schemas.microsoft.com/office/drawing/2014/main" id="{C5A41A00-0593-4A97-9CA0-B0AE89F212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4" name="Freeform 21">
            <a:extLst>
              <a:ext uri="{FF2B5EF4-FFF2-40B4-BE49-F238E27FC236}">
                <a16:creationId xmlns:a16="http://schemas.microsoft.com/office/drawing/2014/main" id="{FCA51B5C-E7C6-405A-BA9F-6B5A96D7BD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5" name="Freeform 20">
            <a:extLst>
              <a:ext uri="{FF2B5EF4-FFF2-40B4-BE49-F238E27FC236}">
                <a16:creationId xmlns:a16="http://schemas.microsoft.com/office/drawing/2014/main" id="{FABCB0C0-C191-42C2-9158-48485F76A3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8841" y="2698990"/>
            <a:ext cx="11338098" cy="3612111"/>
          </a:xfrm>
          <a:custGeom>
            <a:avLst/>
            <a:gdLst>
              <a:gd name="connsiteX0" fmla="*/ 0 w 11329257"/>
              <a:gd name="connsiteY0" fmla="*/ 1672253 h 3112578"/>
              <a:gd name="connsiteX1" fmla="*/ 11201741 w 11329257"/>
              <a:gd name="connsiteY1" fmla="*/ 0 h 3112578"/>
              <a:gd name="connsiteX2" fmla="*/ 11329257 w 11329257"/>
              <a:gd name="connsiteY2" fmla="*/ 2508571 h 3112578"/>
              <a:gd name="connsiteX3" fmla="*/ 0 w 11329257"/>
              <a:gd name="connsiteY3" fmla="*/ 3112578 h 3112578"/>
              <a:gd name="connsiteX4" fmla="*/ 0 w 11329257"/>
              <a:gd name="connsiteY4" fmla="*/ 1672253 h 3112578"/>
              <a:gd name="connsiteX0" fmla="*/ 8467 w 11329257"/>
              <a:gd name="connsiteY0" fmla="*/ 994919 h 3112578"/>
              <a:gd name="connsiteX1" fmla="*/ 11201741 w 11329257"/>
              <a:gd name="connsiteY1" fmla="*/ 0 h 3112578"/>
              <a:gd name="connsiteX2" fmla="*/ 11329257 w 11329257"/>
              <a:gd name="connsiteY2" fmla="*/ 2508571 h 3112578"/>
              <a:gd name="connsiteX3" fmla="*/ 0 w 11329257"/>
              <a:gd name="connsiteY3" fmla="*/ 3112578 h 3112578"/>
              <a:gd name="connsiteX4" fmla="*/ 8467 w 11329257"/>
              <a:gd name="connsiteY4" fmla="*/ 994919 h 3112578"/>
              <a:gd name="connsiteX0" fmla="*/ 814 w 11330070"/>
              <a:gd name="connsiteY0" fmla="*/ 732453 h 3112578"/>
              <a:gd name="connsiteX1" fmla="*/ 11202554 w 11330070"/>
              <a:gd name="connsiteY1" fmla="*/ 0 h 3112578"/>
              <a:gd name="connsiteX2" fmla="*/ 11330070 w 11330070"/>
              <a:gd name="connsiteY2" fmla="*/ 2508571 h 3112578"/>
              <a:gd name="connsiteX3" fmla="*/ 813 w 11330070"/>
              <a:gd name="connsiteY3" fmla="*/ 3112578 h 3112578"/>
              <a:gd name="connsiteX4" fmla="*/ 814 w 11330070"/>
              <a:gd name="connsiteY4" fmla="*/ 732453 h 3112578"/>
              <a:gd name="connsiteX0" fmla="*/ 375 w 11338098"/>
              <a:gd name="connsiteY0" fmla="*/ 622387 h 3112578"/>
              <a:gd name="connsiteX1" fmla="*/ 11210582 w 11338098"/>
              <a:gd name="connsiteY1" fmla="*/ 0 h 3112578"/>
              <a:gd name="connsiteX2" fmla="*/ 11338098 w 11338098"/>
              <a:gd name="connsiteY2" fmla="*/ 2508571 h 3112578"/>
              <a:gd name="connsiteX3" fmla="*/ 8841 w 11338098"/>
              <a:gd name="connsiteY3" fmla="*/ 3112578 h 3112578"/>
              <a:gd name="connsiteX4" fmla="*/ 375 w 11338098"/>
              <a:gd name="connsiteY4" fmla="*/ 622387 h 3112578"/>
              <a:gd name="connsiteX0" fmla="*/ 375 w 11338098"/>
              <a:gd name="connsiteY0" fmla="*/ 1020320 h 3510511"/>
              <a:gd name="connsiteX1" fmla="*/ 11176715 w 11338098"/>
              <a:gd name="connsiteY1" fmla="*/ 0 h 3510511"/>
              <a:gd name="connsiteX2" fmla="*/ 11338098 w 11338098"/>
              <a:gd name="connsiteY2" fmla="*/ 2906504 h 3510511"/>
              <a:gd name="connsiteX3" fmla="*/ 8841 w 11338098"/>
              <a:gd name="connsiteY3" fmla="*/ 3510511 h 3510511"/>
              <a:gd name="connsiteX4" fmla="*/ 375 w 11338098"/>
              <a:gd name="connsiteY4" fmla="*/ 1020320 h 3510511"/>
              <a:gd name="connsiteX0" fmla="*/ 375 w 11338098"/>
              <a:gd name="connsiteY0" fmla="*/ 664720 h 3510511"/>
              <a:gd name="connsiteX1" fmla="*/ 11176715 w 11338098"/>
              <a:gd name="connsiteY1" fmla="*/ 0 h 3510511"/>
              <a:gd name="connsiteX2" fmla="*/ 11338098 w 11338098"/>
              <a:gd name="connsiteY2" fmla="*/ 2906504 h 3510511"/>
              <a:gd name="connsiteX3" fmla="*/ 8841 w 11338098"/>
              <a:gd name="connsiteY3" fmla="*/ 3510511 h 3510511"/>
              <a:gd name="connsiteX4" fmla="*/ 375 w 11338098"/>
              <a:gd name="connsiteY4" fmla="*/ 664720 h 3510511"/>
              <a:gd name="connsiteX0" fmla="*/ 375 w 11338098"/>
              <a:gd name="connsiteY0" fmla="*/ 605454 h 3510511"/>
              <a:gd name="connsiteX1" fmla="*/ 11176715 w 11338098"/>
              <a:gd name="connsiteY1" fmla="*/ 0 h 3510511"/>
              <a:gd name="connsiteX2" fmla="*/ 11338098 w 11338098"/>
              <a:gd name="connsiteY2" fmla="*/ 2906504 h 3510511"/>
              <a:gd name="connsiteX3" fmla="*/ 8841 w 11338098"/>
              <a:gd name="connsiteY3" fmla="*/ 3510511 h 3510511"/>
              <a:gd name="connsiteX4" fmla="*/ 375 w 11338098"/>
              <a:gd name="connsiteY4" fmla="*/ 605454 h 3510511"/>
              <a:gd name="connsiteX0" fmla="*/ 375 w 11338098"/>
              <a:gd name="connsiteY0" fmla="*/ 707054 h 3612111"/>
              <a:gd name="connsiteX1" fmla="*/ 11176715 w 11338098"/>
              <a:gd name="connsiteY1" fmla="*/ 0 h 3612111"/>
              <a:gd name="connsiteX2" fmla="*/ 11338098 w 11338098"/>
              <a:gd name="connsiteY2" fmla="*/ 3008104 h 3612111"/>
              <a:gd name="connsiteX3" fmla="*/ 8841 w 11338098"/>
              <a:gd name="connsiteY3" fmla="*/ 3612111 h 3612111"/>
              <a:gd name="connsiteX4" fmla="*/ 375 w 11338098"/>
              <a:gd name="connsiteY4" fmla="*/ 707054 h 3612111"/>
              <a:gd name="connsiteX0" fmla="*/ 375 w 11338098"/>
              <a:gd name="connsiteY0" fmla="*/ 571588 h 3612111"/>
              <a:gd name="connsiteX1" fmla="*/ 11176715 w 11338098"/>
              <a:gd name="connsiteY1" fmla="*/ 0 h 3612111"/>
              <a:gd name="connsiteX2" fmla="*/ 11338098 w 11338098"/>
              <a:gd name="connsiteY2" fmla="*/ 3008104 h 3612111"/>
              <a:gd name="connsiteX3" fmla="*/ 8841 w 11338098"/>
              <a:gd name="connsiteY3" fmla="*/ 3612111 h 3612111"/>
              <a:gd name="connsiteX4" fmla="*/ 375 w 11338098"/>
              <a:gd name="connsiteY4" fmla="*/ 571588 h 3612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38098" h="3612111">
                <a:moveTo>
                  <a:pt x="375" y="571588"/>
                </a:moveTo>
                <a:lnTo>
                  <a:pt x="11176715" y="0"/>
                </a:lnTo>
                <a:lnTo>
                  <a:pt x="11338098" y="3008104"/>
                </a:lnTo>
                <a:lnTo>
                  <a:pt x="8841" y="3612111"/>
                </a:lnTo>
                <a:cubicBezTo>
                  <a:pt x="11663" y="2906225"/>
                  <a:pt x="-2447" y="1277474"/>
                  <a:pt x="375" y="571588"/>
                </a:cubicBez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93F81649-558A-1BF1-63F0-30264E4AD0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20000">
            <a:off x="372342" y="267394"/>
            <a:ext cx="10260970" cy="2567138"/>
          </a:xfrm>
          <a:prstGeom prst="rect">
            <a:avLst/>
          </a:prstGeom>
        </p:spPr>
      </p:pic>
      <p:sp>
        <p:nvSpPr>
          <p:cNvPr id="56" name="Freeform 19">
            <a:extLst>
              <a:ext uri="{FF2B5EF4-FFF2-40B4-BE49-F238E27FC236}">
                <a16:creationId xmlns:a16="http://schemas.microsoft.com/office/drawing/2014/main" id="{D2D09E6C-D6EC-4C7F-91ED-C81D537A0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4A7FE9-24B9-8AC7-B602-373B6776A3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420000">
            <a:off x="496980" y="3221623"/>
            <a:ext cx="10264470" cy="125006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8000" dirty="0">
                <a:solidFill>
                  <a:schemeClr val="accent1">
                    <a:lumMod val="20000"/>
                    <a:lumOff val="80000"/>
                  </a:schemeClr>
                </a:solidFill>
                <a:latin typeface="Eras Bold ITC" panose="020B0907030504020204" pitchFamily="34" charset="0"/>
              </a:rPr>
              <a:t>Fixed Fields</a:t>
            </a:r>
          </a:p>
        </p:txBody>
      </p:sp>
      <p:sp>
        <p:nvSpPr>
          <p:cNvPr id="57" name="5-Point Star 12">
            <a:extLst>
              <a:ext uri="{FF2B5EF4-FFF2-40B4-BE49-F238E27FC236}">
                <a16:creationId xmlns:a16="http://schemas.microsoft.com/office/drawing/2014/main" id="{3951E5EC-1DE3-40F0-897A-8618C6185D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58DD2E8-BE12-5AEF-83E1-3870C9CF63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96760" y="5656340"/>
            <a:ext cx="2993395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6182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76E8DBD-6DBD-4FCB-8FE8-8F0425C0B6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1" name="Freeform 11">
            <a:extLst>
              <a:ext uri="{FF2B5EF4-FFF2-40B4-BE49-F238E27FC236}">
                <a16:creationId xmlns:a16="http://schemas.microsoft.com/office/drawing/2014/main" id="{70BE0118-665B-49AC-8ED9-B29C009CED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DB8E4593-3024-4A7B-92FB-8114D72E57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" name="Freeform 25">
            <a:extLst>
              <a:ext uri="{FF2B5EF4-FFF2-40B4-BE49-F238E27FC236}">
                <a16:creationId xmlns:a16="http://schemas.microsoft.com/office/drawing/2014/main" id="{F72029E6-113E-4A42-8D29-4B796B39B9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7" name="Freeform 14">
            <a:extLst>
              <a:ext uri="{FF2B5EF4-FFF2-40B4-BE49-F238E27FC236}">
                <a16:creationId xmlns:a16="http://schemas.microsoft.com/office/drawing/2014/main" id="{FBAE6AE5-2B20-46E6-B338-A385BFF09F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n-US"/>
          </a:p>
        </p:txBody>
      </p:sp>
      <p:sp>
        <p:nvSpPr>
          <p:cNvPr id="19" name="5-Point Star 24">
            <a:extLst>
              <a:ext uri="{FF2B5EF4-FFF2-40B4-BE49-F238E27FC236}">
                <a16:creationId xmlns:a16="http://schemas.microsoft.com/office/drawing/2014/main" id="{4555B12C-E2CF-448D-918F-96D0958DC6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AFB8FFAA-9442-4FA6-B0EC-369AE6A2BD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23" name="Freeform 17">
            <a:extLst>
              <a:ext uri="{FF2B5EF4-FFF2-40B4-BE49-F238E27FC236}">
                <a16:creationId xmlns:a16="http://schemas.microsoft.com/office/drawing/2014/main" id="{C5A41A00-0593-4A97-9CA0-B0AE89F212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5" name="Freeform 21">
            <a:extLst>
              <a:ext uri="{FF2B5EF4-FFF2-40B4-BE49-F238E27FC236}">
                <a16:creationId xmlns:a16="http://schemas.microsoft.com/office/drawing/2014/main" id="{FCA51B5C-E7C6-405A-BA9F-6B5A96D7BD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7" name="Freeform 20">
            <a:extLst>
              <a:ext uri="{FF2B5EF4-FFF2-40B4-BE49-F238E27FC236}">
                <a16:creationId xmlns:a16="http://schemas.microsoft.com/office/drawing/2014/main" id="{FABCB0C0-C191-42C2-9158-48485F76A3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8841" y="2698990"/>
            <a:ext cx="11338098" cy="3612111"/>
          </a:xfrm>
          <a:custGeom>
            <a:avLst/>
            <a:gdLst>
              <a:gd name="connsiteX0" fmla="*/ 0 w 11329257"/>
              <a:gd name="connsiteY0" fmla="*/ 1672253 h 3112578"/>
              <a:gd name="connsiteX1" fmla="*/ 11201741 w 11329257"/>
              <a:gd name="connsiteY1" fmla="*/ 0 h 3112578"/>
              <a:gd name="connsiteX2" fmla="*/ 11329257 w 11329257"/>
              <a:gd name="connsiteY2" fmla="*/ 2508571 h 3112578"/>
              <a:gd name="connsiteX3" fmla="*/ 0 w 11329257"/>
              <a:gd name="connsiteY3" fmla="*/ 3112578 h 3112578"/>
              <a:gd name="connsiteX4" fmla="*/ 0 w 11329257"/>
              <a:gd name="connsiteY4" fmla="*/ 1672253 h 3112578"/>
              <a:gd name="connsiteX0" fmla="*/ 8467 w 11329257"/>
              <a:gd name="connsiteY0" fmla="*/ 994919 h 3112578"/>
              <a:gd name="connsiteX1" fmla="*/ 11201741 w 11329257"/>
              <a:gd name="connsiteY1" fmla="*/ 0 h 3112578"/>
              <a:gd name="connsiteX2" fmla="*/ 11329257 w 11329257"/>
              <a:gd name="connsiteY2" fmla="*/ 2508571 h 3112578"/>
              <a:gd name="connsiteX3" fmla="*/ 0 w 11329257"/>
              <a:gd name="connsiteY3" fmla="*/ 3112578 h 3112578"/>
              <a:gd name="connsiteX4" fmla="*/ 8467 w 11329257"/>
              <a:gd name="connsiteY4" fmla="*/ 994919 h 3112578"/>
              <a:gd name="connsiteX0" fmla="*/ 814 w 11330070"/>
              <a:gd name="connsiteY0" fmla="*/ 732453 h 3112578"/>
              <a:gd name="connsiteX1" fmla="*/ 11202554 w 11330070"/>
              <a:gd name="connsiteY1" fmla="*/ 0 h 3112578"/>
              <a:gd name="connsiteX2" fmla="*/ 11330070 w 11330070"/>
              <a:gd name="connsiteY2" fmla="*/ 2508571 h 3112578"/>
              <a:gd name="connsiteX3" fmla="*/ 813 w 11330070"/>
              <a:gd name="connsiteY3" fmla="*/ 3112578 h 3112578"/>
              <a:gd name="connsiteX4" fmla="*/ 814 w 11330070"/>
              <a:gd name="connsiteY4" fmla="*/ 732453 h 3112578"/>
              <a:gd name="connsiteX0" fmla="*/ 375 w 11338098"/>
              <a:gd name="connsiteY0" fmla="*/ 622387 h 3112578"/>
              <a:gd name="connsiteX1" fmla="*/ 11210582 w 11338098"/>
              <a:gd name="connsiteY1" fmla="*/ 0 h 3112578"/>
              <a:gd name="connsiteX2" fmla="*/ 11338098 w 11338098"/>
              <a:gd name="connsiteY2" fmla="*/ 2508571 h 3112578"/>
              <a:gd name="connsiteX3" fmla="*/ 8841 w 11338098"/>
              <a:gd name="connsiteY3" fmla="*/ 3112578 h 3112578"/>
              <a:gd name="connsiteX4" fmla="*/ 375 w 11338098"/>
              <a:gd name="connsiteY4" fmla="*/ 622387 h 3112578"/>
              <a:gd name="connsiteX0" fmla="*/ 375 w 11338098"/>
              <a:gd name="connsiteY0" fmla="*/ 1020320 h 3510511"/>
              <a:gd name="connsiteX1" fmla="*/ 11176715 w 11338098"/>
              <a:gd name="connsiteY1" fmla="*/ 0 h 3510511"/>
              <a:gd name="connsiteX2" fmla="*/ 11338098 w 11338098"/>
              <a:gd name="connsiteY2" fmla="*/ 2906504 h 3510511"/>
              <a:gd name="connsiteX3" fmla="*/ 8841 w 11338098"/>
              <a:gd name="connsiteY3" fmla="*/ 3510511 h 3510511"/>
              <a:gd name="connsiteX4" fmla="*/ 375 w 11338098"/>
              <a:gd name="connsiteY4" fmla="*/ 1020320 h 3510511"/>
              <a:gd name="connsiteX0" fmla="*/ 375 w 11338098"/>
              <a:gd name="connsiteY0" fmla="*/ 664720 h 3510511"/>
              <a:gd name="connsiteX1" fmla="*/ 11176715 w 11338098"/>
              <a:gd name="connsiteY1" fmla="*/ 0 h 3510511"/>
              <a:gd name="connsiteX2" fmla="*/ 11338098 w 11338098"/>
              <a:gd name="connsiteY2" fmla="*/ 2906504 h 3510511"/>
              <a:gd name="connsiteX3" fmla="*/ 8841 w 11338098"/>
              <a:gd name="connsiteY3" fmla="*/ 3510511 h 3510511"/>
              <a:gd name="connsiteX4" fmla="*/ 375 w 11338098"/>
              <a:gd name="connsiteY4" fmla="*/ 664720 h 3510511"/>
              <a:gd name="connsiteX0" fmla="*/ 375 w 11338098"/>
              <a:gd name="connsiteY0" fmla="*/ 605454 h 3510511"/>
              <a:gd name="connsiteX1" fmla="*/ 11176715 w 11338098"/>
              <a:gd name="connsiteY1" fmla="*/ 0 h 3510511"/>
              <a:gd name="connsiteX2" fmla="*/ 11338098 w 11338098"/>
              <a:gd name="connsiteY2" fmla="*/ 2906504 h 3510511"/>
              <a:gd name="connsiteX3" fmla="*/ 8841 w 11338098"/>
              <a:gd name="connsiteY3" fmla="*/ 3510511 h 3510511"/>
              <a:gd name="connsiteX4" fmla="*/ 375 w 11338098"/>
              <a:gd name="connsiteY4" fmla="*/ 605454 h 3510511"/>
              <a:gd name="connsiteX0" fmla="*/ 375 w 11338098"/>
              <a:gd name="connsiteY0" fmla="*/ 707054 h 3612111"/>
              <a:gd name="connsiteX1" fmla="*/ 11176715 w 11338098"/>
              <a:gd name="connsiteY1" fmla="*/ 0 h 3612111"/>
              <a:gd name="connsiteX2" fmla="*/ 11338098 w 11338098"/>
              <a:gd name="connsiteY2" fmla="*/ 3008104 h 3612111"/>
              <a:gd name="connsiteX3" fmla="*/ 8841 w 11338098"/>
              <a:gd name="connsiteY3" fmla="*/ 3612111 h 3612111"/>
              <a:gd name="connsiteX4" fmla="*/ 375 w 11338098"/>
              <a:gd name="connsiteY4" fmla="*/ 707054 h 3612111"/>
              <a:gd name="connsiteX0" fmla="*/ 375 w 11338098"/>
              <a:gd name="connsiteY0" fmla="*/ 571588 h 3612111"/>
              <a:gd name="connsiteX1" fmla="*/ 11176715 w 11338098"/>
              <a:gd name="connsiteY1" fmla="*/ 0 h 3612111"/>
              <a:gd name="connsiteX2" fmla="*/ 11338098 w 11338098"/>
              <a:gd name="connsiteY2" fmla="*/ 3008104 h 3612111"/>
              <a:gd name="connsiteX3" fmla="*/ 8841 w 11338098"/>
              <a:gd name="connsiteY3" fmla="*/ 3612111 h 3612111"/>
              <a:gd name="connsiteX4" fmla="*/ 375 w 11338098"/>
              <a:gd name="connsiteY4" fmla="*/ 571588 h 3612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38098" h="3612111">
                <a:moveTo>
                  <a:pt x="375" y="571588"/>
                </a:moveTo>
                <a:lnTo>
                  <a:pt x="11176715" y="0"/>
                </a:lnTo>
                <a:lnTo>
                  <a:pt x="11338098" y="3008104"/>
                </a:lnTo>
                <a:lnTo>
                  <a:pt x="8841" y="3612111"/>
                </a:lnTo>
                <a:cubicBezTo>
                  <a:pt x="11663" y="2906225"/>
                  <a:pt x="-2447" y="1277474"/>
                  <a:pt x="375" y="571588"/>
                </a:cubicBez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4" name="Picture 3" descr="A screenshot of a phone&#10;&#10;Description automatically generated">
            <a:extLst>
              <a:ext uri="{FF2B5EF4-FFF2-40B4-BE49-F238E27FC236}">
                <a16:creationId xmlns:a16="http://schemas.microsoft.com/office/drawing/2014/main" id="{665012F1-BDF9-7AD8-93F8-958C0617B5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20000">
            <a:off x="72895" y="265651"/>
            <a:ext cx="10950358" cy="2663527"/>
          </a:xfrm>
          <a:prstGeom prst="rect">
            <a:avLst/>
          </a:prstGeom>
        </p:spPr>
      </p:pic>
      <p:sp>
        <p:nvSpPr>
          <p:cNvPr id="29" name="Freeform 19">
            <a:extLst>
              <a:ext uri="{FF2B5EF4-FFF2-40B4-BE49-F238E27FC236}">
                <a16:creationId xmlns:a16="http://schemas.microsoft.com/office/drawing/2014/main" id="{D2D09E6C-D6EC-4C7F-91ED-C81D537A0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1DA4E8-4CA6-F915-BD99-EB5D5C8F73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420000">
            <a:off x="93669" y="3153709"/>
            <a:ext cx="10660059" cy="1101549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r"/>
            <a:r>
              <a:rPr lang="en-US" sz="6500" dirty="0">
                <a:solidFill>
                  <a:schemeClr val="accent1">
                    <a:lumMod val="20000"/>
                    <a:lumOff val="80000"/>
                  </a:schemeClr>
                </a:solidFill>
                <a:latin typeface="Eras Bold ITC" panose="020B0907030504020204" pitchFamily="34" charset="0"/>
              </a:rPr>
              <a:t>0XX &amp; 02X/03X  Fields </a:t>
            </a:r>
          </a:p>
        </p:txBody>
      </p:sp>
      <p:sp>
        <p:nvSpPr>
          <p:cNvPr id="31" name="5-Point Star 12">
            <a:extLst>
              <a:ext uri="{FF2B5EF4-FFF2-40B4-BE49-F238E27FC236}">
                <a16:creationId xmlns:a16="http://schemas.microsoft.com/office/drawing/2014/main" id="{3951E5EC-1DE3-40F0-897A-8618C6185D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3" name="Picture 2" descr="A blue and white sign&#10;&#10;Description automatically generated">
            <a:extLst>
              <a:ext uri="{FF2B5EF4-FFF2-40B4-BE49-F238E27FC236}">
                <a16:creationId xmlns:a16="http://schemas.microsoft.com/office/drawing/2014/main" id="{0A3B407A-1085-3956-BF9F-A99BAEC888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0426" y="5667903"/>
            <a:ext cx="2990966" cy="1203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0351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76E8DBD-6DBD-4FCB-8FE8-8F0425C0B6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1" name="Freeform 11">
            <a:extLst>
              <a:ext uri="{FF2B5EF4-FFF2-40B4-BE49-F238E27FC236}">
                <a16:creationId xmlns:a16="http://schemas.microsoft.com/office/drawing/2014/main" id="{70BE0118-665B-49AC-8ED9-B29C009CED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DB8E4593-3024-4A7B-92FB-8114D72E57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" name="Freeform 25">
            <a:extLst>
              <a:ext uri="{FF2B5EF4-FFF2-40B4-BE49-F238E27FC236}">
                <a16:creationId xmlns:a16="http://schemas.microsoft.com/office/drawing/2014/main" id="{F72029E6-113E-4A42-8D29-4B796B39B9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7" name="Freeform 14">
            <a:extLst>
              <a:ext uri="{FF2B5EF4-FFF2-40B4-BE49-F238E27FC236}">
                <a16:creationId xmlns:a16="http://schemas.microsoft.com/office/drawing/2014/main" id="{FBAE6AE5-2B20-46E6-B338-A385BFF09F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n-US"/>
          </a:p>
        </p:txBody>
      </p:sp>
      <p:sp>
        <p:nvSpPr>
          <p:cNvPr id="19" name="5-Point Star 24">
            <a:extLst>
              <a:ext uri="{FF2B5EF4-FFF2-40B4-BE49-F238E27FC236}">
                <a16:creationId xmlns:a16="http://schemas.microsoft.com/office/drawing/2014/main" id="{4555B12C-E2CF-448D-918F-96D0958DC6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AFB8FFAA-9442-4FA6-B0EC-369AE6A2BD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23" name="Freeform 17">
            <a:extLst>
              <a:ext uri="{FF2B5EF4-FFF2-40B4-BE49-F238E27FC236}">
                <a16:creationId xmlns:a16="http://schemas.microsoft.com/office/drawing/2014/main" id="{C5A41A00-0593-4A97-9CA0-B0AE89F212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5" name="Freeform 21">
            <a:extLst>
              <a:ext uri="{FF2B5EF4-FFF2-40B4-BE49-F238E27FC236}">
                <a16:creationId xmlns:a16="http://schemas.microsoft.com/office/drawing/2014/main" id="{FCA51B5C-E7C6-405A-BA9F-6B5A96D7BD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7" name="Freeform 20">
            <a:extLst>
              <a:ext uri="{FF2B5EF4-FFF2-40B4-BE49-F238E27FC236}">
                <a16:creationId xmlns:a16="http://schemas.microsoft.com/office/drawing/2014/main" id="{FABCB0C0-C191-42C2-9158-48485F76A3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8841" y="2698990"/>
            <a:ext cx="11338098" cy="3612111"/>
          </a:xfrm>
          <a:custGeom>
            <a:avLst/>
            <a:gdLst>
              <a:gd name="connsiteX0" fmla="*/ 0 w 11329257"/>
              <a:gd name="connsiteY0" fmla="*/ 1672253 h 3112578"/>
              <a:gd name="connsiteX1" fmla="*/ 11201741 w 11329257"/>
              <a:gd name="connsiteY1" fmla="*/ 0 h 3112578"/>
              <a:gd name="connsiteX2" fmla="*/ 11329257 w 11329257"/>
              <a:gd name="connsiteY2" fmla="*/ 2508571 h 3112578"/>
              <a:gd name="connsiteX3" fmla="*/ 0 w 11329257"/>
              <a:gd name="connsiteY3" fmla="*/ 3112578 h 3112578"/>
              <a:gd name="connsiteX4" fmla="*/ 0 w 11329257"/>
              <a:gd name="connsiteY4" fmla="*/ 1672253 h 3112578"/>
              <a:gd name="connsiteX0" fmla="*/ 8467 w 11329257"/>
              <a:gd name="connsiteY0" fmla="*/ 994919 h 3112578"/>
              <a:gd name="connsiteX1" fmla="*/ 11201741 w 11329257"/>
              <a:gd name="connsiteY1" fmla="*/ 0 h 3112578"/>
              <a:gd name="connsiteX2" fmla="*/ 11329257 w 11329257"/>
              <a:gd name="connsiteY2" fmla="*/ 2508571 h 3112578"/>
              <a:gd name="connsiteX3" fmla="*/ 0 w 11329257"/>
              <a:gd name="connsiteY3" fmla="*/ 3112578 h 3112578"/>
              <a:gd name="connsiteX4" fmla="*/ 8467 w 11329257"/>
              <a:gd name="connsiteY4" fmla="*/ 994919 h 3112578"/>
              <a:gd name="connsiteX0" fmla="*/ 814 w 11330070"/>
              <a:gd name="connsiteY0" fmla="*/ 732453 h 3112578"/>
              <a:gd name="connsiteX1" fmla="*/ 11202554 w 11330070"/>
              <a:gd name="connsiteY1" fmla="*/ 0 h 3112578"/>
              <a:gd name="connsiteX2" fmla="*/ 11330070 w 11330070"/>
              <a:gd name="connsiteY2" fmla="*/ 2508571 h 3112578"/>
              <a:gd name="connsiteX3" fmla="*/ 813 w 11330070"/>
              <a:gd name="connsiteY3" fmla="*/ 3112578 h 3112578"/>
              <a:gd name="connsiteX4" fmla="*/ 814 w 11330070"/>
              <a:gd name="connsiteY4" fmla="*/ 732453 h 3112578"/>
              <a:gd name="connsiteX0" fmla="*/ 375 w 11338098"/>
              <a:gd name="connsiteY0" fmla="*/ 622387 h 3112578"/>
              <a:gd name="connsiteX1" fmla="*/ 11210582 w 11338098"/>
              <a:gd name="connsiteY1" fmla="*/ 0 h 3112578"/>
              <a:gd name="connsiteX2" fmla="*/ 11338098 w 11338098"/>
              <a:gd name="connsiteY2" fmla="*/ 2508571 h 3112578"/>
              <a:gd name="connsiteX3" fmla="*/ 8841 w 11338098"/>
              <a:gd name="connsiteY3" fmla="*/ 3112578 h 3112578"/>
              <a:gd name="connsiteX4" fmla="*/ 375 w 11338098"/>
              <a:gd name="connsiteY4" fmla="*/ 622387 h 3112578"/>
              <a:gd name="connsiteX0" fmla="*/ 375 w 11338098"/>
              <a:gd name="connsiteY0" fmla="*/ 1020320 h 3510511"/>
              <a:gd name="connsiteX1" fmla="*/ 11176715 w 11338098"/>
              <a:gd name="connsiteY1" fmla="*/ 0 h 3510511"/>
              <a:gd name="connsiteX2" fmla="*/ 11338098 w 11338098"/>
              <a:gd name="connsiteY2" fmla="*/ 2906504 h 3510511"/>
              <a:gd name="connsiteX3" fmla="*/ 8841 w 11338098"/>
              <a:gd name="connsiteY3" fmla="*/ 3510511 h 3510511"/>
              <a:gd name="connsiteX4" fmla="*/ 375 w 11338098"/>
              <a:gd name="connsiteY4" fmla="*/ 1020320 h 3510511"/>
              <a:gd name="connsiteX0" fmla="*/ 375 w 11338098"/>
              <a:gd name="connsiteY0" fmla="*/ 664720 h 3510511"/>
              <a:gd name="connsiteX1" fmla="*/ 11176715 w 11338098"/>
              <a:gd name="connsiteY1" fmla="*/ 0 h 3510511"/>
              <a:gd name="connsiteX2" fmla="*/ 11338098 w 11338098"/>
              <a:gd name="connsiteY2" fmla="*/ 2906504 h 3510511"/>
              <a:gd name="connsiteX3" fmla="*/ 8841 w 11338098"/>
              <a:gd name="connsiteY3" fmla="*/ 3510511 h 3510511"/>
              <a:gd name="connsiteX4" fmla="*/ 375 w 11338098"/>
              <a:gd name="connsiteY4" fmla="*/ 664720 h 3510511"/>
              <a:gd name="connsiteX0" fmla="*/ 375 w 11338098"/>
              <a:gd name="connsiteY0" fmla="*/ 605454 h 3510511"/>
              <a:gd name="connsiteX1" fmla="*/ 11176715 w 11338098"/>
              <a:gd name="connsiteY1" fmla="*/ 0 h 3510511"/>
              <a:gd name="connsiteX2" fmla="*/ 11338098 w 11338098"/>
              <a:gd name="connsiteY2" fmla="*/ 2906504 h 3510511"/>
              <a:gd name="connsiteX3" fmla="*/ 8841 w 11338098"/>
              <a:gd name="connsiteY3" fmla="*/ 3510511 h 3510511"/>
              <a:gd name="connsiteX4" fmla="*/ 375 w 11338098"/>
              <a:gd name="connsiteY4" fmla="*/ 605454 h 3510511"/>
              <a:gd name="connsiteX0" fmla="*/ 375 w 11338098"/>
              <a:gd name="connsiteY0" fmla="*/ 707054 h 3612111"/>
              <a:gd name="connsiteX1" fmla="*/ 11176715 w 11338098"/>
              <a:gd name="connsiteY1" fmla="*/ 0 h 3612111"/>
              <a:gd name="connsiteX2" fmla="*/ 11338098 w 11338098"/>
              <a:gd name="connsiteY2" fmla="*/ 3008104 h 3612111"/>
              <a:gd name="connsiteX3" fmla="*/ 8841 w 11338098"/>
              <a:gd name="connsiteY3" fmla="*/ 3612111 h 3612111"/>
              <a:gd name="connsiteX4" fmla="*/ 375 w 11338098"/>
              <a:gd name="connsiteY4" fmla="*/ 707054 h 3612111"/>
              <a:gd name="connsiteX0" fmla="*/ 375 w 11338098"/>
              <a:gd name="connsiteY0" fmla="*/ 571588 h 3612111"/>
              <a:gd name="connsiteX1" fmla="*/ 11176715 w 11338098"/>
              <a:gd name="connsiteY1" fmla="*/ 0 h 3612111"/>
              <a:gd name="connsiteX2" fmla="*/ 11338098 w 11338098"/>
              <a:gd name="connsiteY2" fmla="*/ 3008104 h 3612111"/>
              <a:gd name="connsiteX3" fmla="*/ 8841 w 11338098"/>
              <a:gd name="connsiteY3" fmla="*/ 3612111 h 3612111"/>
              <a:gd name="connsiteX4" fmla="*/ 375 w 11338098"/>
              <a:gd name="connsiteY4" fmla="*/ 571588 h 3612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38098" h="3612111">
                <a:moveTo>
                  <a:pt x="375" y="571588"/>
                </a:moveTo>
                <a:lnTo>
                  <a:pt x="11176715" y="0"/>
                </a:lnTo>
                <a:lnTo>
                  <a:pt x="11338098" y="3008104"/>
                </a:lnTo>
                <a:lnTo>
                  <a:pt x="8841" y="3612111"/>
                </a:lnTo>
                <a:cubicBezTo>
                  <a:pt x="11663" y="2906225"/>
                  <a:pt x="-2447" y="1277474"/>
                  <a:pt x="375" y="571588"/>
                </a:cubicBez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9" name="Freeform 19">
            <a:extLst>
              <a:ext uri="{FF2B5EF4-FFF2-40B4-BE49-F238E27FC236}">
                <a16:creationId xmlns:a16="http://schemas.microsoft.com/office/drawing/2014/main" id="{D2D09E6C-D6EC-4C7F-91ED-C81D537A0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1DA4E8-4CA6-F915-BD99-EB5D5C8F73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420000">
            <a:off x="93669" y="3153709"/>
            <a:ext cx="10660059" cy="1101549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r"/>
            <a:r>
              <a:rPr lang="en-US" sz="6500" dirty="0">
                <a:solidFill>
                  <a:schemeClr val="accent1">
                    <a:lumMod val="20000"/>
                    <a:lumOff val="80000"/>
                  </a:schemeClr>
                </a:solidFill>
                <a:latin typeface="Eras Bold ITC" panose="020B0907030504020204" pitchFamily="34" charset="0"/>
              </a:rPr>
              <a:t>3XX Fields </a:t>
            </a:r>
          </a:p>
        </p:txBody>
      </p:sp>
      <p:sp>
        <p:nvSpPr>
          <p:cNvPr id="31" name="5-Point Star 12">
            <a:extLst>
              <a:ext uri="{FF2B5EF4-FFF2-40B4-BE49-F238E27FC236}">
                <a16:creationId xmlns:a16="http://schemas.microsoft.com/office/drawing/2014/main" id="{3951E5EC-1DE3-40F0-897A-8618C6185D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3" name="Picture 2" descr="A blue and white sign&#10;&#10;Description automatically generated">
            <a:extLst>
              <a:ext uri="{FF2B5EF4-FFF2-40B4-BE49-F238E27FC236}">
                <a16:creationId xmlns:a16="http://schemas.microsoft.com/office/drawing/2014/main" id="{0A3B407A-1085-3956-BF9F-A99BAEC888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0426" y="5667903"/>
            <a:ext cx="2990966" cy="1203864"/>
          </a:xfrm>
          <a:prstGeom prst="rect">
            <a:avLst/>
          </a:prstGeom>
        </p:spPr>
      </p:pic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DFADE479-7B70-9D7C-4EF4-FB1A9B0094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"/>
          <a:stretch/>
        </p:blipFill>
        <p:spPr>
          <a:xfrm rot="21435379">
            <a:off x="68727" y="225848"/>
            <a:ext cx="11004681" cy="2926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9423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76E8DBD-6DBD-4FCB-8FE8-8F0425C0B6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1" name="Freeform 11">
            <a:extLst>
              <a:ext uri="{FF2B5EF4-FFF2-40B4-BE49-F238E27FC236}">
                <a16:creationId xmlns:a16="http://schemas.microsoft.com/office/drawing/2014/main" id="{70BE0118-665B-49AC-8ED9-B29C009CED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DB8E4593-3024-4A7B-92FB-8114D72E57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" name="Freeform 25">
            <a:extLst>
              <a:ext uri="{FF2B5EF4-FFF2-40B4-BE49-F238E27FC236}">
                <a16:creationId xmlns:a16="http://schemas.microsoft.com/office/drawing/2014/main" id="{F72029E6-113E-4A42-8D29-4B796B39B9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7" name="Freeform 14">
            <a:extLst>
              <a:ext uri="{FF2B5EF4-FFF2-40B4-BE49-F238E27FC236}">
                <a16:creationId xmlns:a16="http://schemas.microsoft.com/office/drawing/2014/main" id="{FBAE6AE5-2B20-46E6-B338-A385BFF09F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n-US"/>
          </a:p>
        </p:txBody>
      </p:sp>
      <p:sp>
        <p:nvSpPr>
          <p:cNvPr id="19" name="5-Point Star 24">
            <a:extLst>
              <a:ext uri="{FF2B5EF4-FFF2-40B4-BE49-F238E27FC236}">
                <a16:creationId xmlns:a16="http://schemas.microsoft.com/office/drawing/2014/main" id="{4555B12C-E2CF-448D-918F-96D0958DC6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AFB8FFAA-9442-4FA6-B0EC-369AE6A2BD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23" name="Freeform 17">
            <a:extLst>
              <a:ext uri="{FF2B5EF4-FFF2-40B4-BE49-F238E27FC236}">
                <a16:creationId xmlns:a16="http://schemas.microsoft.com/office/drawing/2014/main" id="{C5A41A00-0593-4A97-9CA0-B0AE89F212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5" name="Freeform 21">
            <a:extLst>
              <a:ext uri="{FF2B5EF4-FFF2-40B4-BE49-F238E27FC236}">
                <a16:creationId xmlns:a16="http://schemas.microsoft.com/office/drawing/2014/main" id="{FCA51B5C-E7C6-405A-BA9F-6B5A96D7BD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7" name="Freeform 20">
            <a:extLst>
              <a:ext uri="{FF2B5EF4-FFF2-40B4-BE49-F238E27FC236}">
                <a16:creationId xmlns:a16="http://schemas.microsoft.com/office/drawing/2014/main" id="{FABCB0C0-C191-42C2-9158-48485F76A3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8841" y="2698990"/>
            <a:ext cx="11338098" cy="3612111"/>
          </a:xfrm>
          <a:custGeom>
            <a:avLst/>
            <a:gdLst>
              <a:gd name="connsiteX0" fmla="*/ 0 w 11329257"/>
              <a:gd name="connsiteY0" fmla="*/ 1672253 h 3112578"/>
              <a:gd name="connsiteX1" fmla="*/ 11201741 w 11329257"/>
              <a:gd name="connsiteY1" fmla="*/ 0 h 3112578"/>
              <a:gd name="connsiteX2" fmla="*/ 11329257 w 11329257"/>
              <a:gd name="connsiteY2" fmla="*/ 2508571 h 3112578"/>
              <a:gd name="connsiteX3" fmla="*/ 0 w 11329257"/>
              <a:gd name="connsiteY3" fmla="*/ 3112578 h 3112578"/>
              <a:gd name="connsiteX4" fmla="*/ 0 w 11329257"/>
              <a:gd name="connsiteY4" fmla="*/ 1672253 h 3112578"/>
              <a:gd name="connsiteX0" fmla="*/ 8467 w 11329257"/>
              <a:gd name="connsiteY0" fmla="*/ 994919 h 3112578"/>
              <a:gd name="connsiteX1" fmla="*/ 11201741 w 11329257"/>
              <a:gd name="connsiteY1" fmla="*/ 0 h 3112578"/>
              <a:gd name="connsiteX2" fmla="*/ 11329257 w 11329257"/>
              <a:gd name="connsiteY2" fmla="*/ 2508571 h 3112578"/>
              <a:gd name="connsiteX3" fmla="*/ 0 w 11329257"/>
              <a:gd name="connsiteY3" fmla="*/ 3112578 h 3112578"/>
              <a:gd name="connsiteX4" fmla="*/ 8467 w 11329257"/>
              <a:gd name="connsiteY4" fmla="*/ 994919 h 3112578"/>
              <a:gd name="connsiteX0" fmla="*/ 814 w 11330070"/>
              <a:gd name="connsiteY0" fmla="*/ 732453 h 3112578"/>
              <a:gd name="connsiteX1" fmla="*/ 11202554 w 11330070"/>
              <a:gd name="connsiteY1" fmla="*/ 0 h 3112578"/>
              <a:gd name="connsiteX2" fmla="*/ 11330070 w 11330070"/>
              <a:gd name="connsiteY2" fmla="*/ 2508571 h 3112578"/>
              <a:gd name="connsiteX3" fmla="*/ 813 w 11330070"/>
              <a:gd name="connsiteY3" fmla="*/ 3112578 h 3112578"/>
              <a:gd name="connsiteX4" fmla="*/ 814 w 11330070"/>
              <a:gd name="connsiteY4" fmla="*/ 732453 h 3112578"/>
              <a:gd name="connsiteX0" fmla="*/ 375 w 11338098"/>
              <a:gd name="connsiteY0" fmla="*/ 622387 h 3112578"/>
              <a:gd name="connsiteX1" fmla="*/ 11210582 w 11338098"/>
              <a:gd name="connsiteY1" fmla="*/ 0 h 3112578"/>
              <a:gd name="connsiteX2" fmla="*/ 11338098 w 11338098"/>
              <a:gd name="connsiteY2" fmla="*/ 2508571 h 3112578"/>
              <a:gd name="connsiteX3" fmla="*/ 8841 w 11338098"/>
              <a:gd name="connsiteY3" fmla="*/ 3112578 h 3112578"/>
              <a:gd name="connsiteX4" fmla="*/ 375 w 11338098"/>
              <a:gd name="connsiteY4" fmla="*/ 622387 h 3112578"/>
              <a:gd name="connsiteX0" fmla="*/ 375 w 11338098"/>
              <a:gd name="connsiteY0" fmla="*/ 1020320 h 3510511"/>
              <a:gd name="connsiteX1" fmla="*/ 11176715 w 11338098"/>
              <a:gd name="connsiteY1" fmla="*/ 0 h 3510511"/>
              <a:gd name="connsiteX2" fmla="*/ 11338098 w 11338098"/>
              <a:gd name="connsiteY2" fmla="*/ 2906504 h 3510511"/>
              <a:gd name="connsiteX3" fmla="*/ 8841 w 11338098"/>
              <a:gd name="connsiteY3" fmla="*/ 3510511 h 3510511"/>
              <a:gd name="connsiteX4" fmla="*/ 375 w 11338098"/>
              <a:gd name="connsiteY4" fmla="*/ 1020320 h 3510511"/>
              <a:gd name="connsiteX0" fmla="*/ 375 w 11338098"/>
              <a:gd name="connsiteY0" fmla="*/ 664720 h 3510511"/>
              <a:gd name="connsiteX1" fmla="*/ 11176715 w 11338098"/>
              <a:gd name="connsiteY1" fmla="*/ 0 h 3510511"/>
              <a:gd name="connsiteX2" fmla="*/ 11338098 w 11338098"/>
              <a:gd name="connsiteY2" fmla="*/ 2906504 h 3510511"/>
              <a:gd name="connsiteX3" fmla="*/ 8841 w 11338098"/>
              <a:gd name="connsiteY3" fmla="*/ 3510511 h 3510511"/>
              <a:gd name="connsiteX4" fmla="*/ 375 w 11338098"/>
              <a:gd name="connsiteY4" fmla="*/ 664720 h 3510511"/>
              <a:gd name="connsiteX0" fmla="*/ 375 w 11338098"/>
              <a:gd name="connsiteY0" fmla="*/ 605454 h 3510511"/>
              <a:gd name="connsiteX1" fmla="*/ 11176715 w 11338098"/>
              <a:gd name="connsiteY1" fmla="*/ 0 h 3510511"/>
              <a:gd name="connsiteX2" fmla="*/ 11338098 w 11338098"/>
              <a:gd name="connsiteY2" fmla="*/ 2906504 h 3510511"/>
              <a:gd name="connsiteX3" fmla="*/ 8841 w 11338098"/>
              <a:gd name="connsiteY3" fmla="*/ 3510511 h 3510511"/>
              <a:gd name="connsiteX4" fmla="*/ 375 w 11338098"/>
              <a:gd name="connsiteY4" fmla="*/ 605454 h 3510511"/>
              <a:gd name="connsiteX0" fmla="*/ 375 w 11338098"/>
              <a:gd name="connsiteY0" fmla="*/ 707054 h 3612111"/>
              <a:gd name="connsiteX1" fmla="*/ 11176715 w 11338098"/>
              <a:gd name="connsiteY1" fmla="*/ 0 h 3612111"/>
              <a:gd name="connsiteX2" fmla="*/ 11338098 w 11338098"/>
              <a:gd name="connsiteY2" fmla="*/ 3008104 h 3612111"/>
              <a:gd name="connsiteX3" fmla="*/ 8841 w 11338098"/>
              <a:gd name="connsiteY3" fmla="*/ 3612111 h 3612111"/>
              <a:gd name="connsiteX4" fmla="*/ 375 w 11338098"/>
              <a:gd name="connsiteY4" fmla="*/ 707054 h 3612111"/>
              <a:gd name="connsiteX0" fmla="*/ 375 w 11338098"/>
              <a:gd name="connsiteY0" fmla="*/ 571588 h 3612111"/>
              <a:gd name="connsiteX1" fmla="*/ 11176715 w 11338098"/>
              <a:gd name="connsiteY1" fmla="*/ 0 h 3612111"/>
              <a:gd name="connsiteX2" fmla="*/ 11338098 w 11338098"/>
              <a:gd name="connsiteY2" fmla="*/ 3008104 h 3612111"/>
              <a:gd name="connsiteX3" fmla="*/ 8841 w 11338098"/>
              <a:gd name="connsiteY3" fmla="*/ 3612111 h 3612111"/>
              <a:gd name="connsiteX4" fmla="*/ 375 w 11338098"/>
              <a:gd name="connsiteY4" fmla="*/ 571588 h 3612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38098" h="3612111">
                <a:moveTo>
                  <a:pt x="375" y="571588"/>
                </a:moveTo>
                <a:lnTo>
                  <a:pt x="11176715" y="0"/>
                </a:lnTo>
                <a:lnTo>
                  <a:pt x="11338098" y="3008104"/>
                </a:lnTo>
                <a:lnTo>
                  <a:pt x="8841" y="3612111"/>
                </a:lnTo>
                <a:cubicBezTo>
                  <a:pt x="11663" y="2906225"/>
                  <a:pt x="-2447" y="1277474"/>
                  <a:pt x="375" y="571588"/>
                </a:cubicBez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4" name="Picture 3" descr="A close-up of a text&#10;&#10;Description automatically generated">
            <a:extLst>
              <a:ext uri="{FF2B5EF4-FFF2-40B4-BE49-F238E27FC236}">
                <a16:creationId xmlns:a16="http://schemas.microsoft.com/office/drawing/2014/main" id="{1BE537BF-E9F8-600A-4786-7BD6F70DEA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20000">
            <a:off x="148711" y="263813"/>
            <a:ext cx="10868729" cy="2658460"/>
          </a:xfrm>
          <a:prstGeom prst="rect">
            <a:avLst/>
          </a:prstGeom>
        </p:spPr>
      </p:pic>
      <p:sp>
        <p:nvSpPr>
          <p:cNvPr id="29" name="Freeform 19">
            <a:extLst>
              <a:ext uri="{FF2B5EF4-FFF2-40B4-BE49-F238E27FC236}">
                <a16:creationId xmlns:a16="http://schemas.microsoft.com/office/drawing/2014/main" id="{D2D09E6C-D6EC-4C7F-91ED-C81D537A0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7DDD96-9DF1-51EB-43C1-F979E2D7E9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420000">
            <a:off x="496980" y="3221623"/>
            <a:ext cx="10264470" cy="125006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8000" dirty="0">
                <a:solidFill>
                  <a:schemeClr val="accent1">
                    <a:lumMod val="20000"/>
                    <a:lumOff val="80000"/>
                  </a:schemeClr>
                </a:solidFill>
                <a:latin typeface="Eras Bold ITC" panose="020B0907030504020204" pitchFamily="34" charset="0"/>
              </a:rPr>
              <a:t>5XX Fields</a:t>
            </a:r>
          </a:p>
        </p:txBody>
      </p:sp>
      <p:sp>
        <p:nvSpPr>
          <p:cNvPr id="31" name="5-Point Star 12">
            <a:extLst>
              <a:ext uri="{FF2B5EF4-FFF2-40B4-BE49-F238E27FC236}">
                <a16:creationId xmlns:a16="http://schemas.microsoft.com/office/drawing/2014/main" id="{3951E5EC-1DE3-40F0-897A-8618C6185D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3" name="Picture 2" descr="A blue and white sign&#10;&#10;Description automatically generated">
            <a:extLst>
              <a:ext uri="{FF2B5EF4-FFF2-40B4-BE49-F238E27FC236}">
                <a16:creationId xmlns:a16="http://schemas.microsoft.com/office/drawing/2014/main" id="{C42FE67C-2B2D-59A9-4A71-4F8836D253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6909" y="5667903"/>
            <a:ext cx="2990966" cy="1203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82781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ain Event">
  <a:themeElements>
    <a:clrScheme name="Main Event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Main Event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in Even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1EFBDE3-1A95-4E3D-81AD-1F53D65BEA0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Main Event</Template>
  <TotalTime>1226</TotalTime>
  <Words>344</Words>
  <Application>Microsoft Office PowerPoint</Application>
  <PresentationFormat>Widescreen</PresentationFormat>
  <Paragraphs>78</Paragraphs>
  <Slides>20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Aptos</vt:lpstr>
      <vt:lpstr>Arial</vt:lpstr>
      <vt:lpstr>Eras Bold ITC</vt:lpstr>
      <vt:lpstr>Eras Demi ITC</vt:lpstr>
      <vt:lpstr>Impact</vt:lpstr>
      <vt:lpstr>Main Event</vt:lpstr>
      <vt:lpstr>Solving the mystery: The Case of Cataloging Kits</vt:lpstr>
      <vt:lpstr>Agenda:</vt:lpstr>
      <vt:lpstr>What is a Kit?</vt:lpstr>
      <vt:lpstr>Types of Kits</vt:lpstr>
      <vt:lpstr>Kit specific fields</vt:lpstr>
      <vt:lpstr>Fixed Fields</vt:lpstr>
      <vt:lpstr>0XX &amp; 02X/03X  Fields </vt:lpstr>
      <vt:lpstr>3XX Fields </vt:lpstr>
      <vt:lpstr>5XX Fields</vt:lpstr>
      <vt:lpstr> 6xx &amp; 7xx Fields</vt:lpstr>
      <vt:lpstr>PowerPoint Presentation</vt:lpstr>
      <vt:lpstr>PowerPoint Presentation</vt:lpstr>
      <vt:lpstr>Junior Explorers: Switzerland</vt:lpstr>
      <vt:lpstr>Junior Explorers: Switzerland</vt:lpstr>
      <vt:lpstr>Dyslexia Resource Kit for Families</vt:lpstr>
      <vt:lpstr>Dyslexia Resource Kit for Families</vt:lpstr>
      <vt:lpstr>Kids Kit #96 : Magic</vt:lpstr>
      <vt:lpstr>PowerPoint Presentation</vt:lpstr>
      <vt:lpstr>Resources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Jace Cook</dc:creator>
  <cp:lastModifiedBy>Mary Cornell</cp:lastModifiedBy>
  <cp:revision>3</cp:revision>
  <dcterms:created xsi:type="dcterms:W3CDTF">2023-02-23T17:11:24Z</dcterms:created>
  <dcterms:modified xsi:type="dcterms:W3CDTF">2024-11-12T20:41:02Z</dcterms:modified>
  <cp:contentStatus>Final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