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ink/ink2.xml" ContentType="application/inkml+xml"/>
  <Override PartName="/ppt/notesSlides/notesSlide6.xml" ContentType="application/vnd.openxmlformats-officedocument.presentationml.notesSlide+xml"/>
  <Override PartName="/ppt/ink/ink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4.xml" ContentType="application/inkml+xml"/>
  <Override PartName="/ppt/ink/ink5.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6.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7.xml" ContentType="application/inkml+xml"/>
  <Override PartName="/ppt/ink/ink8.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2" r:id="rId4"/>
  </p:sldMasterIdLst>
  <p:notesMasterIdLst>
    <p:notesMasterId r:id="rId22"/>
  </p:notesMasterIdLst>
  <p:sldIdLst>
    <p:sldId id="341" r:id="rId5"/>
    <p:sldId id="313" r:id="rId6"/>
    <p:sldId id="309" r:id="rId7"/>
    <p:sldId id="314" r:id="rId8"/>
    <p:sldId id="347" r:id="rId9"/>
    <p:sldId id="348" r:id="rId10"/>
    <p:sldId id="326" r:id="rId11"/>
    <p:sldId id="316" r:id="rId12"/>
    <p:sldId id="318" r:id="rId13"/>
    <p:sldId id="321" r:id="rId14"/>
    <p:sldId id="324" r:id="rId15"/>
    <p:sldId id="332" r:id="rId16"/>
    <p:sldId id="320" r:id="rId17"/>
    <p:sldId id="346" r:id="rId18"/>
    <p:sldId id="344" r:id="rId19"/>
    <p:sldId id="345" r:id="rId20"/>
    <p:sldId id="30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7A871A-B4FD-0090-2B39-6BC0A58DEE7A}" name="Pamela Thomas" initials="PT" userId="S::pthomas@illinoisheartland.org::ad4cf190-5f75-4294-8e54-f230bc34824e" providerId="AD"/>
  <p188:author id="{B47DFC75-4698-CF95-F088-F7A46A662023}" name="Eric McKinney" initials="EM" userId="S::emckinney@illinoisheartland.org::5f286661-4459-4021-b51f-77cc27f771fb" providerId="AD"/>
  <p188:author id="{C4E941B9-7557-63DD-6B42-71114633E41C}" name="Barbera Scoby" initials="BS" userId="S::bscoby@illinoisheartland.org::8152ee88-6376-41f1-b5e7-744bc9920e08" providerId="AD"/>
  <p188:author id="{9229F6FF-0A6F-35D1-FB6B-EC4DCF568F5F}" name="Shelley Stone" initials="SS" userId="S::sstone2@illinoisheartland.org::8fa1eaa4-7b03-49cc-b700-111e49e30e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B80"/>
    <a:srgbClr val="C78586"/>
    <a:srgbClr val="48585C"/>
    <a:srgbClr val="B4CE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74D19F-2D1D-491D-B878-85508EE2E014}" v="1216" dt="2025-02-11T02:34:51.707"/>
    <p1510:client id="{F3E73DCC-E5B9-88AF-4A92-E102AB6A4F4C}" v="367" dt="2025-02-13T01:34:01.0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43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era Scoby" userId="S::bscoby@illinoisheartland.org::8152ee88-6376-41f1-b5e7-744bc9920e08" providerId="AD" clId="Web-{F3E73DCC-E5B9-88AF-4A92-E102AB6A4F4C}"/>
    <pc:docChg chg="modSld">
      <pc:chgData name="Barbera Scoby" userId="S::bscoby@illinoisheartland.org::8152ee88-6376-41f1-b5e7-744bc9920e08" providerId="AD" clId="Web-{F3E73DCC-E5B9-88AF-4A92-E102AB6A4F4C}" dt="2025-02-13T01:34:01.025" v="1200" actId="1076"/>
      <pc:docMkLst>
        <pc:docMk/>
      </pc:docMkLst>
      <pc:sldChg chg="modNotes">
        <pc:chgData name="Barbera Scoby" userId="S::bscoby@illinoisheartland.org::8152ee88-6376-41f1-b5e7-744bc9920e08" providerId="AD" clId="Web-{F3E73DCC-E5B9-88AF-4A92-E102AB6A4F4C}" dt="2025-02-12T23:49:03.799" v="785"/>
        <pc:sldMkLst>
          <pc:docMk/>
          <pc:sldMk cId="2806740046" sldId="316"/>
        </pc:sldMkLst>
      </pc:sldChg>
      <pc:sldChg chg="addSp modNotes">
        <pc:chgData name="Barbera Scoby" userId="S::bscoby@illinoisheartland.org::8152ee88-6376-41f1-b5e7-744bc9920e08" providerId="AD" clId="Web-{F3E73DCC-E5B9-88AF-4A92-E102AB6A4F4C}" dt="2025-02-13T00:06:36.661" v="1014"/>
        <pc:sldMkLst>
          <pc:docMk/>
          <pc:sldMk cId="3615246517" sldId="318"/>
        </pc:sldMkLst>
        <pc:inkChg chg="add">
          <ac:chgData name="Barbera Scoby" userId="S::bscoby@illinoisheartland.org::8152ee88-6376-41f1-b5e7-744bc9920e08" providerId="AD" clId="Web-{F3E73DCC-E5B9-88AF-4A92-E102AB6A4F4C}" dt="2025-02-12T23:52:31.845" v="817"/>
          <ac:inkMkLst>
            <pc:docMk/>
            <pc:sldMk cId="3615246517" sldId="318"/>
            <ac:inkMk id="3" creationId="{ED26F1FB-F7BF-B941-5239-00EAEEDAC598}"/>
          </ac:inkMkLst>
        </pc:inkChg>
        <pc:inkChg chg="add">
          <ac:chgData name="Barbera Scoby" userId="S::bscoby@illinoisheartland.org::8152ee88-6376-41f1-b5e7-744bc9920e08" providerId="AD" clId="Web-{F3E73DCC-E5B9-88AF-4A92-E102AB6A4F4C}" dt="2025-02-12T23:52:40.877" v="818"/>
          <ac:inkMkLst>
            <pc:docMk/>
            <pc:sldMk cId="3615246517" sldId="318"/>
            <ac:inkMk id="8" creationId="{0F93490C-4B64-82A6-A587-AC8A202AC50B}"/>
          </ac:inkMkLst>
        </pc:inkChg>
      </pc:sldChg>
      <pc:sldChg chg="addSp modNotes">
        <pc:chgData name="Barbera Scoby" userId="S::bscoby@illinoisheartland.org::8152ee88-6376-41f1-b5e7-744bc9920e08" providerId="AD" clId="Web-{F3E73DCC-E5B9-88AF-4A92-E102AB6A4F4C}" dt="2025-02-13T00:12:03.581" v="1070"/>
        <pc:sldMkLst>
          <pc:docMk/>
          <pc:sldMk cId="1112892689" sldId="320"/>
        </pc:sldMkLst>
        <pc:inkChg chg="add">
          <ac:chgData name="Barbera Scoby" userId="S::bscoby@illinoisheartland.org::8152ee88-6376-41f1-b5e7-744bc9920e08" providerId="AD" clId="Web-{F3E73DCC-E5B9-88AF-4A92-E102AB6A4F4C}" dt="2025-02-12T23:53:16.736" v="820"/>
          <ac:inkMkLst>
            <pc:docMk/>
            <pc:sldMk cId="1112892689" sldId="320"/>
            <ac:inkMk id="3" creationId="{201558BE-273D-B95A-D50B-3CBFC956468A}"/>
          </ac:inkMkLst>
        </pc:inkChg>
        <pc:inkChg chg="add">
          <ac:chgData name="Barbera Scoby" userId="S::bscoby@illinoisheartland.org::8152ee88-6376-41f1-b5e7-744bc9920e08" providerId="AD" clId="Web-{F3E73DCC-E5B9-88AF-4A92-E102AB6A4F4C}" dt="2025-02-12T23:53:21.423" v="821"/>
          <ac:inkMkLst>
            <pc:docMk/>
            <pc:sldMk cId="1112892689" sldId="320"/>
            <ac:inkMk id="7" creationId="{7B747FAA-8749-13D4-BAA7-FE723BC6AF9E}"/>
          </ac:inkMkLst>
        </pc:inkChg>
      </pc:sldChg>
      <pc:sldChg chg="modNotes">
        <pc:chgData name="Barbera Scoby" userId="S::bscoby@illinoisheartland.org::8152ee88-6376-41f1-b5e7-744bc9920e08" providerId="AD" clId="Web-{F3E73DCC-E5B9-88AF-4A92-E102AB6A4F4C}" dt="2025-02-12T23:53:55.283" v="822"/>
        <pc:sldMkLst>
          <pc:docMk/>
          <pc:sldMk cId="667297361" sldId="321"/>
        </pc:sldMkLst>
      </pc:sldChg>
      <pc:sldChg chg="addSp modNotes">
        <pc:chgData name="Barbera Scoby" userId="S::bscoby@illinoisheartland.org::8152ee88-6376-41f1-b5e7-744bc9920e08" providerId="AD" clId="Web-{F3E73DCC-E5B9-88AF-4A92-E102AB6A4F4C}" dt="2025-02-13T00:10:59.347" v="1068"/>
        <pc:sldMkLst>
          <pc:docMk/>
          <pc:sldMk cId="277490860" sldId="324"/>
        </pc:sldMkLst>
        <pc:inkChg chg="add">
          <ac:chgData name="Barbera Scoby" userId="S::bscoby@illinoisheartland.org::8152ee88-6376-41f1-b5e7-744bc9920e08" providerId="AD" clId="Web-{F3E73DCC-E5B9-88AF-4A92-E102AB6A4F4C}" dt="2025-02-12T23:53:03.611" v="819"/>
          <ac:inkMkLst>
            <pc:docMk/>
            <pc:sldMk cId="277490860" sldId="324"/>
            <ac:inkMk id="3" creationId="{B964C4B0-6274-7DB6-3CFF-04B9DF61DC5C}"/>
          </ac:inkMkLst>
        </pc:inkChg>
      </pc:sldChg>
      <pc:sldChg chg="modNotes">
        <pc:chgData name="Barbera Scoby" userId="S::bscoby@illinoisheartland.org::8152ee88-6376-41f1-b5e7-744bc9920e08" providerId="AD" clId="Web-{F3E73DCC-E5B9-88AF-4A92-E102AB6A4F4C}" dt="2025-02-12T23:54:01.361" v="823"/>
        <pc:sldMkLst>
          <pc:docMk/>
          <pc:sldMk cId="1753688381" sldId="332"/>
        </pc:sldMkLst>
      </pc:sldChg>
      <pc:sldChg chg="addSp modSp">
        <pc:chgData name="Barbera Scoby" userId="S::bscoby@illinoisheartland.org::8152ee88-6376-41f1-b5e7-744bc9920e08" providerId="AD" clId="Web-{F3E73DCC-E5B9-88AF-4A92-E102AB6A4F4C}" dt="2025-02-13T01:34:01.025" v="1200" actId="1076"/>
        <pc:sldMkLst>
          <pc:docMk/>
          <pc:sldMk cId="1745680033" sldId="344"/>
        </pc:sldMkLst>
        <pc:spChg chg="mod">
          <ac:chgData name="Barbera Scoby" userId="S::bscoby@illinoisheartland.org::8152ee88-6376-41f1-b5e7-744bc9920e08" providerId="AD" clId="Web-{F3E73DCC-E5B9-88AF-4A92-E102AB6A4F4C}" dt="2025-02-12T23:55:03.095" v="830" actId="1076"/>
          <ac:spMkLst>
            <pc:docMk/>
            <pc:sldMk cId="1745680033" sldId="344"/>
            <ac:spMk id="4" creationId="{12519EBA-40E5-14B4-735B-6ACCE93C4FEF}"/>
          </ac:spMkLst>
        </pc:spChg>
        <pc:spChg chg="mod">
          <ac:chgData name="Barbera Scoby" userId="S::bscoby@illinoisheartland.org::8152ee88-6376-41f1-b5e7-744bc9920e08" providerId="AD" clId="Web-{F3E73DCC-E5B9-88AF-4A92-E102AB6A4F4C}" dt="2025-02-13T01:34:01.025" v="1200" actId="1076"/>
          <ac:spMkLst>
            <pc:docMk/>
            <pc:sldMk cId="1745680033" sldId="344"/>
            <ac:spMk id="9" creationId="{23F9940C-1B83-BCE8-8AF6-481C69835F14}"/>
          </ac:spMkLst>
        </pc:spChg>
        <pc:inkChg chg="add">
          <ac:chgData name="Barbera Scoby" userId="S::bscoby@illinoisheartland.org::8152ee88-6376-41f1-b5e7-744bc9920e08" providerId="AD" clId="Web-{F3E73DCC-E5B9-88AF-4A92-E102AB6A4F4C}" dt="2025-02-12T23:54:15.501" v="824"/>
          <ac:inkMkLst>
            <pc:docMk/>
            <pc:sldMk cId="1745680033" sldId="344"/>
            <ac:inkMk id="3" creationId="{4889A78C-79E6-A98F-FBAA-DA86316AA8A5}"/>
          </ac:inkMkLst>
        </pc:inkChg>
        <pc:inkChg chg="add">
          <ac:chgData name="Barbera Scoby" userId="S::bscoby@illinoisheartland.org::8152ee88-6376-41f1-b5e7-744bc9920e08" providerId="AD" clId="Web-{F3E73DCC-E5B9-88AF-4A92-E102AB6A4F4C}" dt="2025-02-12T23:54:17.939" v="825"/>
          <ac:inkMkLst>
            <pc:docMk/>
            <pc:sldMk cId="1745680033" sldId="344"/>
            <ac:inkMk id="6" creationId="{7F4AC12C-4633-2C14-BF59-63252BC4ECA3}"/>
          </ac:inkMkLst>
        </pc:inkChg>
        <pc:inkChg chg="add">
          <ac:chgData name="Barbera Scoby" userId="S::bscoby@illinoisheartland.org::8152ee88-6376-41f1-b5e7-744bc9920e08" providerId="AD" clId="Web-{F3E73DCC-E5B9-88AF-4A92-E102AB6A4F4C}" dt="2025-02-12T23:54:20.251" v="826"/>
          <ac:inkMkLst>
            <pc:docMk/>
            <pc:sldMk cId="1745680033" sldId="344"/>
            <ac:inkMk id="7" creationId="{78250CEF-6CB6-69CF-D88C-6E6AD681FE2C}"/>
          </ac:inkMkLst>
        </pc:inkChg>
        <pc:inkChg chg="add">
          <ac:chgData name="Barbera Scoby" userId="S::bscoby@illinoisheartland.org::8152ee88-6376-41f1-b5e7-744bc9920e08" providerId="AD" clId="Web-{F3E73DCC-E5B9-88AF-4A92-E102AB6A4F4C}" dt="2025-02-12T23:54:22.533" v="827"/>
          <ac:inkMkLst>
            <pc:docMk/>
            <pc:sldMk cId="1745680033" sldId="344"/>
            <ac:inkMk id="8" creationId="{7AA7E9B8-8A99-0B55-4E24-8AC9C3343770}"/>
          </ac:inkMkLst>
        </pc:inkChg>
      </pc:sldChg>
      <pc:sldChg chg="addSp modSp modNotes">
        <pc:chgData name="Barbera Scoby" userId="S::bscoby@illinoisheartland.org::8152ee88-6376-41f1-b5e7-744bc9920e08" providerId="AD" clId="Web-{F3E73DCC-E5B9-88AF-4A92-E102AB6A4F4C}" dt="2025-02-13T01:33:18.134" v="1195" actId="1076"/>
        <pc:sldMkLst>
          <pc:docMk/>
          <pc:sldMk cId="1980312907" sldId="346"/>
        </pc:sldMkLst>
        <pc:picChg chg="add mod">
          <ac:chgData name="Barbera Scoby" userId="S::bscoby@illinoisheartland.org::8152ee88-6376-41f1-b5e7-744bc9920e08" providerId="AD" clId="Web-{F3E73DCC-E5B9-88AF-4A92-E102AB6A4F4C}" dt="2025-02-13T01:33:18.134" v="1195" actId="1076"/>
          <ac:picMkLst>
            <pc:docMk/>
            <pc:sldMk cId="1980312907" sldId="346"/>
            <ac:picMk id="3" creationId="{E6C613A1-4B54-0BCB-4F86-BAFF2A23B759}"/>
          </ac:picMkLst>
        </pc:picChg>
      </pc:sldChg>
      <pc:sldChg chg="modSp modNotes">
        <pc:chgData name="Barbera Scoby" userId="S::bscoby@illinoisheartland.org::8152ee88-6376-41f1-b5e7-744bc9920e08" providerId="AD" clId="Web-{F3E73DCC-E5B9-88AF-4A92-E102AB6A4F4C}" dt="2025-02-12T23:32:47.829" v="456" actId="20577"/>
        <pc:sldMkLst>
          <pc:docMk/>
          <pc:sldMk cId="3791486338" sldId="347"/>
        </pc:sldMkLst>
        <pc:spChg chg="mod">
          <ac:chgData name="Barbera Scoby" userId="S::bscoby@illinoisheartland.org::8152ee88-6376-41f1-b5e7-744bc9920e08" providerId="AD" clId="Web-{F3E73DCC-E5B9-88AF-4A92-E102AB6A4F4C}" dt="2025-02-12T23:26:44.205" v="378" actId="1076"/>
          <ac:spMkLst>
            <pc:docMk/>
            <pc:sldMk cId="3791486338" sldId="347"/>
            <ac:spMk id="4" creationId="{1822CFBE-C6A8-5959-BED1-8BD469BE5660}"/>
          </ac:spMkLst>
        </pc:spChg>
        <pc:spChg chg="mod">
          <ac:chgData name="Barbera Scoby" userId="S::bscoby@illinoisheartland.org::8152ee88-6376-41f1-b5e7-744bc9920e08" providerId="AD" clId="Web-{F3E73DCC-E5B9-88AF-4A92-E102AB6A4F4C}" dt="2025-02-12T23:32:47.829" v="456" actId="20577"/>
          <ac:spMkLst>
            <pc:docMk/>
            <pc:sldMk cId="3791486338" sldId="347"/>
            <ac:spMk id="10" creationId="{4BEBF660-927A-716B-3BBE-B505EE7A2D4F}"/>
          </ac:spMkLst>
        </pc:spChg>
        <pc:picChg chg="mod">
          <ac:chgData name="Barbera Scoby" userId="S::bscoby@illinoisheartland.org::8152ee88-6376-41f1-b5e7-744bc9920e08" providerId="AD" clId="Web-{F3E73DCC-E5B9-88AF-4A92-E102AB6A4F4C}" dt="2025-02-12T23:02:44.960" v="26" actId="14100"/>
          <ac:picMkLst>
            <pc:docMk/>
            <pc:sldMk cId="3791486338" sldId="347"/>
            <ac:picMk id="7" creationId="{D39A472A-14AA-EA80-BE74-074B3A98EE77}"/>
          </ac:picMkLst>
        </pc:picChg>
      </pc:sldChg>
      <pc:sldChg chg="modSp modNotes">
        <pc:chgData name="Barbera Scoby" userId="S::bscoby@illinoisheartland.org::8152ee88-6376-41f1-b5e7-744bc9920e08" providerId="AD" clId="Web-{F3E73DCC-E5B9-88AF-4A92-E102AB6A4F4C}" dt="2025-02-12T23:47:32.487" v="758"/>
        <pc:sldMkLst>
          <pc:docMk/>
          <pc:sldMk cId="521219267" sldId="348"/>
        </pc:sldMkLst>
        <pc:spChg chg="mod">
          <ac:chgData name="Barbera Scoby" userId="S::bscoby@illinoisheartland.org::8152ee88-6376-41f1-b5e7-744bc9920e08" providerId="AD" clId="Web-{F3E73DCC-E5B9-88AF-4A92-E102AB6A4F4C}" dt="2025-02-12T23:39:14.233" v="502" actId="20577"/>
          <ac:spMkLst>
            <pc:docMk/>
            <pc:sldMk cId="521219267" sldId="348"/>
            <ac:spMk id="10" creationId="{823E08A9-C138-1AAB-1469-09461EE78D3D}"/>
          </ac:spMkLst>
        </pc:spChg>
      </pc:sldChg>
    </pc:docChg>
  </pc:docChgLst>
  <pc:docChgLst>
    <pc:chgData name="Barbera Scoby" userId="S::bscoby@illinoisheartland.org::8152ee88-6376-41f1-b5e7-744bc9920e08" providerId="AD" clId="Web-{424EFD74-1796-0E09-0D06-3E3A0D32AA26}"/>
    <pc:docChg chg="modSld">
      <pc:chgData name="Barbera Scoby" userId="S::bscoby@illinoisheartland.org::8152ee88-6376-41f1-b5e7-744bc9920e08" providerId="AD" clId="Web-{424EFD74-1796-0E09-0D06-3E3A0D32AA26}" dt="2025-02-11T16:42:38.208" v="349" actId="20577"/>
      <pc:docMkLst>
        <pc:docMk/>
      </pc:docMkLst>
      <pc:sldChg chg="modNotes">
        <pc:chgData name="Barbera Scoby" userId="S::bscoby@illinoisheartland.org::8152ee88-6376-41f1-b5e7-744bc9920e08" providerId="AD" clId="Web-{424EFD74-1796-0E09-0D06-3E3A0D32AA26}" dt="2025-02-11T16:24:17.242" v="166"/>
        <pc:sldMkLst>
          <pc:docMk/>
          <pc:sldMk cId="1408754498" sldId="309"/>
        </pc:sldMkLst>
      </pc:sldChg>
      <pc:sldChg chg="modSp">
        <pc:chgData name="Barbera Scoby" userId="S::bscoby@illinoisheartland.org::8152ee88-6376-41f1-b5e7-744bc9920e08" providerId="AD" clId="Web-{424EFD74-1796-0E09-0D06-3E3A0D32AA26}" dt="2025-02-11T16:26:50.648" v="211" actId="20577"/>
        <pc:sldMkLst>
          <pc:docMk/>
          <pc:sldMk cId="2264686930" sldId="314"/>
        </pc:sldMkLst>
        <pc:spChg chg="mod">
          <ac:chgData name="Barbera Scoby" userId="S::bscoby@illinoisheartland.org::8152ee88-6376-41f1-b5e7-744bc9920e08" providerId="AD" clId="Web-{424EFD74-1796-0E09-0D06-3E3A0D32AA26}" dt="2025-02-11T16:26:50.648" v="211" actId="20577"/>
          <ac:spMkLst>
            <pc:docMk/>
            <pc:sldMk cId="2264686930" sldId="314"/>
            <ac:spMk id="5" creationId="{EFBB74E7-2FAF-D3E8-D651-19FC2930B55E}"/>
          </ac:spMkLst>
        </pc:spChg>
      </pc:sldChg>
      <pc:sldChg chg="modSp modNotes">
        <pc:chgData name="Barbera Scoby" userId="S::bscoby@illinoisheartland.org::8152ee88-6376-41f1-b5e7-744bc9920e08" providerId="AD" clId="Web-{424EFD74-1796-0E09-0D06-3E3A0D32AA26}" dt="2025-02-11T16:42:38.208" v="349" actId="20577"/>
        <pc:sldMkLst>
          <pc:docMk/>
          <pc:sldMk cId="521219267" sldId="348"/>
        </pc:sldMkLst>
        <pc:spChg chg="mod">
          <ac:chgData name="Barbera Scoby" userId="S::bscoby@illinoisheartland.org::8152ee88-6376-41f1-b5e7-744bc9920e08" providerId="AD" clId="Web-{424EFD74-1796-0E09-0D06-3E3A0D32AA26}" dt="2025-02-11T16:42:38.208" v="349" actId="20577"/>
          <ac:spMkLst>
            <pc:docMk/>
            <pc:sldMk cId="521219267" sldId="348"/>
            <ac:spMk id="10" creationId="{823E08A9-C138-1AAB-1469-09461EE78D3D}"/>
          </ac:spMkLst>
        </pc:spChg>
      </pc:sldChg>
    </pc:docChg>
  </pc:docChgLst>
  <pc:docChgLst>
    <pc:chgData name="Barbera Scoby" userId="8152ee88-6376-41f1-b5e7-744bc9920e08" providerId="ADAL" clId="{8A74D19F-2D1D-491D-B878-85508EE2E014}"/>
    <pc:docChg chg="undo custSel addSld delSld modSld sldOrd">
      <pc:chgData name="Barbera Scoby" userId="8152ee88-6376-41f1-b5e7-744bc9920e08" providerId="ADAL" clId="{8A74D19F-2D1D-491D-B878-85508EE2E014}" dt="2025-02-11T02:48:45.692" v="5133" actId="1076"/>
      <pc:docMkLst>
        <pc:docMk/>
      </pc:docMkLst>
      <pc:sldChg chg="modSp mod ord">
        <pc:chgData name="Barbera Scoby" userId="8152ee88-6376-41f1-b5e7-744bc9920e08" providerId="ADAL" clId="{8A74D19F-2D1D-491D-B878-85508EE2E014}" dt="2025-02-10T19:54:08.119" v="3399" actId="20577"/>
        <pc:sldMkLst>
          <pc:docMk/>
          <pc:sldMk cId="1408754498" sldId="309"/>
        </pc:sldMkLst>
        <pc:spChg chg="mod">
          <ac:chgData name="Barbera Scoby" userId="8152ee88-6376-41f1-b5e7-744bc9920e08" providerId="ADAL" clId="{8A74D19F-2D1D-491D-B878-85508EE2E014}" dt="2025-02-10T19:54:08.119" v="3399" actId="20577"/>
          <ac:spMkLst>
            <pc:docMk/>
            <pc:sldMk cId="1408754498" sldId="309"/>
            <ac:spMk id="5" creationId="{2165FB13-93F7-43D7-BB02-1ECDFACDB75F}"/>
          </ac:spMkLst>
        </pc:spChg>
      </pc:sldChg>
      <pc:sldChg chg="addSp modSp mod modNotesTx">
        <pc:chgData name="Barbera Scoby" userId="8152ee88-6376-41f1-b5e7-744bc9920e08" providerId="ADAL" clId="{8A74D19F-2D1D-491D-B878-85508EE2E014}" dt="2025-02-10T03:42:45.903" v="1033" actId="20577"/>
        <pc:sldMkLst>
          <pc:docMk/>
          <pc:sldMk cId="1755097771" sldId="313"/>
        </pc:sldMkLst>
        <pc:picChg chg="mod">
          <ac:chgData name="Barbera Scoby" userId="8152ee88-6376-41f1-b5e7-744bc9920e08" providerId="ADAL" clId="{8A74D19F-2D1D-491D-B878-85508EE2E014}" dt="2025-02-10T03:26:02.020" v="317" actId="1076"/>
          <ac:picMkLst>
            <pc:docMk/>
            <pc:sldMk cId="1755097771" sldId="313"/>
            <ac:picMk id="3" creationId="{9825E101-2B9E-F478-69EB-4888E49A918D}"/>
          </ac:picMkLst>
        </pc:picChg>
        <pc:picChg chg="mod">
          <ac:chgData name="Barbera Scoby" userId="8152ee88-6376-41f1-b5e7-744bc9920e08" providerId="ADAL" clId="{8A74D19F-2D1D-491D-B878-85508EE2E014}" dt="2025-02-10T03:25:57.673" v="316" actId="1076"/>
          <ac:picMkLst>
            <pc:docMk/>
            <pc:sldMk cId="1755097771" sldId="313"/>
            <ac:picMk id="4" creationId="{319C1043-D203-6F3B-96B1-92DB225B4158}"/>
          </ac:picMkLst>
        </pc:picChg>
        <pc:picChg chg="mod">
          <ac:chgData name="Barbera Scoby" userId="8152ee88-6376-41f1-b5e7-744bc9920e08" providerId="ADAL" clId="{8A74D19F-2D1D-491D-B878-85508EE2E014}" dt="2025-02-10T03:25:49.187" v="313" actId="1076"/>
          <ac:picMkLst>
            <pc:docMk/>
            <pc:sldMk cId="1755097771" sldId="313"/>
            <ac:picMk id="5" creationId="{45633412-63AB-30CC-A6BB-6EE0643DCE23}"/>
          </ac:picMkLst>
        </pc:picChg>
        <pc:picChg chg="mod">
          <ac:chgData name="Barbera Scoby" userId="8152ee88-6376-41f1-b5e7-744bc9920e08" providerId="ADAL" clId="{8A74D19F-2D1D-491D-B878-85508EE2E014}" dt="2025-02-10T03:25:55.229" v="315" actId="1076"/>
          <ac:picMkLst>
            <pc:docMk/>
            <pc:sldMk cId="1755097771" sldId="313"/>
            <ac:picMk id="8" creationId="{2FAC5F9C-012F-41A6-3081-543C60DEFEF2}"/>
          </ac:picMkLst>
        </pc:picChg>
        <pc:picChg chg="add mod">
          <ac:chgData name="Barbera Scoby" userId="8152ee88-6376-41f1-b5e7-744bc9920e08" providerId="ADAL" clId="{8A74D19F-2D1D-491D-B878-85508EE2E014}" dt="2025-02-10T03:30:17.095" v="366" actId="1440"/>
          <ac:picMkLst>
            <pc:docMk/>
            <pc:sldMk cId="1755097771" sldId="313"/>
            <ac:picMk id="9" creationId="{2E16F9EC-AD7F-A69A-E13D-5129A52F6A94}"/>
          </ac:picMkLst>
        </pc:picChg>
        <pc:picChg chg="add mod">
          <ac:chgData name="Barbera Scoby" userId="8152ee88-6376-41f1-b5e7-744bc9920e08" providerId="ADAL" clId="{8A74D19F-2D1D-491D-B878-85508EE2E014}" dt="2025-02-10T03:35:59.843" v="810" actId="1076"/>
          <ac:picMkLst>
            <pc:docMk/>
            <pc:sldMk cId="1755097771" sldId="313"/>
            <ac:picMk id="12" creationId="{57AD4546-68A3-7ADF-0FD7-57B5FCFD1E6B}"/>
          </ac:picMkLst>
        </pc:picChg>
        <pc:picChg chg="add mod">
          <ac:chgData name="Barbera Scoby" userId="8152ee88-6376-41f1-b5e7-744bc9920e08" providerId="ADAL" clId="{8A74D19F-2D1D-491D-B878-85508EE2E014}" dt="2025-02-10T03:37:51.242" v="942" actId="1076"/>
          <ac:picMkLst>
            <pc:docMk/>
            <pc:sldMk cId="1755097771" sldId="313"/>
            <ac:picMk id="14" creationId="{C5259795-806A-29AF-93F0-66667F80C559}"/>
          </ac:picMkLst>
        </pc:picChg>
        <pc:picChg chg="add mod">
          <ac:chgData name="Barbera Scoby" userId="8152ee88-6376-41f1-b5e7-744bc9920e08" providerId="ADAL" clId="{8A74D19F-2D1D-491D-B878-85508EE2E014}" dt="2025-02-10T03:37:58.059" v="943" actId="1076"/>
          <ac:picMkLst>
            <pc:docMk/>
            <pc:sldMk cId="1755097771" sldId="313"/>
            <ac:picMk id="16" creationId="{ADD29084-323D-D1EB-F030-FE8696EFCF86}"/>
          </ac:picMkLst>
        </pc:picChg>
        <pc:picChg chg="add mod">
          <ac:chgData name="Barbera Scoby" userId="8152ee88-6376-41f1-b5e7-744bc9920e08" providerId="ADAL" clId="{8A74D19F-2D1D-491D-B878-85508EE2E014}" dt="2025-02-10T03:29:58.503" v="362" actId="1076"/>
          <ac:picMkLst>
            <pc:docMk/>
            <pc:sldMk cId="1755097771" sldId="313"/>
            <ac:picMk id="18" creationId="{ED8D6363-7ECD-BE0F-2B64-0A91F500FFB6}"/>
          </ac:picMkLst>
        </pc:picChg>
        <pc:picChg chg="add mod">
          <ac:chgData name="Barbera Scoby" userId="8152ee88-6376-41f1-b5e7-744bc9920e08" providerId="ADAL" clId="{8A74D19F-2D1D-491D-B878-85508EE2E014}" dt="2025-02-10T03:29:28.554" v="354" actId="1440"/>
          <ac:picMkLst>
            <pc:docMk/>
            <pc:sldMk cId="1755097771" sldId="313"/>
            <ac:picMk id="20" creationId="{D2C49101-69B1-29BC-2BDD-BC7AAF7AFAB7}"/>
          </ac:picMkLst>
        </pc:picChg>
      </pc:sldChg>
      <pc:sldChg chg="modSp mod modNotesTx">
        <pc:chgData name="Barbera Scoby" userId="8152ee88-6376-41f1-b5e7-744bc9920e08" providerId="ADAL" clId="{8A74D19F-2D1D-491D-B878-85508EE2E014}" dt="2025-02-10T18:27:09.285" v="3153" actId="20577"/>
        <pc:sldMkLst>
          <pc:docMk/>
          <pc:sldMk cId="2264686930" sldId="314"/>
        </pc:sldMkLst>
        <pc:spChg chg="mod">
          <ac:chgData name="Barbera Scoby" userId="8152ee88-6376-41f1-b5e7-744bc9920e08" providerId="ADAL" clId="{8A74D19F-2D1D-491D-B878-85508EE2E014}" dt="2025-02-10T18:21:09.689" v="2892" actId="20577"/>
          <ac:spMkLst>
            <pc:docMk/>
            <pc:sldMk cId="2264686930" sldId="314"/>
            <ac:spMk id="5" creationId="{EFBB74E7-2FAF-D3E8-D651-19FC2930B55E}"/>
          </ac:spMkLst>
        </pc:spChg>
      </pc:sldChg>
      <pc:sldChg chg="addSp delSp modSp mod">
        <pc:chgData name="Barbera Scoby" userId="8152ee88-6376-41f1-b5e7-744bc9920e08" providerId="ADAL" clId="{8A74D19F-2D1D-491D-B878-85508EE2E014}" dt="2025-02-11T01:34:15.568" v="4471" actId="1076"/>
        <pc:sldMkLst>
          <pc:docMk/>
          <pc:sldMk cId="2806740046" sldId="316"/>
        </pc:sldMkLst>
        <pc:spChg chg="add del mod">
          <ac:chgData name="Barbera Scoby" userId="8152ee88-6376-41f1-b5e7-744bc9920e08" providerId="ADAL" clId="{8A74D19F-2D1D-491D-B878-85508EE2E014}" dt="2025-02-11T01:33:53.311" v="4468" actId="478"/>
          <ac:spMkLst>
            <pc:docMk/>
            <pc:sldMk cId="2806740046" sldId="316"/>
            <ac:spMk id="4" creationId="{8DB2743F-6BF3-7633-2421-66527C4B9CE7}"/>
          </ac:spMkLst>
        </pc:spChg>
        <pc:spChg chg="add mod">
          <ac:chgData name="Barbera Scoby" userId="8152ee88-6376-41f1-b5e7-744bc9920e08" providerId="ADAL" clId="{8A74D19F-2D1D-491D-B878-85508EE2E014}" dt="2025-02-11T01:34:15.568" v="4471" actId="1076"/>
          <ac:spMkLst>
            <pc:docMk/>
            <pc:sldMk cId="2806740046" sldId="316"/>
            <ac:spMk id="5" creationId="{76AB64E2-A2AF-DE96-4065-21F623B95C2D}"/>
          </ac:spMkLst>
        </pc:spChg>
        <pc:picChg chg="mod ord">
          <ac:chgData name="Barbera Scoby" userId="8152ee88-6376-41f1-b5e7-744bc9920e08" providerId="ADAL" clId="{8A74D19F-2D1D-491D-B878-85508EE2E014}" dt="2025-02-11T01:34:10.197" v="4470" actId="1076"/>
          <ac:picMkLst>
            <pc:docMk/>
            <pc:sldMk cId="2806740046" sldId="316"/>
            <ac:picMk id="6" creationId="{B4578F7B-113F-0144-89DF-FCFE13AC0D3A}"/>
          </ac:picMkLst>
        </pc:picChg>
        <pc:picChg chg="mod">
          <ac:chgData name="Barbera Scoby" userId="8152ee88-6376-41f1-b5e7-744bc9920e08" providerId="ADAL" clId="{8A74D19F-2D1D-491D-B878-85508EE2E014}" dt="2025-02-11T01:34:03.057" v="4469" actId="1076"/>
          <ac:picMkLst>
            <pc:docMk/>
            <pc:sldMk cId="2806740046" sldId="316"/>
            <ac:picMk id="9" creationId="{B07E1F90-CD6E-A9E2-E57B-A6DDFBFCE0D2}"/>
          </ac:picMkLst>
        </pc:picChg>
      </pc:sldChg>
      <pc:sldChg chg="addSp delSp modSp mod modNotesTx">
        <pc:chgData name="Barbera Scoby" userId="8152ee88-6376-41f1-b5e7-744bc9920e08" providerId="ADAL" clId="{8A74D19F-2D1D-491D-B878-85508EE2E014}" dt="2025-02-11T01:08:06.757" v="3601" actId="14100"/>
        <pc:sldMkLst>
          <pc:docMk/>
          <pc:sldMk cId="3615246517" sldId="318"/>
        </pc:sldMkLst>
        <pc:spChg chg="mod">
          <ac:chgData name="Barbera Scoby" userId="8152ee88-6376-41f1-b5e7-744bc9920e08" providerId="ADAL" clId="{8A74D19F-2D1D-491D-B878-85508EE2E014}" dt="2025-02-10T13:00:42.074" v="1854" actId="1076"/>
          <ac:spMkLst>
            <pc:docMk/>
            <pc:sldMk cId="3615246517" sldId="318"/>
            <ac:spMk id="6" creationId="{3ED986AE-AA96-8B93-3A61-7AE43EBCF685}"/>
          </ac:spMkLst>
        </pc:spChg>
        <pc:picChg chg="add mod">
          <ac:chgData name="Barbera Scoby" userId="8152ee88-6376-41f1-b5e7-744bc9920e08" providerId="ADAL" clId="{8A74D19F-2D1D-491D-B878-85508EE2E014}" dt="2025-02-10T13:12:24.960" v="1868" actId="1076"/>
          <ac:picMkLst>
            <pc:docMk/>
            <pc:sldMk cId="3615246517" sldId="318"/>
            <ac:picMk id="4" creationId="{8C21791A-1A12-B181-ECED-269C726F8174}"/>
          </ac:picMkLst>
        </pc:picChg>
        <pc:picChg chg="add mod">
          <ac:chgData name="Barbera Scoby" userId="8152ee88-6376-41f1-b5e7-744bc9920e08" providerId="ADAL" clId="{8A74D19F-2D1D-491D-B878-85508EE2E014}" dt="2025-02-11T01:08:06.757" v="3601" actId="14100"/>
          <ac:picMkLst>
            <pc:docMk/>
            <pc:sldMk cId="3615246517" sldId="318"/>
            <ac:picMk id="5" creationId="{640CB43A-C633-B9E2-65D3-4C087B671627}"/>
          </ac:picMkLst>
        </pc:picChg>
        <pc:picChg chg="add mod ord modCrop">
          <ac:chgData name="Barbera Scoby" userId="8152ee88-6376-41f1-b5e7-744bc9920e08" providerId="ADAL" clId="{8A74D19F-2D1D-491D-B878-85508EE2E014}" dt="2025-02-10T19:52:13.430" v="3386" actId="166"/>
          <ac:picMkLst>
            <pc:docMk/>
            <pc:sldMk cId="3615246517" sldId="318"/>
            <ac:picMk id="7" creationId="{435FA1C3-BB77-7EE3-4D70-2144D1B78C42}"/>
          </ac:picMkLst>
        </pc:picChg>
        <pc:picChg chg="add mod ord">
          <ac:chgData name="Barbera Scoby" userId="8152ee88-6376-41f1-b5e7-744bc9920e08" providerId="ADAL" clId="{8A74D19F-2D1D-491D-B878-85508EE2E014}" dt="2025-02-10T19:52:41.244" v="3388" actId="1076"/>
          <ac:picMkLst>
            <pc:docMk/>
            <pc:sldMk cId="3615246517" sldId="318"/>
            <ac:picMk id="9" creationId="{F6F59F1F-3050-6D9E-3686-4DDD46EA2998}"/>
          </ac:picMkLst>
        </pc:picChg>
        <pc:picChg chg="mod">
          <ac:chgData name="Barbera Scoby" userId="8152ee88-6376-41f1-b5e7-744bc9920e08" providerId="ADAL" clId="{8A74D19F-2D1D-491D-B878-85508EE2E014}" dt="2025-02-10T13:13:22.617" v="1877" actId="1076"/>
          <ac:picMkLst>
            <pc:docMk/>
            <pc:sldMk cId="3615246517" sldId="318"/>
            <ac:picMk id="12" creationId="{E9A2075F-0C81-F1E9-2775-15AB15F13196}"/>
          </ac:picMkLst>
        </pc:picChg>
      </pc:sldChg>
      <pc:sldChg chg="addSp delSp modSp mod modNotesTx">
        <pc:chgData name="Barbera Scoby" userId="8152ee88-6376-41f1-b5e7-744bc9920e08" providerId="ADAL" clId="{8A74D19F-2D1D-491D-B878-85508EE2E014}" dt="2025-02-11T01:10:46.740" v="3610" actId="1076"/>
        <pc:sldMkLst>
          <pc:docMk/>
          <pc:sldMk cId="1112892689" sldId="320"/>
        </pc:sldMkLst>
        <pc:spChg chg="mod">
          <ac:chgData name="Barbera Scoby" userId="8152ee88-6376-41f1-b5e7-744bc9920e08" providerId="ADAL" clId="{8A74D19F-2D1D-491D-B878-85508EE2E014}" dt="2025-02-10T19:54:48.181" v="3402" actId="1076"/>
          <ac:spMkLst>
            <pc:docMk/>
            <pc:sldMk cId="1112892689" sldId="320"/>
            <ac:spMk id="6" creationId="{5EC1C90A-CF28-2D03-2325-559B989BE6C6}"/>
          </ac:spMkLst>
        </pc:spChg>
        <pc:picChg chg="add mod">
          <ac:chgData name="Barbera Scoby" userId="8152ee88-6376-41f1-b5e7-744bc9920e08" providerId="ADAL" clId="{8A74D19F-2D1D-491D-B878-85508EE2E014}" dt="2025-02-10T19:55:00.859" v="3405" actId="1076"/>
          <ac:picMkLst>
            <pc:docMk/>
            <pc:sldMk cId="1112892689" sldId="320"/>
            <ac:picMk id="4" creationId="{E40BDAB6-8BFA-FC6F-E407-CFAE6979D71F}"/>
          </ac:picMkLst>
        </pc:picChg>
        <pc:picChg chg="add mod">
          <ac:chgData name="Barbera Scoby" userId="8152ee88-6376-41f1-b5e7-744bc9920e08" providerId="ADAL" clId="{8A74D19F-2D1D-491D-B878-85508EE2E014}" dt="2025-02-11T01:09:20.383" v="3608" actId="1076"/>
          <ac:picMkLst>
            <pc:docMk/>
            <pc:sldMk cId="1112892689" sldId="320"/>
            <ac:picMk id="5" creationId="{88CB4406-33AD-098D-D5BE-0506428B9A07}"/>
          </ac:picMkLst>
        </pc:picChg>
        <pc:picChg chg="add mod">
          <ac:chgData name="Barbera Scoby" userId="8152ee88-6376-41f1-b5e7-744bc9920e08" providerId="ADAL" clId="{8A74D19F-2D1D-491D-B878-85508EE2E014}" dt="2025-02-10T19:55:12.026" v="3407" actId="1076"/>
          <ac:picMkLst>
            <pc:docMk/>
            <pc:sldMk cId="1112892689" sldId="320"/>
            <ac:picMk id="8" creationId="{DE5178C9-2DF2-EF18-E7CC-5E5B1B50F3C9}"/>
          </ac:picMkLst>
        </pc:picChg>
        <pc:picChg chg="ord">
          <ac:chgData name="Barbera Scoby" userId="8152ee88-6376-41f1-b5e7-744bc9920e08" providerId="ADAL" clId="{8A74D19F-2D1D-491D-B878-85508EE2E014}" dt="2025-02-10T19:55:39.902" v="3410" actId="166"/>
          <ac:picMkLst>
            <pc:docMk/>
            <pc:sldMk cId="1112892689" sldId="320"/>
            <ac:picMk id="10" creationId="{828F77CE-9CFD-8863-D30A-50761F2D2A21}"/>
          </ac:picMkLst>
        </pc:picChg>
        <pc:picChg chg="add mod modCrop">
          <ac:chgData name="Barbera Scoby" userId="8152ee88-6376-41f1-b5e7-744bc9920e08" providerId="ADAL" clId="{8A74D19F-2D1D-491D-B878-85508EE2E014}" dt="2025-02-11T01:10:46.740" v="3610" actId="1076"/>
          <ac:picMkLst>
            <pc:docMk/>
            <pc:sldMk cId="1112892689" sldId="320"/>
            <ac:picMk id="11" creationId="{C3407D66-D501-5578-33A1-AFA1750A893F}"/>
          </ac:picMkLst>
        </pc:picChg>
      </pc:sldChg>
      <pc:sldChg chg="addSp modSp mod">
        <pc:chgData name="Barbera Scoby" userId="8152ee88-6376-41f1-b5e7-744bc9920e08" providerId="ADAL" clId="{8A74D19F-2D1D-491D-B878-85508EE2E014}" dt="2025-02-11T01:34:49.131" v="4476" actId="1076"/>
        <pc:sldMkLst>
          <pc:docMk/>
          <pc:sldMk cId="667297361" sldId="321"/>
        </pc:sldMkLst>
        <pc:spChg chg="add mod">
          <ac:chgData name="Barbera Scoby" userId="8152ee88-6376-41f1-b5e7-744bc9920e08" providerId="ADAL" clId="{8A74D19F-2D1D-491D-B878-85508EE2E014}" dt="2025-02-11T01:33:35.454" v="4466" actId="1076"/>
          <ac:spMkLst>
            <pc:docMk/>
            <pc:sldMk cId="667297361" sldId="321"/>
            <ac:spMk id="4" creationId="{5C6B2532-834F-B834-316F-C68385372D06}"/>
          </ac:spMkLst>
        </pc:spChg>
        <pc:spChg chg="mod">
          <ac:chgData name="Barbera Scoby" userId="8152ee88-6376-41f1-b5e7-744bc9920e08" providerId="ADAL" clId="{8A74D19F-2D1D-491D-B878-85508EE2E014}" dt="2025-02-10T13:14:32.423" v="1895" actId="1076"/>
          <ac:spMkLst>
            <pc:docMk/>
            <pc:sldMk cId="667297361" sldId="321"/>
            <ac:spMk id="8" creationId="{F360AC33-A0C6-DD92-86FD-4AC9B44F3FAC}"/>
          </ac:spMkLst>
        </pc:spChg>
        <pc:picChg chg="mod">
          <ac:chgData name="Barbera Scoby" userId="8152ee88-6376-41f1-b5e7-744bc9920e08" providerId="ADAL" clId="{8A74D19F-2D1D-491D-B878-85508EE2E014}" dt="2025-02-11T01:34:49.131" v="4476" actId="1076"/>
          <ac:picMkLst>
            <pc:docMk/>
            <pc:sldMk cId="667297361" sldId="321"/>
            <ac:picMk id="6" creationId="{E6F04676-A583-788E-65C0-A94D562DEE9E}"/>
          </ac:picMkLst>
        </pc:picChg>
        <pc:picChg chg="mod">
          <ac:chgData name="Barbera Scoby" userId="8152ee88-6376-41f1-b5e7-744bc9920e08" providerId="ADAL" clId="{8A74D19F-2D1D-491D-B878-85508EE2E014}" dt="2025-02-11T01:34:36.083" v="4474" actId="1076"/>
          <ac:picMkLst>
            <pc:docMk/>
            <pc:sldMk cId="667297361" sldId="321"/>
            <ac:picMk id="9" creationId="{6661926A-171C-F451-E9D4-84174398449C}"/>
          </ac:picMkLst>
        </pc:picChg>
      </pc:sldChg>
      <pc:sldChg chg="addSp delSp modSp mod modNotesTx">
        <pc:chgData name="Barbera Scoby" userId="8152ee88-6376-41f1-b5e7-744bc9920e08" providerId="ADAL" clId="{8A74D19F-2D1D-491D-B878-85508EE2E014}" dt="2025-02-11T01:08:48.476" v="3604" actId="14100"/>
        <pc:sldMkLst>
          <pc:docMk/>
          <pc:sldMk cId="277490860" sldId="324"/>
        </pc:sldMkLst>
        <pc:spChg chg="mod">
          <ac:chgData name="Barbera Scoby" userId="8152ee88-6376-41f1-b5e7-744bc9920e08" providerId="ADAL" clId="{8A74D19F-2D1D-491D-B878-85508EE2E014}" dt="2025-02-10T13:29:47.636" v="1904" actId="1076"/>
          <ac:spMkLst>
            <pc:docMk/>
            <pc:sldMk cId="277490860" sldId="324"/>
            <ac:spMk id="11" creationId="{51DFCD5B-B79F-F98D-4D6C-246F7817589F}"/>
          </ac:spMkLst>
        </pc:spChg>
        <pc:picChg chg="add mod">
          <ac:chgData name="Barbera Scoby" userId="8152ee88-6376-41f1-b5e7-744bc9920e08" providerId="ADAL" clId="{8A74D19F-2D1D-491D-B878-85508EE2E014}" dt="2025-02-10T13:32:30.039" v="1911" actId="1076"/>
          <ac:picMkLst>
            <pc:docMk/>
            <pc:sldMk cId="277490860" sldId="324"/>
            <ac:picMk id="4" creationId="{C7EDE40A-BFB5-51AF-1336-43D10BAA56C9}"/>
          </ac:picMkLst>
        </pc:picChg>
        <pc:picChg chg="add mod">
          <ac:chgData name="Barbera Scoby" userId="8152ee88-6376-41f1-b5e7-744bc9920e08" providerId="ADAL" clId="{8A74D19F-2D1D-491D-B878-85508EE2E014}" dt="2025-02-11T01:08:48.476" v="3604" actId="14100"/>
          <ac:picMkLst>
            <pc:docMk/>
            <pc:sldMk cId="277490860" sldId="324"/>
            <ac:picMk id="5" creationId="{8640B5EF-AC01-55A5-8660-63507D556B91}"/>
          </ac:picMkLst>
        </pc:picChg>
        <pc:picChg chg="add mod">
          <ac:chgData name="Barbera Scoby" userId="8152ee88-6376-41f1-b5e7-744bc9920e08" providerId="ADAL" clId="{8A74D19F-2D1D-491D-B878-85508EE2E014}" dt="2025-02-10T13:32:41.557" v="1913" actId="1076"/>
          <ac:picMkLst>
            <pc:docMk/>
            <pc:sldMk cId="277490860" sldId="324"/>
            <ac:picMk id="8" creationId="{96C4111B-6C46-1149-AAFE-BCC7FB6FC94C}"/>
          </ac:picMkLst>
        </pc:picChg>
        <pc:picChg chg="add mod">
          <ac:chgData name="Barbera Scoby" userId="8152ee88-6376-41f1-b5e7-744bc9920e08" providerId="ADAL" clId="{8A74D19F-2D1D-491D-B878-85508EE2E014}" dt="2025-02-10T13:32:57.772" v="1916" actId="14100"/>
          <ac:picMkLst>
            <pc:docMk/>
            <pc:sldMk cId="277490860" sldId="324"/>
            <ac:picMk id="13" creationId="{8DEB4206-06E6-97F5-8F25-965A31FFC90B}"/>
          </ac:picMkLst>
        </pc:picChg>
      </pc:sldChg>
      <pc:sldChg chg="addSp delSp modSp mod setBg modNotesTx">
        <pc:chgData name="Barbera Scoby" userId="8152ee88-6376-41f1-b5e7-744bc9920e08" providerId="ADAL" clId="{8A74D19F-2D1D-491D-B878-85508EE2E014}" dt="2025-02-11T01:28:16.878" v="4452" actId="20577"/>
        <pc:sldMkLst>
          <pc:docMk/>
          <pc:sldMk cId="1936689467" sldId="326"/>
        </pc:sldMkLst>
        <pc:spChg chg="mod ord">
          <ac:chgData name="Barbera Scoby" userId="8152ee88-6376-41f1-b5e7-744bc9920e08" providerId="ADAL" clId="{8A74D19F-2D1D-491D-B878-85508EE2E014}" dt="2025-02-07T14:02:43.909" v="5" actId="26606"/>
          <ac:spMkLst>
            <pc:docMk/>
            <pc:sldMk cId="1936689467" sldId="326"/>
            <ac:spMk id="2" creationId="{DD6CF048-CB4E-4FDC-7E24-DD36CAFC6654}"/>
          </ac:spMkLst>
        </pc:spChg>
        <pc:picChg chg="add mod">
          <ac:chgData name="Barbera Scoby" userId="8152ee88-6376-41f1-b5e7-744bc9920e08" providerId="ADAL" clId="{8A74D19F-2D1D-491D-B878-85508EE2E014}" dt="2025-02-07T14:02:43.909" v="5" actId="26606"/>
          <ac:picMkLst>
            <pc:docMk/>
            <pc:sldMk cId="1936689467" sldId="326"/>
            <ac:picMk id="6" creationId="{DA6AC38D-7DD0-EC28-6F84-BC1AD94C2A4E}"/>
          </ac:picMkLst>
        </pc:picChg>
        <pc:picChg chg="add mod">
          <ac:chgData name="Barbera Scoby" userId="8152ee88-6376-41f1-b5e7-744bc9920e08" providerId="ADAL" clId="{8A74D19F-2D1D-491D-B878-85508EE2E014}" dt="2025-02-07T14:03:06.920" v="7" actId="1076"/>
          <ac:picMkLst>
            <pc:docMk/>
            <pc:sldMk cId="1936689467" sldId="326"/>
            <ac:picMk id="7" creationId="{909CD54B-20CD-0344-FE2E-45F4D4C57580}"/>
          </ac:picMkLst>
        </pc:picChg>
      </pc:sldChg>
      <pc:sldChg chg="addSp modSp mod">
        <pc:chgData name="Barbera Scoby" userId="8152ee88-6376-41f1-b5e7-744bc9920e08" providerId="ADAL" clId="{8A74D19F-2D1D-491D-B878-85508EE2E014}" dt="2025-02-11T01:35:27.057" v="4482" actId="1076"/>
        <pc:sldMkLst>
          <pc:docMk/>
          <pc:sldMk cId="1753688381" sldId="332"/>
        </pc:sldMkLst>
        <pc:spChg chg="mod">
          <ac:chgData name="Barbera Scoby" userId="8152ee88-6376-41f1-b5e7-744bc9920e08" providerId="ADAL" clId="{8A74D19F-2D1D-491D-B878-85508EE2E014}" dt="2025-02-11T01:35:14.577" v="4479" actId="1076"/>
          <ac:spMkLst>
            <pc:docMk/>
            <pc:sldMk cId="1753688381" sldId="332"/>
            <ac:spMk id="11" creationId="{7B568EB1-EBDB-5375-E16B-5C13FE9FC37A}"/>
          </ac:spMkLst>
        </pc:spChg>
        <pc:picChg chg="add mod">
          <ac:chgData name="Barbera Scoby" userId="8152ee88-6376-41f1-b5e7-744bc9920e08" providerId="ADAL" clId="{8A74D19F-2D1D-491D-B878-85508EE2E014}" dt="2025-02-11T01:35:07.356" v="4478" actId="1076"/>
          <ac:picMkLst>
            <pc:docMk/>
            <pc:sldMk cId="1753688381" sldId="332"/>
            <ac:picMk id="4" creationId="{A093A0A5-7D06-A92E-A372-EF7F13F4361A}"/>
          </ac:picMkLst>
        </pc:picChg>
        <pc:picChg chg="mod">
          <ac:chgData name="Barbera Scoby" userId="8152ee88-6376-41f1-b5e7-744bc9920e08" providerId="ADAL" clId="{8A74D19F-2D1D-491D-B878-85508EE2E014}" dt="2025-02-10T13:33:43.612" v="1922" actId="14100"/>
          <ac:picMkLst>
            <pc:docMk/>
            <pc:sldMk cId="1753688381" sldId="332"/>
            <ac:picMk id="7" creationId="{C7DDB114-5B4E-D542-032E-3E28CCB1B3ED}"/>
          </ac:picMkLst>
        </pc:picChg>
        <pc:picChg chg="mod">
          <ac:chgData name="Barbera Scoby" userId="8152ee88-6376-41f1-b5e7-744bc9920e08" providerId="ADAL" clId="{8A74D19F-2D1D-491D-B878-85508EE2E014}" dt="2025-02-11T01:35:27.057" v="4482" actId="1076"/>
          <ac:picMkLst>
            <pc:docMk/>
            <pc:sldMk cId="1753688381" sldId="332"/>
            <ac:picMk id="10" creationId="{AC1F0120-36A3-9465-BAE7-EBC7FA5280A2}"/>
          </ac:picMkLst>
        </pc:picChg>
      </pc:sldChg>
      <pc:sldChg chg="modSp mod modNotesTx">
        <pc:chgData name="Barbera Scoby" userId="8152ee88-6376-41f1-b5e7-744bc9920e08" providerId="ADAL" clId="{8A74D19F-2D1D-491D-B878-85508EE2E014}" dt="2025-02-10T20:02:46.583" v="3596" actId="20577"/>
        <pc:sldMkLst>
          <pc:docMk/>
          <pc:sldMk cId="1011944542" sldId="341"/>
        </pc:sldMkLst>
        <pc:spChg chg="mod">
          <ac:chgData name="Barbera Scoby" userId="8152ee88-6376-41f1-b5e7-744bc9920e08" providerId="ADAL" clId="{8A74D19F-2D1D-491D-B878-85508EE2E014}" dt="2025-02-10T20:02:46.583" v="3596" actId="20577"/>
          <ac:spMkLst>
            <pc:docMk/>
            <pc:sldMk cId="1011944542" sldId="341"/>
            <ac:spMk id="16" creationId="{117EF9E2-01C4-E34F-22AC-89C637C8849D}"/>
          </ac:spMkLst>
        </pc:spChg>
      </pc:sldChg>
      <pc:sldChg chg="modSp mod modNotesTx">
        <pc:chgData name="Barbera Scoby" userId="8152ee88-6376-41f1-b5e7-744bc9920e08" providerId="ADAL" clId="{8A74D19F-2D1D-491D-B878-85508EE2E014}" dt="2025-02-10T19:57:35.086" v="3580" actId="20577"/>
        <pc:sldMkLst>
          <pc:docMk/>
          <pc:sldMk cId="1745680033" sldId="344"/>
        </pc:sldMkLst>
        <pc:spChg chg="mod">
          <ac:chgData name="Barbera Scoby" userId="8152ee88-6376-41f1-b5e7-744bc9920e08" providerId="ADAL" clId="{8A74D19F-2D1D-491D-B878-85508EE2E014}" dt="2025-02-10T19:57:35.086" v="3580" actId="20577"/>
          <ac:spMkLst>
            <pc:docMk/>
            <pc:sldMk cId="1745680033" sldId="344"/>
            <ac:spMk id="9" creationId="{23F9940C-1B83-BCE8-8AF6-481C69835F14}"/>
          </ac:spMkLst>
        </pc:spChg>
      </pc:sldChg>
      <pc:sldChg chg="modSp mod">
        <pc:chgData name="Barbera Scoby" userId="8152ee88-6376-41f1-b5e7-744bc9920e08" providerId="ADAL" clId="{8A74D19F-2D1D-491D-B878-85508EE2E014}" dt="2025-02-07T14:16:20.158" v="60" actId="1440"/>
        <pc:sldMkLst>
          <pc:docMk/>
          <pc:sldMk cId="1043978613" sldId="345"/>
        </pc:sldMkLst>
        <pc:picChg chg="mod">
          <ac:chgData name="Barbera Scoby" userId="8152ee88-6376-41f1-b5e7-744bc9920e08" providerId="ADAL" clId="{8A74D19F-2D1D-491D-B878-85508EE2E014}" dt="2025-02-07T14:16:20.158" v="60" actId="1440"/>
          <ac:picMkLst>
            <pc:docMk/>
            <pc:sldMk cId="1043978613" sldId="345"/>
            <ac:picMk id="4" creationId="{218F5CFD-FDA7-CAD7-EBCC-E7DBF8907AE5}"/>
          </ac:picMkLst>
        </pc:picChg>
      </pc:sldChg>
      <pc:sldChg chg="addSp delSp modSp add mod modNotesTx">
        <pc:chgData name="Barbera Scoby" userId="8152ee88-6376-41f1-b5e7-744bc9920e08" providerId="ADAL" clId="{8A74D19F-2D1D-491D-B878-85508EE2E014}" dt="2025-02-10T19:57:24.935" v="3579" actId="20577"/>
        <pc:sldMkLst>
          <pc:docMk/>
          <pc:sldMk cId="1980312907" sldId="346"/>
        </pc:sldMkLst>
        <pc:spChg chg="mod">
          <ac:chgData name="Barbera Scoby" userId="8152ee88-6376-41f1-b5e7-744bc9920e08" providerId="ADAL" clId="{8A74D19F-2D1D-491D-B878-85508EE2E014}" dt="2025-02-10T03:22:06.210" v="178" actId="20577"/>
          <ac:spMkLst>
            <pc:docMk/>
            <pc:sldMk cId="1980312907" sldId="346"/>
            <ac:spMk id="6" creationId="{7D51DE97-0F2A-69C2-3BD4-9C4313FB9005}"/>
          </ac:spMkLst>
        </pc:spChg>
        <pc:picChg chg="add mod">
          <ac:chgData name="Barbera Scoby" userId="8152ee88-6376-41f1-b5e7-744bc9920e08" providerId="ADAL" clId="{8A74D19F-2D1D-491D-B878-85508EE2E014}" dt="2025-02-10T03:22:32.634" v="184" actId="1076"/>
          <ac:picMkLst>
            <pc:docMk/>
            <pc:sldMk cId="1980312907" sldId="346"/>
            <ac:picMk id="4" creationId="{BB3B788E-BB4F-F75A-CC95-F01A3F3F23E5}"/>
          </ac:picMkLst>
        </pc:picChg>
      </pc:sldChg>
      <pc:sldChg chg="addSp delSp add del mod ord">
        <pc:chgData name="Barbera Scoby" userId="8152ee88-6376-41f1-b5e7-744bc9920e08" providerId="ADAL" clId="{8A74D19F-2D1D-491D-B878-85508EE2E014}" dt="2025-02-08T18:50:35.343" v="92" actId="2696"/>
        <pc:sldMkLst>
          <pc:docMk/>
          <pc:sldMk cId="3959253714" sldId="346"/>
        </pc:sldMkLst>
      </pc:sldChg>
      <pc:sldChg chg="addSp delSp modSp add del mod">
        <pc:chgData name="Barbera Scoby" userId="8152ee88-6376-41f1-b5e7-744bc9920e08" providerId="ADAL" clId="{8A74D19F-2D1D-491D-B878-85508EE2E014}" dt="2025-02-08T18:50:28.469" v="91" actId="2696"/>
        <pc:sldMkLst>
          <pc:docMk/>
          <pc:sldMk cId="213355049" sldId="347"/>
        </pc:sldMkLst>
      </pc:sldChg>
      <pc:sldChg chg="addSp delSp modSp add mod modNotesTx">
        <pc:chgData name="Barbera Scoby" userId="8152ee88-6376-41f1-b5e7-744bc9920e08" providerId="ADAL" clId="{8A74D19F-2D1D-491D-B878-85508EE2E014}" dt="2025-02-11T02:48:45.692" v="5133" actId="1076"/>
        <pc:sldMkLst>
          <pc:docMk/>
          <pc:sldMk cId="3791486338" sldId="347"/>
        </pc:sldMkLst>
        <pc:spChg chg="add mod">
          <ac:chgData name="Barbera Scoby" userId="8152ee88-6376-41f1-b5e7-744bc9920e08" providerId="ADAL" clId="{8A74D19F-2D1D-491D-B878-85508EE2E014}" dt="2025-02-11T02:48:40.388" v="5132" actId="1076"/>
          <ac:spMkLst>
            <pc:docMk/>
            <pc:sldMk cId="3791486338" sldId="347"/>
            <ac:spMk id="4" creationId="{1822CFBE-C6A8-5959-BED1-8BD469BE5660}"/>
          </ac:spMkLst>
        </pc:spChg>
        <pc:spChg chg="add mod">
          <ac:chgData name="Barbera Scoby" userId="8152ee88-6376-41f1-b5e7-744bc9920e08" providerId="ADAL" clId="{8A74D19F-2D1D-491D-B878-85508EE2E014}" dt="2025-02-11T01:47:05.474" v="4517" actId="1582"/>
          <ac:spMkLst>
            <pc:docMk/>
            <pc:sldMk cId="3791486338" sldId="347"/>
            <ac:spMk id="5" creationId="{92456912-B130-12A2-F7CE-DAA8E140946D}"/>
          </ac:spMkLst>
        </pc:spChg>
        <pc:spChg chg="del mod">
          <ac:chgData name="Barbera Scoby" userId="8152ee88-6376-41f1-b5e7-744bc9920e08" providerId="ADAL" clId="{8A74D19F-2D1D-491D-B878-85508EE2E014}" dt="2025-02-11T01:45:57.308" v="4512" actId="478"/>
          <ac:spMkLst>
            <pc:docMk/>
            <pc:sldMk cId="3791486338" sldId="347"/>
            <ac:spMk id="6" creationId="{7F1D6BCA-452E-1EE4-BB2B-DF98610C7BCC}"/>
          </ac:spMkLst>
        </pc:spChg>
        <pc:spChg chg="add del mod">
          <ac:chgData name="Barbera Scoby" userId="8152ee88-6376-41f1-b5e7-744bc9920e08" providerId="ADAL" clId="{8A74D19F-2D1D-491D-B878-85508EE2E014}" dt="2025-02-11T02:42:29.028" v="5057" actId="478"/>
          <ac:spMkLst>
            <pc:docMk/>
            <pc:sldMk cId="3791486338" sldId="347"/>
            <ac:spMk id="8" creationId="{96A995CF-897C-2F74-8A0E-143825AB2011}"/>
          </ac:spMkLst>
        </pc:spChg>
        <pc:spChg chg="add mod">
          <ac:chgData name="Barbera Scoby" userId="8152ee88-6376-41f1-b5e7-744bc9920e08" providerId="ADAL" clId="{8A74D19F-2D1D-491D-B878-85508EE2E014}" dt="2025-02-11T02:47:07.343" v="5128" actId="20577"/>
          <ac:spMkLst>
            <pc:docMk/>
            <pc:sldMk cId="3791486338" sldId="347"/>
            <ac:spMk id="10" creationId="{4BEBF660-927A-716B-3BBE-B505EE7A2D4F}"/>
          </ac:spMkLst>
        </pc:spChg>
        <pc:graphicFrameChg chg="add mod">
          <ac:chgData name="Barbera Scoby" userId="8152ee88-6376-41f1-b5e7-744bc9920e08" providerId="ADAL" clId="{8A74D19F-2D1D-491D-B878-85508EE2E014}" dt="2025-02-11T01:51:56.841" v="4598"/>
          <ac:graphicFrameMkLst>
            <pc:docMk/>
            <pc:sldMk cId="3791486338" sldId="347"/>
            <ac:graphicFrameMk id="11" creationId="{72B61A8C-4DBE-119E-32DA-D56D0BE8517D}"/>
          </ac:graphicFrameMkLst>
        </pc:graphicFrameChg>
        <pc:picChg chg="add mod ord">
          <ac:chgData name="Barbera Scoby" userId="8152ee88-6376-41f1-b5e7-744bc9920e08" providerId="ADAL" clId="{8A74D19F-2D1D-491D-B878-85508EE2E014}" dt="2025-02-11T02:48:45.692" v="5133" actId="1076"/>
          <ac:picMkLst>
            <pc:docMk/>
            <pc:sldMk cId="3791486338" sldId="347"/>
            <ac:picMk id="7" creationId="{D39A472A-14AA-EA80-BE74-074B3A98EE77}"/>
          </ac:picMkLst>
        </pc:picChg>
      </pc:sldChg>
      <pc:sldChg chg="delSp modSp add mod">
        <pc:chgData name="Barbera Scoby" userId="8152ee88-6376-41f1-b5e7-744bc9920e08" providerId="ADAL" clId="{8A74D19F-2D1D-491D-B878-85508EE2E014}" dt="2025-02-11T02:47:55.817" v="5130" actId="255"/>
        <pc:sldMkLst>
          <pc:docMk/>
          <pc:sldMk cId="521219267" sldId="348"/>
        </pc:sldMkLst>
        <pc:spChg chg="del">
          <ac:chgData name="Barbera Scoby" userId="8152ee88-6376-41f1-b5e7-744bc9920e08" providerId="ADAL" clId="{8A74D19F-2D1D-491D-B878-85508EE2E014}" dt="2025-02-11T02:44:19.173" v="5087" actId="478"/>
          <ac:spMkLst>
            <pc:docMk/>
            <pc:sldMk cId="521219267" sldId="348"/>
            <ac:spMk id="4" creationId="{BE734287-C7B6-3F80-CCEF-B4AC1E3F825B}"/>
          </ac:spMkLst>
        </pc:spChg>
        <pc:spChg chg="mod">
          <ac:chgData name="Barbera Scoby" userId="8152ee88-6376-41f1-b5e7-744bc9920e08" providerId="ADAL" clId="{8A74D19F-2D1D-491D-B878-85508EE2E014}" dt="2025-02-11T02:43:24.831" v="5070" actId="20577"/>
          <ac:spMkLst>
            <pc:docMk/>
            <pc:sldMk cId="521219267" sldId="348"/>
            <ac:spMk id="5" creationId="{348B8604-A39B-1EB6-732B-6CCF7A5580F9}"/>
          </ac:spMkLst>
        </pc:spChg>
        <pc:spChg chg="mod">
          <ac:chgData name="Barbera Scoby" userId="8152ee88-6376-41f1-b5e7-744bc9920e08" providerId="ADAL" clId="{8A74D19F-2D1D-491D-B878-85508EE2E014}" dt="2025-02-11T02:47:55.817" v="5130" actId="255"/>
          <ac:spMkLst>
            <pc:docMk/>
            <pc:sldMk cId="521219267" sldId="348"/>
            <ac:spMk id="10" creationId="{823E08A9-C138-1AAB-1469-09461EE78D3D}"/>
          </ac:spMkLst>
        </pc:spChg>
        <pc:picChg chg="del">
          <ac:chgData name="Barbera Scoby" userId="8152ee88-6376-41f1-b5e7-744bc9920e08" providerId="ADAL" clId="{8A74D19F-2D1D-491D-B878-85508EE2E014}" dt="2025-02-11T02:44:23.106" v="5088" actId="478"/>
          <ac:picMkLst>
            <pc:docMk/>
            <pc:sldMk cId="521219267" sldId="348"/>
            <ac:picMk id="7" creationId="{3A348871-6917-B2CD-E1E7-08CFF1697430}"/>
          </ac:picMkLst>
        </pc:picChg>
      </pc:sldChg>
    </pc:docChg>
  </pc:docChgLst>
  <pc:docChgLst>
    <pc:chgData name="Barbera Scoby" userId="S::bscoby@illinoisheartland.org::8152ee88-6376-41f1-b5e7-744bc9920e08" providerId="AD" clId="Web-{DE6C6715-8232-E501-8C66-161778EF7F12}"/>
    <pc:docChg chg="modSld">
      <pc:chgData name="Barbera Scoby" userId="S::bscoby@illinoisheartland.org::8152ee88-6376-41f1-b5e7-744bc9920e08" providerId="AD" clId="Web-{DE6C6715-8232-E501-8C66-161778EF7F12}" dt="2025-02-11T01:00:27.459" v="25" actId="20577"/>
      <pc:docMkLst>
        <pc:docMk/>
      </pc:docMkLst>
      <pc:sldChg chg="modNotes">
        <pc:chgData name="Barbera Scoby" userId="S::bscoby@illinoisheartland.org::8152ee88-6376-41f1-b5e7-744bc9920e08" providerId="AD" clId="Web-{DE6C6715-8232-E501-8C66-161778EF7F12}" dt="2025-02-11T00:59:36.395" v="19"/>
        <pc:sldMkLst>
          <pc:docMk/>
          <pc:sldMk cId="2264686930" sldId="314"/>
        </pc:sldMkLst>
      </pc:sldChg>
      <pc:sldChg chg="modSp">
        <pc:chgData name="Barbera Scoby" userId="S::bscoby@illinoisheartland.org::8152ee88-6376-41f1-b5e7-744bc9920e08" providerId="AD" clId="Web-{DE6C6715-8232-E501-8C66-161778EF7F12}" dt="2025-02-11T00:56:59.592" v="1" actId="14100"/>
        <pc:sldMkLst>
          <pc:docMk/>
          <pc:sldMk cId="1011944542" sldId="341"/>
        </pc:sldMkLst>
        <pc:spChg chg="mod">
          <ac:chgData name="Barbera Scoby" userId="S::bscoby@illinoisheartland.org::8152ee88-6376-41f1-b5e7-744bc9920e08" providerId="AD" clId="Web-{DE6C6715-8232-E501-8C66-161778EF7F12}" dt="2025-02-11T00:56:59.592" v="1" actId="14100"/>
          <ac:spMkLst>
            <pc:docMk/>
            <pc:sldMk cId="1011944542" sldId="341"/>
            <ac:spMk id="16" creationId="{117EF9E2-01C4-E34F-22AC-89C637C8849D}"/>
          </ac:spMkLst>
        </pc:spChg>
      </pc:sldChg>
      <pc:sldChg chg="modSp">
        <pc:chgData name="Barbera Scoby" userId="S::bscoby@illinoisheartland.org::8152ee88-6376-41f1-b5e7-744bc9920e08" providerId="AD" clId="Web-{DE6C6715-8232-E501-8C66-161778EF7F12}" dt="2025-02-11T01:00:27.459" v="25" actId="20577"/>
        <pc:sldMkLst>
          <pc:docMk/>
          <pc:sldMk cId="3791486338" sldId="347"/>
        </pc:sldMkLst>
        <pc:spChg chg="mod">
          <ac:chgData name="Barbera Scoby" userId="S::bscoby@illinoisheartland.org::8152ee88-6376-41f1-b5e7-744bc9920e08" providerId="AD" clId="Web-{DE6C6715-8232-E501-8C66-161778EF7F12}" dt="2025-02-11T01:00:27.459" v="25" actId="20577"/>
          <ac:spMkLst>
            <pc:docMk/>
            <pc:sldMk cId="3791486338" sldId="347"/>
            <ac:spMk id="6" creationId="{7F1D6BCA-452E-1EE4-BB2B-DF98610C7BCC}"/>
          </ac:spMkLst>
        </pc:spChg>
      </pc:sldChg>
    </pc:docChg>
  </pc:docChgLst>
  <pc:docChgLst>
    <pc:chgData name="Barbera Scoby" userId="S::bscoby@illinoisheartland.org::8152ee88-6376-41f1-b5e7-744bc9920e08" providerId="AD" clId="Web-{EE5FB0FD-B57C-0385-827F-1C3B26F8D4D7}"/>
    <pc:docChg chg="modSld">
      <pc:chgData name="Barbera Scoby" userId="S::bscoby@illinoisheartland.org::8152ee88-6376-41f1-b5e7-744bc9920e08" providerId="AD" clId="Web-{EE5FB0FD-B57C-0385-827F-1C3B26F8D4D7}" dt="2025-02-13T01:40:38.871" v="81"/>
      <pc:docMkLst>
        <pc:docMk/>
      </pc:docMkLst>
      <pc:sldChg chg="modNotes">
        <pc:chgData name="Barbera Scoby" userId="S::bscoby@illinoisheartland.org::8152ee88-6376-41f1-b5e7-744bc9920e08" providerId="AD" clId="Web-{EE5FB0FD-B57C-0385-827F-1C3B26F8D4D7}" dt="2025-02-13T01:40:38.871" v="81"/>
        <pc:sldMkLst>
          <pc:docMk/>
          <pc:sldMk cId="1980312907" sldId="346"/>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30T19:31:55.298"/>
    </inkml:context>
    <inkml:brush xml:id="br0">
      <inkml:brushProperty name="width" value="0.05" units="cm"/>
      <inkml:brushProperty name="height" value="0.05" units="cm"/>
      <inkml:brushProperty name="color" value="#00A0D7"/>
    </inkml:brush>
  </inkml:definitions>
  <inkml:trace contextRef="#ctx0" brushRef="#br0">18706 4524 16383 0 0,'0'0'0'0'0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13T01:37:51.547"/>
    </inkml:context>
    <inkml:brush xml:id="br0">
      <inkml:brushProperty name="width" value="0.1" units="cm"/>
      <inkml:brushProperty name="height" value="0.1" units="cm"/>
      <inkml:brushProperty name="color" value="#FFFFFF"/>
    </inkml:brush>
  </inkml:definitions>
  <inkml:trace contextRef="#ctx0" brushRef="#br0">15240 5503 16383 0 0,'0'0'0'0'0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13T01:37:51.547"/>
    </inkml:context>
    <inkml:brush xml:id="br0">
      <inkml:brushProperty name="width" value="0.1" units="cm"/>
      <inkml:brushProperty name="height" value="0.1" units="cm"/>
      <inkml:brushProperty name="color" value="#FFFFFF"/>
    </inkml:brush>
  </inkml:definitions>
  <inkml:trace contextRef="#ctx0" brushRef="#br0">7144 2487 16383 0 0,'0'0'0'0'0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13T01:37:51.548"/>
    </inkml:context>
    <inkml:brush xml:id="br0">
      <inkml:brushProperty name="width" value="0.1" units="cm"/>
      <inkml:brushProperty name="height" value="0.1" units="cm"/>
      <inkml:brushProperty name="color" value="#FFFFFF"/>
    </inkml:brush>
  </inkml:definitions>
  <inkml:trace contextRef="#ctx0" brushRef="#br0">8520 2540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30T19:31:55.298"/>
    </inkml:context>
    <inkml:brush xml:id="br0">
      <inkml:brushProperty name="width" value="0.05" units="cm"/>
      <inkml:brushProperty name="height" value="0.05" units="cm"/>
      <inkml:brushProperty name="color" value="#00A0D7"/>
    </inkml:brush>
  </inkml:definitions>
  <inkml:trace contextRef="#ctx0" brushRef="#br0">18706 4524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2-30T19:31:55.298"/>
    </inkml:context>
    <inkml:brush xml:id="br0">
      <inkml:brushProperty name="width" value="0.05" units="cm"/>
      <inkml:brushProperty name="height" value="0.05" units="cm"/>
      <inkml:brushProperty name="color" value="#00A0D7"/>
    </inkml:brush>
  </inkml:definitions>
  <inkml:trace contextRef="#ctx0" brushRef="#br0">18706 4524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13T01:37:51.535"/>
    </inkml:context>
    <inkml:brush xml:id="br0">
      <inkml:brushProperty name="width" value="0.1" units="cm"/>
      <inkml:brushProperty name="height" value="0.1" units="cm"/>
      <inkml:brushProperty name="color" value="#FFFFFF"/>
    </inkml:brush>
  </inkml:definitions>
  <inkml:trace contextRef="#ctx0" brushRef="#br0">14314 3757 16383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13T01:37:51.536"/>
    </inkml:context>
    <inkml:brush xml:id="br0">
      <inkml:brushProperty name="width" value="0.1" units="cm"/>
      <inkml:brushProperty name="height" value="0.1" units="cm"/>
      <inkml:brushProperty name="color" value="#FFFFFF"/>
    </inkml:brush>
  </inkml:definitions>
  <inkml:trace contextRef="#ctx0" brushRef="#br0">8094 5391 16383 0 0,'7'0'0'0'0,"2"7"0"0"0,7 2 0 0 0,0 6 0 0 0,-2 9 0 0 0,-4-8 0 0 0,-10-6 0 0 0,-13-5 0 0 0,-3-11 0 0 0,-6-3 0 0 0,0-8 0 0 0,-3-1 0 0 0,4-4 0 0 0,4-5 0 0 0,12 2 0 0 0,8 12 0 0 0,9 8 0 0 0,11 12 0 0 0,0 12 0 0 0,-3 9 0 0 0,-5 7 0 0 0,1-2 0 0 0,-8-7 0 0 0,-13-8 0 0 0,-12-7 0 0 0,3-6 0 0 0,12-3 0 0 0,12-2 0 0 0,-2-1 0 0 0,-9 0 0 0 0,2-1 0 0 0,8 1 0 0 0,3 7 0 0 0,-2 10 0 0 0,-1 8 0 0 0,4 1 0 0 0,0-4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13T01:37:51.538"/>
    </inkml:context>
    <inkml:brush xml:id="br0">
      <inkml:brushProperty name="width" value="0.1" units="cm"/>
      <inkml:brushProperty name="height" value="0.1" units="cm"/>
      <inkml:brushProperty name="color" value="#FFFFFF"/>
    </inkml:brush>
  </inkml:definitions>
  <inkml:trace contextRef="#ctx0" brushRef="#br0">8187 4771 16383 0 0,'7'0'0'0'0,"2"-7"0"0"0,0-9 0 0 0,-9-9 0 0 0,-11 0 0 0 0,-4-3 0 0 0,1-4 0 0 0,10 5 0 0 0,5 12 0 0 0,2 17 0 0 0,2 14 0 0 0,-1 12 0 0 0,-1 8 0 0 0,-1 4 0 0 0,-8 3 0 0 0,-9 1 0 0 0,4-7 0 0 0,11-10 0 0 0,13-9 0 0 0,4-16 0 0 0,-2-13 0 0 0,-9-13 0 0 0,-13-3 0 0 0,-5-2 0 0 0,-1 2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13T01:37:51.541"/>
    </inkml:context>
    <inkml:brush xml:id="br0">
      <inkml:brushProperty name="width" value="0.1" units="cm"/>
      <inkml:brushProperty name="height" value="0.1" units="cm"/>
      <inkml:brushProperty name="color" value="#FFFFFF"/>
    </inkml:brush>
  </inkml:definitions>
  <inkml:trace contextRef="#ctx0" brushRef="#br0">8347 5313 16383 0 0,'0'7'0'0'0,"0"9"0"0"0,0 9 0 0 0,0 7 0 0 0,0 5 0 0 0,0 3 0 0 0,0 2 0 0 0,0-14 0 0 0,0-17 0 0 0,0-19 0 0 0,0-14 0 0 0,0-11 0 0 0,0-6 0 0 0,0-4 0 0 0,0-1 0 0 0,0 0 0 0 0,0 0 0 0 0,0 1 0 0 0,0 1 0 0 0,7 7 0 0 0,9 10 0 0 0,9 10 0 0 0,7 6 0 0 0,5 5 0 0 0,-11 4 0 0 0,-17 1 0 0 0,-16 1 0 0 0,-7 7 0 0 0,-2 8 0 0 0,2 9 0 0 0,4 7 0 0 0,3 5 0 0 0,3 2 0 0 0,2 2 0 0 0,2 0 0 0 0,-7-13 0 0 0,-1-20 0 0 0,-7-10 0 0 0,-1-12 0 0 0,3-11 0 0 0,3-9 0 0 0,-4 2 0 0 0,1 0 0 0 0,3-3 0 0 0,3 5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13T01:37:51.542"/>
    </inkml:context>
    <inkml:brush xml:id="br0">
      <inkml:brushProperty name="width" value="0.1" units="cm"/>
      <inkml:brushProperty name="height" value="0.1" units="cm"/>
      <inkml:brushProperty name="color" value="#FFFFFF"/>
    </inkml:brush>
  </inkml:definitions>
  <inkml:trace contextRef="#ctx0" brushRef="#br0">8428 5296 16383 0 0,'0'-7'0'0'0,"0"-9"0"0"0,0-9 0 0 0,-7 0 0 0 0,-2 11 0 0 0,0 15 0 0 0,2 14 0 0 0,2 11 0 0 0,2 9 0 0 0,2-2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13T01:37:51.546"/>
    </inkml:context>
    <inkml:brush xml:id="br0">
      <inkml:brushProperty name="width" value="0.1" units="cm"/>
      <inkml:brushProperty name="height" value="0.1" units="cm"/>
      <inkml:brushProperty name="color" value="#FFFFFF"/>
    </inkml:brush>
  </inkml:definitions>
  <inkml:trace contextRef="#ctx0" brushRef="#br0">7726 2487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65776C-F003-4C7F-9EC7-98CA9D92CEA0}"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E82CE6-26E6-4B94-9630-8CC1399000E6}" type="slidenum">
              <a:rPr lang="en-US" smtClean="0"/>
              <a:t>‹#›</a:t>
            </a:fld>
            <a:endParaRPr lang="en-US"/>
          </a:p>
        </p:txBody>
      </p:sp>
    </p:spTree>
    <p:extLst>
      <p:ext uri="{BB962C8B-B14F-4D97-AF65-F5344CB8AC3E}">
        <p14:creationId xmlns:p14="http://schemas.microsoft.com/office/powerpoint/2010/main" val="898788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1B25"/>
                </a:solidFill>
                <a:effectLst/>
                <a:latin typeface="Work Sans" pitchFamily="2" charset="0"/>
              </a:rPr>
              <a:t> </a:t>
            </a:r>
            <a:endParaRPr lang="en-US"/>
          </a:p>
        </p:txBody>
      </p:sp>
      <p:sp>
        <p:nvSpPr>
          <p:cNvPr id="4" name="Slide Number Placeholder 3"/>
          <p:cNvSpPr>
            <a:spLocks noGrp="1"/>
          </p:cNvSpPr>
          <p:nvPr>
            <p:ph type="sldNum" sz="quarter" idx="5"/>
          </p:nvPr>
        </p:nvSpPr>
        <p:spPr/>
        <p:txBody>
          <a:bodyPr/>
          <a:lstStyle/>
          <a:p>
            <a:fld id="{BCE82CE6-26E6-4B94-9630-8CC1399000E6}" type="slidenum">
              <a:rPr lang="en-US" smtClean="0"/>
              <a:t>1</a:t>
            </a:fld>
            <a:endParaRPr lang="en-US"/>
          </a:p>
        </p:txBody>
      </p:sp>
    </p:spTree>
    <p:extLst>
      <p:ext uri="{BB962C8B-B14F-4D97-AF65-F5344CB8AC3E}">
        <p14:creationId xmlns:p14="http://schemas.microsoft.com/office/powerpoint/2010/main" val="1977752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screenshots are from the BYU digital collections library. </a:t>
            </a:r>
          </a:p>
          <a:p>
            <a:endParaRPr lang="en-US" dirty="0">
              <a:cs typeface="+mn-lt"/>
            </a:endParaRPr>
          </a:p>
        </p:txBody>
      </p:sp>
      <p:sp>
        <p:nvSpPr>
          <p:cNvPr id="4" name="Slide Number Placeholder 3"/>
          <p:cNvSpPr>
            <a:spLocks noGrp="1"/>
          </p:cNvSpPr>
          <p:nvPr>
            <p:ph type="sldNum" sz="quarter" idx="5"/>
          </p:nvPr>
        </p:nvSpPr>
        <p:spPr/>
        <p:txBody>
          <a:bodyPr/>
          <a:lstStyle/>
          <a:p>
            <a:fld id="{BCE82CE6-26E6-4B94-9630-8CC1399000E6}" type="slidenum">
              <a:rPr lang="en-US" smtClean="0"/>
              <a:t>10</a:t>
            </a:fld>
            <a:endParaRPr lang="en-US"/>
          </a:p>
        </p:txBody>
      </p:sp>
    </p:spTree>
    <p:extLst>
      <p:ext uri="{BB962C8B-B14F-4D97-AF65-F5344CB8AC3E}">
        <p14:creationId xmlns:p14="http://schemas.microsoft.com/office/powerpoint/2010/main" val="1195778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56082"/>
                </a:solidFill>
              </a:rPr>
              <a:t>The OCLC record that I used as a starting point for this is 1265295907. This record makes use of AAT subject headings as do the records for the dress and the chemise. </a:t>
            </a:r>
            <a:endParaRPr lang="en-US" dirty="0"/>
          </a:p>
          <a:p>
            <a:endParaRPr lang="en-US" dirty="0">
              <a:solidFill>
                <a:srgbClr val="156082"/>
              </a:solidFill>
            </a:endParaRPr>
          </a:p>
        </p:txBody>
      </p:sp>
      <p:sp>
        <p:nvSpPr>
          <p:cNvPr id="4" name="Slide Number Placeholder 3"/>
          <p:cNvSpPr>
            <a:spLocks noGrp="1"/>
          </p:cNvSpPr>
          <p:nvPr>
            <p:ph type="sldNum" sz="quarter" idx="5"/>
          </p:nvPr>
        </p:nvSpPr>
        <p:spPr/>
        <p:txBody>
          <a:bodyPr/>
          <a:lstStyle/>
          <a:p>
            <a:fld id="{BCE82CE6-26E6-4B94-9630-8CC1399000E6}" type="slidenum">
              <a:rPr lang="en-US" smtClean="0"/>
              <a:t>11</a:t>
            </a:fld>
            <a:endParaRPr lang="en-US"/>
          </a:p>
        </p:txBody>
      </p:sp>
    </p:spTree>
    <p:extLst>
      <p:ext uri="{BB962C8B-B14F-4D97-AF65-F5344CB8AC3E}">
        <p14:creationId xmlns:p14="http://schemas.microsoft.com/office/powerpoint/2010/main" val="2518260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screenshots are from the BYU digital collections library. </a:t>
            </a:r>
          </a:p>
          <a:p>
            <a:endParaRPr lang="en-US" dirty="0"/>
          </a:p>
        </p:txBody>
      </p:sp>
      <p:sp>
        <p:nvSpPr>
          <p:cNvPr id="4" name="Slide Number Placeholder 3"/>
          <p:cNvSpPr>
            <a:spLocks noGrp="1"/>
          </p:cNvSpPr>
          <p:nvPr>
            <p:ph type="sldNum" sz="quarter" idx="5"/>
          </p:nvPr>
        </p:nvSpPr>
        <p:spPr/>
        <p:txBody>
          <a:bodyPr/>
          <a:lstStyle/>
          <a:p>
            <a:fld id="{BCE82CE6-26E6-4B94-9630-8CC1399000E6}" type="slidenum">
              <a:rPr lang="en-US" smtClean="0"/>
              <a:t>12</a:t>
            </a:fld>
            <a:endParaRPr lang="en-US"/>
          </a:p>
        </p:txBody>
      </p:sp>
    </p:spTree>
    <p:extLst>
      <p:ext uri="{BB962C8B-B14F-4D97-AF65-F5344CB8AC3E}">
        <p14:creationId xmlns:p14="http://schemas.microsoft.com/office/powerpoint/2010/main" val="2022703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OCLC record that I used as a starting point for this is 1203351390</a:t>
            </a:r>
          </a:p>
        </p:txBody>
      </p:sp>
      <p:sp>
        <p:nvSpPr>
          <p:cNvPr id="4" name="Slide Number Placeholder 3"/>
          <p:cNvSpPr>
            <a:spLocks noGrp="1"/>
          </p:cNvSpPr>
          <p:nvPr>
            <p:ph type="sldNum" sz="quarter" idx="5"/>
          </p:nvPr>
        </p:nvSpPr>
        <p:spPr/>
        <p:txBody>
          <a:bodyPr/>
          <a:lstStyle/>
          <a:p>
            <a:fld id="{BCE82CE6-26E6-4B94-9630-8CC1399000E6}" type="slidenum">
              <a:rPr lang="en-US" smtClean="0"/>
              <a:t>13</a:t>
            </a:fld>
            <a:endParaRPr lang="en-US"/>
          </a:p>
        </p:txBody>
      </p:sp>
    </p:spTree>
    <p:extLst>
      <p:ext uri="{BB962C8B-B14F-4D97-AF65-F5344CB8AC3E}">
        <p14:creationId xmlns:p14="http://schemas.microsoft.com/office/powerpoint/2010/main" val="3346007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FEDEE-2553-11A6-0617-7D194EFFB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A071D-6410-3DAB-DA7B-1EE4BBA4CD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90987-C2DD-8B02-E6C5-CD4A99C51286}"/>
              </a:ext>
            </a:extLst>
          </p:cNvPr>
          <p:cNvSpPr>
            <a:spLocks noGrp="1"/>
          </p:cNvSpPr>
          <p:nvPr>
            <p:ph type="body" idx="1"/>
          </p:nvPr>
        </p:nvSpPr>
        <p:spPr/>
        <p:txBody>
          <a:bodyPr/>
          <a:lstStyle/>
          <a:p>
            <a:r>
              <a:rPr lang="en-US"/>
              <a:t>I wanted to have a little fun so I decided to create a bubble wrap suit for myself since I am very accident prone. I created this with Playground-v3 and as you can see it didn't turn out quite like I wanted it to. I decided to use what I had after about the 10th try. It is a protective suit made out of bubble wrap, duct tape, and has cat hair as the trim, and has an actual cat inside of it which is something I did not intend to happen. I wasn't going to go there, but I am feeling a bit punchy. Would this be considered </a:t>
            </a:r>
            <a:r>
              <a:rPr lang="en-US" dirty="0" err="1"/>
              <a:t>PURRsonal</a:t>
            </a:r>
            <a:r>
              <a:rPr lang="en-US" dirty="0"/>
              <a:t> protective equipment?</a:t>
            </a:r>
          </a:p>
        </p:txBody>
      </p:sp>
      <p:sp>
        <p:nvSpPr>
          <p:cNvPr id="4" name="Slide Number Placeholder 3">
            <a:extLst>
              <a:ext uri="{FF2B5EF4-FFF2-40B4-BE49-F238E27FC236}">
                <a16:creationId xmlns:a16="http://schemas.microsoft.com/office/drawing/2014/main" id="{E8387155-2BBC-3F79-F2AE-3FF17861F8EC}"/>
              </a:ext>
            </a:extLst>
          </p:cNvPr>
          <p:cNvSpPr>
            <a:spLocks noGrp="1"/>
          </p:cNvSpPr>
          <p:nvPr>
            <p:ph type="sldNum" sz="quarter" idx="5"/>
          </p:nvPr>
        </p:nvSpPr>
        <p:spPr/>
        <p:txBody>
          <a:bodyPr/>
          <a:lstStyle/>
          <a:p>
            <a:fld id="{BCE82CE6-26E6-4B94-9630-8CC1399000E6}" type="slidenum">
              <a:rPr lang="en-US" smtClean="0"/>
              <a:t>14</a:t>
            </a:fld>
            <a:endParaRPr lang="en-US"/>
          </a:p>
        </p:txBody>
      </p:sp>
    </p:spTree>
    <p:extLst>
      <p:ext uri="{BB962C8B-B14F-4D97-AF65-F5344CB8AC3E}">
        <p14:creationId xmlns:p14="http://schemas.microsoft.com/office/powerpoint/2010/main" val="3027385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E82CE6-26E6-4B94-9630-8CC1399000E6}" type="slidenum">
              <a:rPr lang="en-US" smtClean="0"/>
              <a:t>15</a:t>
            </a:fld>
            <a:endParaRPr lang="en-US"/>
          </a:p>
        </p:txBody>
      </p:sp>
    </p:spTree>
    <p:extLst>
      <p:ext uri="{BB962C8B-B14F-4D97-AF65-F5344CB8AC3E}">
        <p14:creationId xmlns:p14="http://schemas.microsoft.com/office/powerpoint/2010/main" val="1664873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CE82CE6-26E6-4B94-9630-8CC1399000E6}" type="slidenum">
              <a:rPr lang="en-US" smtClean="0"/>
              <a:t>17</a:t>
            </a:fld>
            <a:endParaRPr lang="en-US"/>
          </a:p>
        </p:txBody>
      </p:sp>
    </p:spTree>
    <p:extLst>
      <p:ext uri="{BB962C8B-B14F-4D97-AF65-F5344CB8AC3E}">
        <p14:creationId xmlns:p14="http://schemas.microsoft.com/office/powerpoint/2010/main" val="943219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Hello, I'm Barb Scoby and I have been with IHLS since December of 2021. I am also a cat mom to 5 spoiled cats. In January of 2024, I went to a conference where the author Jeff VanderMeer was the keynote speaker. His speech inspired me to create a pollinator garden in my yard. To my surprise and my family’s amazement, I not only kept the plants in my garden alive the whole season, I enjoyed the heck out of it! You see, I have been an indoor cat all my life and no one could imagine me digging in the dirt and getting it under my fingernails and liking it! I am so ready for spring to arrive, and I have pre-ordered four varieties of plants to add to the ones I planted last year. In the future I would like to try to add some sponge landscaping to my yard.</a:t>
            </a:r>
          </a:p>
        </p:txBody>
      </p:sp>
      <p:sp>
        <p:nvSpPr>
          <p:cNvPr id="4" name="Slide Number Placeholder 3"/>
          <p:cNvSpPr>
            <a:spLocks noGrp="1"/>
          </p:cNvSpPr>
          <p:nvPr>
            <p:ph type="sldNum" sz="quarter" idx="5"/>
          </p:nvPr>
        </p:nvSpPr>
        <p:spPr/>
        <p:txBody>
          <a:bodyPr/>
          <a:lstStyle/>
          <a:p>
            <a:fld id="{BCE82CE6-26E6-4B94-9630-8CC1399000E6}" type="slidenum">
              <a:rPr lang="en-US" smtClean="0"/>
              <a:t>2</a:t>
            </a:fld>
            <a:endParaRPr lang="en-US"/>
          </a:p>
        </p:txBody>
      </p:sp>
    </p:spTree>
    <p:extLst>
      <p:ext uri="{BB962C8B-B14F-4D97-AF65-F5344CB8AC3E}">
        <p14:creationId xmlns:p14="http://schemas.microsoft.com/office/powerpoint/2010/main" val="3559001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will discuss some of the terminology that I came across while preparing this presentation, describe MARC fields that play an important part in a bib record for realia, and share some examples. There will be time for questions at the end, but feel free to enter any questions you may have during the presentation into the chat.</a:t>
            </a:r>
          </a:p>
        </p:txBody>
      </p:sp>
      <p:sp>
        <p:nvSpPr>
          <p:cNvPr id="4" name="Slide Number Placeholder 3"/>
          <p:cNvSpPr>
            <a:spLocks noGrp="1"/>
          </p:cNvSpPr>
          <p:nvPr>
            <p:ph type="sldNum" sz="quarter" idx="5"/>
          </p:nvPr>
        </p:nvSpPr>
        <p:spPr/>
        <p:txBody>
          <a:bodyPr/>
          <a:lstStyle/>
          <a:p>
            <a:fld id="{BCE82CE6-26E6-4B94-9630-8CC1399000E6}" type="slidenum">
              <a:rPr lang="en-US" smtClean="0"/>
              <a:t>3</a:t>
            </a:fld>
            <a:endParaRPr lang="en-US"/>
          </a:p>
        </p:txBody>
      </p:sp>
    </p:spTree>
    <p:extLst>
      <p:ext uri="{BB962C8B-B14F-4D97-AF65-F5344CB8AC3E}">
        <p14:creationId xmlns:p14="http://schemas.microsoft.com/office/powerpoint/2010/main" val="4130521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problem with creating a title for a presentation before you have done research. TDLR: I should not have put the word textile in the title. </a:t>
            </a:r>
          </a:p>
          <a:p>
            <a:endParaRPr lang="en-US"/>
          </a:p>
          <a:p>
            <a:pPr algn="l">
              <a:spcAft>
                <a:spcPts val="750"/>
              </a:spcAft>
            </a:pPr>
            <a:r>
              <a:rPr lang="en-US" dirty="0"/>
              <a:t>During my research on this topic, I found that the consensus is that Textile is the term that was originally used, and it referred to only </a:t>
            </a:r>
            <a:r>
              <a:rPr lang="en-US" b="1" dirty="0"/>
              <a:t>woven</a:t>
            </a:r>
            <a:r>
              <a:rPr lang="en-US" dirty="0"/>
              <a:t> </a:t>
            </a:r>
            <a:r>
              <a:rPr lang="en-US" b="0" dirty="0"/>
              <a:t>fabrics</a:t>
            </a:r>
            <a:r>
              <a:rPr lang="en-US" dirty="0"/>
              <a:t>. These days, the term Textile</a:t>
            </a:r>
            <a:r>
              <a:rPr lang="en-US" b="1" dirty="0"/>
              <a:t>s (with an s)</a:t>
            </a:r>
            <a:r>
              <a:rPr lang="en-US" dirty="0"/>
              <a:t> is preferred and refers to a broader range of materials. Ok. That makes sense… I think… </a:t>
            </a:r>
          </a:p>
          <a:p>
            <a:pPr algn="l">
              <a:spcAft>
                <a:spcPts val="750"/>
              </a:spcAft>
            </a:pPr>
            <a:endParaRPr lang="en-US"/>
          </a:p>
          <a:p>
            <a:pPr algn="l">
              <a:spcAft>
                <a:spcPts val="750"/>
              </a:spcAft>
            </a:pPr>
            <a:r>
              <a:rPr lang="en-US" dirty="0"/>
              <a:t>So, what is the difference between fabric and textile? According to fabricdesigntreasures.com </a:t>
            </a:r>
            <a:r>
              <a:rPr lang="en-US" b="0" i="0" dirty="0">
                <a:solidFill>
                  <a:srgbClr val="343A40"/>
                </a:solidFill>
                <a:effectLst/>
                <a:latin typeface="Inter"/>
              </a:rPr>
              <a:t> </a:t>
            </a:r>
          </a:p>
          <a:p>
            <a:pPr algn="l">
              <a:spcAft>
                <a:spcPts val="750"/>
              </a:spcAft>
            </a:pPr>
            <a:r>
              <a:rPr lang="en-US" b="0" i="0" dirty="0">
                <a:solidFill>
                  <a:srgbClr val="343A40"/>
                </a:solidFill>
                <a:effectLst/>
                <a:latin typeface="Inter"/>
              </a:rPr>
              <a:t>-Fabric usually refers to items that are designed for clothing - like shirts, trousers, etc.</a:t>
            </a:r>
          </a:p>
          <a:p>
            <a:pPr algn="l">
              <a:spcAft>
                <a:spcPts val="750"/>
              </a:spcAft>
            </a:pPr>
            <a:r>
              <a:rPr lang="en-US" b="0" i="0" dirty="0">
                <a:solidFill>
                  <a:srgbClr val="343A40"/>
                </a:solidFill>
                <a:effectLst/>
                <a:latin typeface="Inter"/>
              </a:rPr>
              <a:t>-Textiles can be made into clothes, but they can also be used for other things like bed sheets, carpets, etc.</a:t>
            </a:r>
          </a:p>
          <a:p>
            <a:pPr algn="l">
              <a:spcAft>
                <a:spcPts val="750"/>
              </a:spcAft>
            </a:pPr>
            <a:r>
              <a:rPr lang="en-US" b="0" i="0" dirty="0">
                <a:solidFill>
                  <a:srgbClr val="343A40"/>
                </a:solidFill>
                <a:effectLst/>
                <a:latin typeface="Inter"/>
              </a:rPr>
              <a:t>-Fabric is made through weaving, sewing or stitching techniques, whereas textiles are only made from woven fibers.</a:t>
            </a:r>
          </a:p>
          <a:p>
            <a:pPr>
              <a:spcAft>
                <a:spcPts val="750"/>
              </a:spcAft>
            </a:pPr>
            <a:r>
              <a:rPr lang="en-US" dirty="0">
                <a:solidFill>
                  <a:srgbClr val="343A40"/>
                </a:solidFill>
                <a:latin typeface="Inter"/>
              </a:rPr>
              <a:t>-</a:t>
            </a:r>
            <a:r>
              <a:rPr lang="en-US" b="0" i="0" dirty="0">
                <a:solidFill>
                  <a:srgbClr val="343A40"/>
                </a:solidFill>
                <a:effectLst/>
                <a:latin typeface="Inter"/>
              </a:rPr>
              <a:t>Fabric is a specific type of textile that has a clear use - clothing. All other textiles are not fabrics and have other uses, or no defined use.</a:t>
            </a:r>
          </a:p>
          <a:p>
            <a:pPr marL="171450" indent="-171450" algn="l">
              <a:spcAft>
                <a:spcPts val="750"/>
              </a:spcAft>
              <a:buFont typeface="Calibri"/>
              <a:buChar char="-"/>
            </a:pPr>
            <a:endParaRPr lang="en-US" b="0" i="0">
              <a:solidFill>
                <a:srgbClr val="343A40"/>
              </a:solidFill>
              <a:effectLst/>
              <a:latin typeface="Inter"/>
            </a:endParaRPr>
          </a:p>
          <a:p>
            <a:pPr marL="0" marR="0" lvl="0" indent="0" algn="l" defTabSz="914400" rtl="0" eaLnBrk="1" fontAlgn="auto" latinLnBrk="0" hangingPunct="1">
              <a:lnSpc>
                <a:spcPct val="100000"/>
              </a:lnSpc>
              <a:spcBef>
                <a:spcPts val="0"/>
              </a:spcBef>
              <a:spcAft>
                <a:spcPts val="750"/>
              </a:spcAft>
              <a:buClrTx/>
              <a:buSzTx/>
              <a:buFontTx/>
              <a:buNone/>
              <a:tabLst/>
              <a:defRPr/>
            </a:pPr>
            <a:r>
              <a:rPr lang="en-US" b="0" i="0" dirty="0">
                <a:solidFill>
                  <a:srgbClr val="343A40"/>
                </a:solidFill>
                <a:effectLst/>
                <a:latin typeface="Inter"/>
              </a:rPr>
              <a:t>But some of those statements are contradictory, right? To me, this is like I before E except after C…  So, I have decided to focus on the realia and fabricated aspects.</a:t>
            </a:r>
          </a:p>
          <a:p>
            <a:pPr marL="0" indent="0" algn="l">
              <a:spcAft>
                <a:spcPts val="750"/>
              </a:spcAft>
              <a:buFontTx/>
              <a:buNone/>
            </a:pPr>
            <a:endParaRPr lang="en-US" b="0" i="0">
              <a:solidFill>
                <a:srgbClr val="343A40"/>
              </a:solidFill>
              <a:effectLst/>
              <a:latin typeface="Inter"/>
            </a:endParaRPr>
          </a:p>
          <a:p>
            <a:pPr marL="171450" indent="-171450" algn="l">
              <a:spcAft>
                <a:spcPts val="750"/>
              </a:spcAft>
              <a:buFont typeface="Calibri"/>
              <a:buChar char="-"/>
            </a:pPr>
            <a:endParaRPr lang="en-US" b="0" i="0">
              <a:solidFill>
                <a:srgbClr val="343A40"/>
              </a:solidFill>
              <a:effectLst/>
              <a:latin typeface="Inter"/>
            </a:endParaRPr>
          </a:p>
          <a:p>
            <a:endParaRPr lang="en-US"/>
          </a:p>
        </p:txBody>
      </p:sp>
      <p:sp>
        <p:nvSpPr>
          <p:cNvPr id="4" name="Slide Number Placeholder 3"/>
          <p:cNvSpPr>
            <a:spLocks noGrp="1"/>
          </p:cNvSpPr>
          <p:nvPr>
            <p:ph type="sldNum" sz="quarter" idx="5"/>
          </p:nvPr>
        </p:nvSpPr>
        <p:spPr/>
        <p:txBody>
          <a:bodyPr/>
          <a:lstStyle/>
          <a:p>
            <a:fld id="{BCE82CE6-26E6-4B94-9630-8CC1399000E6}" type="slidenum">
              <a:rPr lang="en-US" smtClean="0"/>
              <a:t>4</a:t>
            </a:fld>
            <a:endParaRPr lang="en-US"/>
          </a:p>
        </p:txBody>
      </p:sp>
    </p:spTree>
    <p:extLst>
      <p:ext uri="{BB962C8B-B14F-4D97-AF65-F5344CB8AC3E}">
        <p14:creationId xmlns:p14="http://schemas.microsoft.com/office/powerpoint/2010/main" val="2375623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26E9A-C758-5357-7B93-7776B429A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D962B-BAAF-7B19-968C-8D69C5A816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1C22EC-E2EB-6E2D-4C3F-037BA3FD7AB3}"/>
              </a:ext>
            </a:extLst>
          </p:cNvPr>
          <p:cNvSpPr>
            <a:spLocks noGrp="1"/>
          </p:cNvSpPr>
          <p:nvPr>
            <p:ph type="body" idx="1"/>
          </p:nvPr>
        </p:nvSpPr>
        <p:spPr/>
        <p:txBody>
          <a:bodyPr/>
          <a:lstStyle/>
          <a:p>
            <a:r>
              <a:rPr lang="en-US" dirty="0"/>
              <a:t>I just want to mention the Format and Type fixed fields – The items in my examples are all Visual Materials (format) and Type r for three-dimensional artifact. </a:t>
            </a:r>
          </a:p>
          <a:p>
            <a:endParaRPr lang="en-US" dirty="0"/>
          </a:p>
          <a:p>
            <a:r>
              <a:rPr lang="en-US" dirty="0"/>
              <a:t>007 – </a:t>
            </a:r>
            <a:r>
              <a:rPr lang="en-US" dirty="0" err="1"/>
              <a:t>BibFormats</a:t>
            </a:r>
            <a:r>
              <a:rPr lang="en-US" dirty="0"/>
              <a:t> indicates this field is optional. For these items, it would be  007    z </a:t>
            </a:r>
            <a:r>
              <a:rPr lang="en-US" dirty="0" err="1"/>
              <a:t>ǂb</a:t>
            </a:r>
            <a:r>
              <a:rPr lang="en-US" dirty="0"/>
              <a:t> z</a:t>
            </a:r>
          </a:p>
          <a:p>
            <a:endParaRPr lang="en-US" dirty="0"/>
          </a:p>
          <a:p>
            <a:r>
              <a:rPr lang="en-US" dirty="0"/>
              <a:t>264 – These items were manufactured not published so the indicators should be  _3</a:t>
            </a:r>
          </a:p>
          <a:p>
            <a:endParaRPr lang="en-US" dirty="0"/>
          </a:p>
          <a:p>
            <a:r>
              <a:rPr lang="en-US" dirty="0"/>
              <a:t>336 – you can find the different content types on the website listed on this slide (slide also has links to other 3xx fields)</a:t>
            </a:r>
          </a:p>
          <a:p>
            <a:r>
              <a:rPr lang="en-US" dirty="0"/>
              <a:t>337 – For these examples, the media type is unmediated</a:t>
            </a:r>
          </a:p>
          <a:p>
            <a:r>
              <a:rPr lang="en-US" dirty="0"/>
              <a:t>338 -  For these examples, the carrier type is object</a:t>
            </a:r>
          </a:p>
          <a:p>
            <a:r>
              <a:rPr lang="en-US" dirty="0"/>
              <a:t>340 – The bib records for the examples has two 340 fields.  One for the physical medium and the other for color characteristics.</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796F98F-7DE0-C23A-5FE1-5DC0A7A1EF81}"/>
              </a:ext>
            </a:extLst>
          </p:cNvPr>
          <p:cNvSpPr>
            <a:spLocks noGrp="1"/>
          </p:cNvSpPr>
          <p:nvPr>
            <p:ph type="sldNum" sz="quarter" idx="5"/>
          </p:nvPr>
        </p:nvSpPr>
        <p:spPr/>
        <p:txBody>
          <a:bodyPr/>
          <a:lstStyle/>
          <a:p>
            <a:fld id="{BCE82CE6-26E6-4B94-9630-8CC1399000E6}" type="slidenum">
              <a:rPr lang="en-US" smtClean="0"/>
              <a:t>5</a:t>
            </a:fld>
            <a:endParaRPr lang="en-US"/>
          </a:p>
        </p:txBody>
      </p:sp>
    </p:spTree>
    <p:extLst>
      <p:ext uri="{BB962C8B-B14F-4D97-AF65-F5344CB8AC3E}">
        <p14:creationId xmlns:p14="http://schemas.microsoft.com/office/powerpoint/2010/main" val="699044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5B8B2-7072-205F-3F19-35036F05A1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6DBBC9-D62A-7359-672B-5CC334B97D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274436-D157-12BE-22AF-1F2CF5198CCF}"/>
              </a:ext>
            </a:extLst>
          </p:cNvPr>
          <p:cNvSpPr>
            <a:spLocks noGrp="1"/>
          </p:cNvSpPr>
          <p:nvPr>
            <p:ph type="body" idx="1"/>
          </p:nvPr>
        </p:nvSpPr>
        <p:spPr/>
        <p:txBody>
          <a:bodyPr/>
          <a:lstStyle/>
          <a:p>
            <a:r>
              <a:rPr lang="en-US" dirty="0"/>
              <a:t>The fields on this slide are used to describe attributes of these objects. These attributes are quite different from the attributes of books, videos, and other materials. In these fields you record time period created, information about the objects, and other item specific information. The 541 is noteworthy because it conveys how/where this item was acquired, when it was acquired, and the accession number assigned to it by the institution.</a:t>
            </a:r>
          </a:p>
          <a:p>
            <a:r>
              <a:rPr lang="en-US" dirty="0"/>
              <a:t>When you are assigning subject headings, the link on the slide will take you to different vocabularies such as AAT which is used in the examples. </a:t>
            </a:r>
          </a:p>
        </p:txBody>
      </p:sp>
      <p:sp>
        <p:nvSpPr>
          <p:cNvPr id="4" name="Slide Number Placeholder 3">
            <a:extLst>
              <a:ext uri="{FF2B5EF4-FFF2-40B4-BE49-F238E27FC236}">
                <a16:creationId xmlns:a16="http://schemas.microsoft.com/office/drawing/2014/main" id="{4736F55D-D7AD-B9E6-2D0C-649700E89F04}"/>
              </a:ext>
            </a:extLst>
          </p:cNvPr>
          <p:cNvSpPr>
            <a:spLocks noGrp="1"/>
          </p:cNvSpPr>
          <p:nvPr>
            <p:ph type="sldNum" sz="quarter" idx="5"/>
          </p:nvPr>
        </p:nvSpPr>
        <p:spPr/>
        <p:txBody>
          <a:bodyPr/>
          <a:lstStyle/>
          <a:p>
            <a:fld id="{BCE82CE6-26E6-4B94-9630-8CC1399000E6}" type="slidenum">
              <a:rPr lang="en-US" smtClean="0"/>
              <a:t>6</a:t>
            </a:fld>
            <a:endParaRPr lang="en-US"/>
          </a:p>
        </p:txBody>
      </p:sp>
    </p:spTree>
    <p:extLst>
      <p:ext uri="{BB962C8B-B14F-4D97-AF65-F5344CB8AC3E}">
        <p14:creationId xmlns:p14="http://schemas.microsoft.com/office/powerpoint/2010/main" val="1575119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ptos"/>
                <a:ea typeface="Calibri"/>
                <a:cs typeface="Calibri"/>
              </a:rPr>
              <a:t>Now on to the fun part! The first three records that we will look at were created by Brigham Young University for items in their historic clothing collection. Since the items described are unique to BYU, and the institution described the item as it fits them, I decided to copy the records and add/delete/shrug and leave alone some fields so that the record worked for our purposes, but didn’t mess with what BYU has going on in the record. One instance of “shrug and leave alone” is the measurement of the items in inches. The measurement is in cm as well so I left the 300s alone.</a:t>
            </a:r>
          </a:p>
        </p:txBody>
      </p:sp>
      <p:sp>
        <p:nvSpPr>
          <p:cNvPr id="4" name="Slide Number Placeholder 3"/>
          <p:cNvSpPr>
            <a:spLocks noGrp="1"/>
          </p:cNvSpPr>
          <p:nvPr>
            <p:ph type="sldNum" sz="quarter" idx="5"/>
          </p:nvPr>
        </p:nvSpPr>
        <p:spPr/>
        <p:txBody>
          <a:bodyPr/>
          <a:lstStyle/>
          <a:p>
            <a:fld id="{BCE82CE6-26E6-4B94-9630-8CC1399000E6}" type="slidenum">
              <a:rPr lang="en-US" smtClean="0"/>
              <a:t>7</a:t>
            </a:fld>
            <a:endParaRPr lang="en-US"/>
          </a:p>
        </p:txBody>
      </p:sp>
    </p:spTree>
    <p:extLst>
      <p:ext uri="{BB962C8B-B14F-4D97-AF65-F5344CB8AC3E}">
        <p14:creationId xmlns:p14="http://schemas.microsoft.com/office/powerpoint/2010/main" val="1687752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screenshots are from the BYU digital collections library.  </a:t>
            </a:r>
          </a:p>
        </p:txBody>
      </p:sp>
      <p:sp>
        <p:nvSpPr>
          <p:cNvPr id="4" name="Slide Number Placeholder 3"/>
          <p:cNvSpPr>
            <a:spLocks noGrp="1"/>
          </p:cNvSpPr>
          <p:nvPr>
            <p:ph type="sldNum" sz="quarter" idx="5"/>
          </p:nvPr>
        </p:nvSpPr>
        <p:spPr/>
        <p:txBody>
          <a:bodyPr/>
          <a:lstStyle/>
          <a:p>
            <a:fld id="{BCE82CE6-26E6-4B94-9630-8CC1399000E6}" type="slidenum">
              <a:rPr lang="en-US" smtClean="0"/>
              <a:t>8</a:t>
            </a:fld>
            <a:endParaRPr lang="en-US"/>
          </a:p>
        </p:txBody>
      </p:sp>
    </p:spTree>
    <p:extLst>
      <p:ext uri="{BB962C8B-B14F-4D97-AF65-F5344CB8AC3E}">
        <p14:creationId xmlns:p14="http://schemas.microsoft.com/office/powerpoint/2010/main" val="2203191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OCLC record that I used as a starting point for this is 1274246082.   I had to look up "self fabric" because I wasn't sure if it was a typo or a real thing.</a:t>
            </a:r>
            <a:r>
              <a:rPr lang="en-US" dirty="0">
                <a:solidFill>
                  <a:srgbClr val="000000"/>
                </a:solidFill>
                <a:latin typeface="Aptos"/>
                <a:ea typeface="Roboto"/>
                <a:cs typeface="Roboto"/>
              </a:rPr>
              <a:t> "</a:t>
            </a:r>
            <a:r>
              <a:rPr lang="en-US" dirty="0">
                <a:solidFill>
                  <a:srgbClr val="474747"/>
                </a:solidFill>
                <a:latin typeface="Roboto"/>
                <a:ea typeface="Roboto"/>
                <a:cs typeface="Roboto"/>
              </a:rPr>
              <a:t>Self-fabric</a:t>
            </a:r>
            <a:r>
              <a:rPr lang="en-US" b="0" i="0" dirty="0">
                <a:solidFill>
                  <a:srgbClr val="474747"/>
                </a:solidFill>
                <a:effectLst/>
                <a:latin typeface="Roboto"/>
                <a:ea typeface="Roboto"/>
                <a:cs typeface="Roboto"/>
              </a:rPr>
              <a:t>, in sewing, is a fabric piece or embellishment made from the </a:t>
            </a:r>
            <a:r>
              <a:rPr lang="en-US" b="1" i="0" dirty="0">
                <a:solidFill>
                  <a:srgbClr val="767676"/>
                </a:solidFill>
                <a:effectLst/>
                <a:latin typeface="Roboto"/>
                <a:ea typeface="Roboto"/>
                <a:cs typeface="Roboto"/>
              </a:rPr>
              <a:t>same fabric as the main fabric</a:t>
            </a:r>
            <a:r>
              <a:rPr lang="en-US" b="0" i="0" dirty="0">
                <a:solidFill>
                  <a:srgbClr val="474747"/>
                </a:solidFill>
                <a:effectLst/>
                <a:latin typeface="Roboto"/>
                <a:ea typeface="Roboto"/>
                <a:cs typeface="Roboto"/>
              </a:rPr>
              <a:t>, as opposed to contrast fabric</a:t>
            </a:r>
            <a:r>
              <a:rPr lang="en-US" dirty="0">
                <a:solidFill>
                  <a:srgbClr val="474747"/>
                </a:solidFill>
                <a:latin typeface="Roboto"/>
                <a:ea typeface="Roboto"/>
                <a:cs typeface="Roboto"/>
              </a:rPr>
              <a:t>." </a:t>
            </a:r>
            <a:r>
              <a:rPr lang="en-US" dirty="0">
                <a:solidFill>
                  <a:srgbClr val="212529"/>
                </a:solidFill>
                <a:latin typeface="Roboto"/>
                <a:ea typeface="Roboto"/>
                <a:cs typeface="Roboto"/>
              </a:rPr>
              <a:t>Textileglossary</a:t>
            </a:r>
            <a:r>
              <a:rPr lang="en-US" b="0" i="0" dirty="0">
                <a:solidFill>
                  <a:srgbClr val="212529"/>
                </a:solidFill>
                <a:effectLst/>
                <a:latin typeface="Roboto"/>
                <a:ea typeface="Roboto"/>
                <a:cs typeface="Roboto"/>
              </a:rPr>
              <a:t>.com</a:t>
            </a:r>
          </a:p>
          <a:p>
            <a:r>
              <a:rPr lang="en-US" dirty="0">
                <a:solidFill>
                  <a:srgbClr val="212529"/>
                </a:solidFill>
                <a:latin typeface="Roboto"/>
                <a:ea typeface="Roboto"/>
                <a:cs typeface="Roboto"/>
              </a:rPr>
              <a:t>Notice that this dress was an anonymous gift given in 2008.</a:t>
            </a:r>
          </a:p>
        </p:txBody>
      </p:sp>
      <p:sp>
        <p:nvSpPr>
          <p:cNvPr id="4" name="Slide Number Placeholder 3"/>
          <p:cNvSpPr>
            <a:spLocks noGrp="1"/>
          </p:cNvSpPr>
          <p:nvPr>
            <p:ph type="sldNum" sz="quarter" idx="5"/>
          </p:nvPr>
        </p:nvSpPr>
        <p:spPr/>
        <p:txBody>
          <a:bodyPr/>
          <a:lstStyle/>
          <a:p>
            <a:fld id="{BCE82CE6-26E6-4B94-9630-8CC1399000E6}" type="slidenum">
              <a:rPr lang="en-US" smtClean="0"/>
              <a:t>9</a:t>
            </a:fld>
            <a:endParaRPr lang="en-US"/>
          </a:p>
        </p:txBody>
      </p:sp>
    </p:spTree>
    <p:extLst>
      <p:ext uri="{BB962C8B-B14F-4D97-AF65-F5344CB8AC3E}">
        <p14:creationId xmlns:p14="http://schemas.microsoft.com/office/powerpoint/2010/main" val="2361764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68949A-688B-4AED-AA8E-F203BA3310F5}" type="datetimeFigureOut">
              <a:rPr lang="en-US" smtClean="0"/>
              <a:t>2/12/2025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24578CCF-2EC4-44CB-A694-F6F6E59A3985}" type="slidenum">
              <a:rPr lang="en-US" smtClean="0"/>
              <a:t>‹#›</a:t>
            </a:fld>
            <a:endParaRPr lang="en-US"/>
          </a:p>
        </p:txBody>
      </p:sp>
    </p:spTree>
    <p:extLst>
      <p:ext uri="{BB962C8B-B14F-4D97-AF65-F5344CB8AC3E}">
        <p14:creationId xmlns:p14="http://schemas.microsoft.com/office/powerpoint/2010/main" val="2959734652"/>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082710-245A-48CB-A5F6-8BB1DF6AB298}" type="datetimeFigureOut">
              <a:rPr lang="en-US" smtClean="0"/>
              <a:pPr/>
              <a:t>2/12/2025</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24578CCF-2EC4-44CB-A694-F6F6E59A3985}" type="slidenum">
              <a:rPr lang="en-US" smtClean="0"/>
              <a:pPr/>
              <a:t>‹#›</a:t>
            </a:fld>
            <a:endParaRPr lang="en-US"/>
          </a:p>
        </p:txBody>
      </p:sp>
    </p:spTree>
    <p:extLst>
      <p:ext uri="{BB962C8B-B14F-4D97-AF65-F5344CB8AC3E}">
        <p14:creationId xmlns:p14="http://schemas.microsoft.com/office/powerpoint/2010/main" val="4026859352"/>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082710-245A-48CB-A5F6-8BB1DF6AB298}" type="datetimeFigureOut">
              <a:rPr lang="en-US" smtClean="0"/>
              <a:pPr/>
              <a:t>2/12/2025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24578CCF-2EC4-44CB-A694-F6F6E59A3985}" type="slidenum">
              <a:rPr lang="en-US" smtClean="0"/>
              <a:pPr/>
              <a:t>‹#›</a:t>
            </a:fld>
            <a:endParaRPr lang="en-US"/>
          </a:p>
        </p:txBody>
      </p:sp>
    </p:spTree>
    <p:extLst>
      <p:ext uri="{BB962C8B-B14F-4D97-AF65-F5344CB8AC3E}">
        <p14:creationId xmlns:p14="http://schemas.microsoft.com/office/powerpoint/2010/main" val="644362098"/>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082710-245A-48CB-A5F6-8BB1DF6AB298}" type="datetimeFigureOut">
              <a:rPr lang="en-US" smtClean="0"/>
              <a:pPr/>
              <a:t>2/12/2025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24578CCF-2EC4-44CB-A694-F6F6E59A3985}" type="slidenum">
              <a:rPr lang="en-US" smtClean="0"/>
              <a:pPr/>
              <a:t>‹#›</a:t>
            </a:fld>
            <a:endParaRPr lang="en-US"/>
          </a:p>
        </p:txBody>
      </p:sp>
    </p:spTree>
    <p:extLst>
      <p:ext uri="{BB962C8B-B14F-4D97-AF65-F5344CB8AC3E}">
        <p14:creationId xmlns:p14="http://schemas.microsoft.com/office/powerpoint/2010/main" val="1655926236"/>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082710-245A-48CB-A5F6-8BB1DF6AB298}" type="datetimeFigureOut">
              <a:rPr lang="en-US" smtClean="0"/>
              <a:pPr/>
              <a:t>2/12/2025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24578CCF-2EC4-44CB-A694-F6F6E59A3985}" type="slidenum">
              <a:rPr lang="en-US" smtClean="0"/>
              <a:pPr/>
              <a:t>‹#›</a:t>
            </a:fld>
            <a:endParaRPr lang="en-US"/>
          </a:p>
        </p:txBody>
      </p:sp>
    </p:spTree>
    <p:extLst>
      <p:ext uri="{BB962C8B-B14F-4D97-AF65-F5344CB8AC3E}">
        <p14:creationId xmlns:p14="http://schemas.microsoft.com/office/powerpoint/2010/main" val="2199591511"/>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082710-245A-48CB-A5F6-8BB1DF6AB298}" type="datetimeFigureOut">
              <a:rPr lang="en-US" smtClean="0"/>
              <a:pPr/>
              <a:t>2/12/2025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24578CCF-2EC4-44CB-A694-F6F6E59A3985}" type="slidenum">
              <a:rPr lang="en-US" smtClean="0"/>
              <a:pPr/>
              <a:t>‹#›</a:t>
            </a:fld>
            <a:endParaRPr lang="en-US"/>
          </a:p>
        </p:txBody>
      </p:sp>
    </p:spTree>
    <p:extLst>
      <p:ext uri="{BB962C8B-B14F-4D97-AF65-F5344CB8AC3E}">
        <p14:creationId xmlns:p14="http://schemas.microsoft.com/office/powerpoint/2010/main" val="3160906249"/>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082710-245A-48CB-A5F6-8BB1DF6AB298}" type="datetimeFigureOut">
              <a:rPr lang="en-US" smtClean="0"/>
              <a:pPr/>
              <a:t>2/12/2025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24578CCF-2EC4-44CB-A694-F6F6E59A3985}" type="slidenum">
              <a:rPr lang="en-US" smtClean="0"/>
              <a:pPr/>
              <a:t>‹#›</a:t>
            </a:fld>
            <a:endParaRPr lang="en-US"/>
          </a:p>
        </p:txBody>
      </p:sp>
    </p:spTree>
    <p:extLst>
      <p:ext uri="{BB962C8B-B14F-4D97-AF65-F5344CB8AC3E}">
        <p14:creationId xmlns:p14="http://schemas.microsoft.com/office/powerpoint/2010/main" val="335547108"/>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F30231-6059-4AF0-B828-13FEB68C6E43}" type="datetimeFigureOut">
              <a:rPr lang="en-US" smtClean="0"/>
              <a:t>2/12/2025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24578CCF-2EC4-44CB-A694-F6F6E59A3985}" type="slidenum">
              <a:rPr lang="en-US" smtClean="0"/>
              <a:t>‹#›</a:t>
            </a:fld>
            <a:endParaRPr lang="en-US"/>
          </a:p>
        </p:txBody>
      </p:sp>
    </p:spTree>
    <p:extLst>
      <p:ext uri="{BB962C8B-B14F-4D97-AF65-F5344CB8AC3E}">
        <p14:creationId xmlns:p14="http://schemas.microsoft.com/office/powerpoint/2010/main" val="2329924037"/>
      </p:ext>
    </p:extLst>
  </p:cSld>
  <p:clrMapOvr>
    <a:masterClrMapping/>
  </p:clrMapOvr>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06E087-9EB9-42E7-B62A-9B8FE3556101}" type="datetimeFigureOut">
              <a:rPr lang="en-US" smtClean="0"/>
              <a:t>2/12/2025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24578CCF-2EC4-44CB-A694-F6F6E59A3985}" type="slidenum">
              <a:rPr lang="en-US" smtClean="0"/>
              <a:t>‹#›</a:t>
            </a:fld>
            <a:endParaRPr lang="en-US"/>
          </a:p>
        </p:txBody>
      </p:sp>
    </p:spTree>
    <p:extLst>
      <p:ext uri="{BB962C8B-B14F-4D97-AF65-F5344CB8AC3E}">
        <p14:creationId xmlns:p14="http://schemas.microsoft.com/office/powerpoint/2010/main" val="678728818"/>
      </p:ext>
    </p:extLst>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EE1D8661-461F-B8F0-2F10-8A1872AC83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24" b="19166"/>
          <a:stretch/>
        </p:blipFill>
        <p:spPr>
          <a:xfrm>
            <a:off x="261456" y="5514108"/>
            <a:ext cx="1562641" cy="941189"/>
          </a:xfrm>
          <a:prstGeom prst="rect">
            <a:avLst/>
          </a:prstGeom>
        </p:spPr>
      </p:pic>
      <p:sp>
        <p:nvSpPr>
          <p:cNvPr id="2" name="Title 1">
            <a:extLst>
              <a:ext uri="{FF2B5EF4-FFF2-40B4-BE49-F238E27FC236}">
                <a16:creationId xmlns:a16="http://schemas.microsoft.com/office/drawing/2014/main" id="{75578796-8DB7-0665-9BDC-150BF9F6DF38}"/>
              </a:ext>
            </a:extLst>
          </p:cNvPr>
          <p:cNvSpPr>
            <a:spLocks noGrp="1"/>
          </p:cNvSpPr>
          <p:nvPr>
            <p:ph type="title"/>
          </p:nvPr>
        </p:nvSpPr>
        <p:spPr>
          <a:xfrm>
            <a:off x="838200" y="1972253"/>
            <a:ext cx="10515600" cy="1325563"/>
          </a:xfrm>
        </p:spPr>
        <p:txBody>
          <a:bodyPr/>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C1EEC5C6-901B-A64B-D4B4-6A1295DA4097}"/>
              </a:ext>
            </a:extLst>
          </p:cNvPr>
          <p:cNvSpPr>
            <a:spLocks noGrp="1"/>
          </p:cNvSpPr>
          <p:nvPr>
            <p:ph type="dt" sz="half" idx="10"/>
          </p:nvPr>
        </p:nvSpPr>
        <p:spPr/>
        <p:txBody>
          <a:bodyPr/>
          <a:lstStyle/>
          <a:p>
            <a:fld id="{D1B7CEEC-5B8A-49BF-B4C2-705CC8FF179F}" type="datetimeFigureOut">
              <a:rPr lang="en-US" smtClean="0"/>
              <a:pPr/>
              <a:t>2/12/2025</a:t>
            </a:fld>
            <a:endParaRPr lang="en-US"/>
          </a:p>
        </p:txBody>
      </p:sp>
    </p:spTree>
    <p:extLst>
      <p:ext uri="{BB962C8B-B14F-4D97-AF65-F5344CB8AC3E}">
        <p14:creationId xmlns:p14="http://schemas.microsoft.com/office/powerpoint/2010/main" val="237561449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C57B2A-1291-46F4-B4CC-8BAFDF935B56}" type="datetimeFigureOut">
              <a:rPr lang="en-US" smtClean="0"/>
              <a:t>2/12/2025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24578CCF-2EC4-44CB-A694-F6F6E59A3985}" type="slidenum">
              <a:rPr lang="en-US" smtClean="0"/>
              <a:t>‹#›</a:t>
            </a:fld>
            <a:endParaRPr lang="en-US"/>
          </a:p>
        </p:txBody>
      </p:sp>
    </p:spTree>
    <p:extLst>
      <p:ext uri="{BB962C8B-B14F-4D97-AF65-F5344CB8AC3E}">
        <p14:creationId xmlns:p14="http://schemas.microsoft.com/office/powerpoint/2010/main" val="2311270742"/>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76B3B4-A63D-42FA-B9D1-41D36384F384}" type="datetimeFigureOut">
              <a:rPr lang="en-US" smtClean="0"/>
              <a:t>2/12/2025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24578CCF-2EC4-44CB-A694-F6F6E59A3985}" type="slidenum">
              <a:rPr lang="en-US" smtClean="0"/>
              <a:t>‹#›</a:t>
            </a:fld>
            <a:endParaRPr lang="en-US"/>
          </a:p>
        </p:txBody>
      </p:sp>
    </p:spTree>
    <p:extLst>
      <p:ext uri="{BB962C8B-B14F-4D97-AF65-F5344CB8AC3E}">
        <p14:creationId xmlns:p14="http://schemas.microsoft.com/office/powerpoint/2010/main" val="4193772505"/>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BF0803-F60A-46DD-B88E-307855619A34}" type="datetimeFigureOut">
              <a:rPr lang="en-US" smtClean="0"/>
              <a:t>2/12/2025</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24578CCF-2EC4-44CB-A694-F6F6E59A3985}" type="slidenum">
              <a:rPr lang="en-US" smtClean="0"/>
              <a:t>‹#›</a:t>
            </a:fld>
            <a:endParaRPr lang="en-US"/>
          </a:p>
        </p:txBody>
      </p:sp>
    </p:spTree>
    <p:extLst>
      <p:ext uri="{BB962C8B-B14F-4D97-AF65-F5344CB8AC3E}">
        <p14:creationId xmlns:p14="http://schemas.microsoft.com/office/powerpoint/2010/main" val="3697876121"/>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3B4245-B7F0-48F5-9A59-408A637F0829}" type="datetimeFigureOut">
              <a:rPr lang="en-US" smtClean="0"/>
              <a:t>2/12/2025</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24578CCF-2EC4-44CB-A694-F6F6E59A3985}" type="slidenum">
              <a:rPr lang="en-US" smtClean="0"/>
              <a:t>‹#›</a:t>
            </a:fld>
            <a:endParaRPr lang="en-US"/>
          </a:p>
        </p:txBody>
      </p:sp>
    </p:spTree>
    <p:extLst>
      <p:ext uri="{BB962C8B-B14F-4D97-AF65-F5344CB8AC3E}">
        <p14:creationId xmlns:p14="http://schemas.microsoft.com/office/powerpoint/2010/main" val="2035831919"/>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A9FBFC-AFD0-49F7-9AAB-86AF5F4471C2}" type="datetimeFigureOut">
              <a:rPr lang="en-US" smtClean="0"/>
              <a:t>2/12/2025</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24578CCF-2EC4-44CB-A694-F6F6E59A3985}" type="slidenum">
              <a:rPr lang="en-US" smtClean="0"/>
              <a:t>‹#›</a:t>
            </a:fld>
            <a:endParaRPr lang="en-US"/>
          </a:p>
        </p:txBody>
      </p:sp>
    </p:spTree>
    <p:extLst>
      <p:ext uri="{BB962C8B-B14F-4D97-AF65-F5344CB8AC3E}">
        <p14:creationId xmlns:p14="http://schemas.microsoft.com/office/powerpoint/2010/main" val="1114273187"/>
      </p:ext>
    </p:extLst>
  </p:cSld>
  <p:clrMapOvr>
    <a:overrideClrMapping bg1="dk1" tx1="lt1" bg2="dk2" tx2="lt2" accent1="accent1" accent2="accent2" accent3="accent3" accent4="accent4" accent5="accent5" accent6="accent6" hlink="hlink" folHlink="folHlink"/>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DAEFA3-A6B6-4916-BD87-2F7F0B6DE4AC}" type="datetimeFigureOut">
              <a:rPr lang="en-US" smtClean="0"/>
              <a:t>2/12/2025</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24578CCF-2EC4-44CB-A694-F6F6E59A3985}" type="slidenum">
              <a:rPr lang="en-US" smtClean="0"/>
              <a:t>‹#›</a:t>
            </a:fld>
            <a:endParaRPr lang="en-US"/>
          </a:p>
        </p:txBody>
      </p:sp>
    </p:spTree>
    <p:extLst>
      <p:ext uri="{BB962C8B-B14F-4D97-AF65-F5344CB8AC3E}">
        <p14:creationId xmlns:p14="http://schemas.microsoft.com/office/powerpoint/2010/main" val="2184260592"/>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928FE2-E902-4B86-B2C7-4AE6B54CDB70}" type="datetimeFigureOut">
              <a:rPr lang="en-US" smtClean="0"/>
              <a:t>2/12/2025</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24578CCF-2EC4-44CB-A694-F6F6E59A3985}" type="slidenum">
              <a:rPr lang="en-US" smtClean="0"/>
              <a:t>‹#›</a:t>
            </a:fld>
            <a:endParaRPr lang="en-US"/>
          </a:p>
        </p:txBody>
      </p:sp>
    </p:spTree>
    <p:extLst>
      <p:ext uri="{BB962C8B-B14F-4D97-AF65-F5344CB8AC3E}">
        <p14:creationId xmlns:p14="http://schemas.microsoft.com/office/powerpoint/2010/main" val="3471914776"/>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E8674E58-F253-4E0F-B41E-2DC0E51ABEA1}" type="datetimeFigureOut">
              <a:rPr lang="en-US" smtClean="0"/>
              <a:t>2/12/2025</a:t>
            </a:fld>
            <a:endParaRPr lang="en-US"/>
          </a:p>
        </p:txBody>
      </p:sp>
      <p:sp>
        <p:nvSpPr>
          <p:cNvPr id="6" name="Footer Placeholder 5"/>
          <p:cNvSpPr>
            <a:spLocks noGrp="1"/>
          </p:cNvSpPr>
          <p:nvPr>
            <p:ph type="ftr" sz="quarter" idx="11"/>
          </p:nvPr>
        </p:nvSpPr>
        <p:spPr>
          <a:xfrm>
            <a:off x="1141412" y="5883275"/>
            <a:ext cx="5105400" cy="365125"/>
          </a:xfrm>
        </p:spPr>
        <p:txBody>
          <a:bodyPr/>
          <a:lstStyle/>
          <a:p>
            <a:r>
              <a:rPr lang="en-US"/>
              <a:t>
              </a:t>
            </a:r>
          </a:p>
        </p:txBody>
      </p:sp>
      <p:sp>
        <p:nvSpPr>
          <p:cNvPr id="7" name="Slide Number Placeholder 6"/>
          <p:cNvSpPr>
            <a:spLocks noGrp="1"/>
          </p:cNvSpPr>
          <p:nvPr>
            <p:ph type="sldNum" sz="quarter" idx="12"/>
          </p:nvPr>
        </p:nvSpPr>
        <p:spPr>
          <a:xfrm>
            <a:off x="10742612" y="5883275"/>
            <a:ext cx="322567" cy="365125"/>
          </a:xfrm>
        </p:spPr>
        <p:txBody>
          <a:bodyPr/>
          <a:lstStyle/>
          <a:p>
            <a:fld id="{24578CCF-2EC4-44CB-A694-F6F6E59A3985}" type="slidenum">
              <a:rPr lang="en-US" smtClean="0"/>
              <a:t>‹#›</a:t>
            </a:fld>
            <a:endParaRPr lang="en-US"/>
          </a:p>
        </p:txBody>
      </p:sp>
    </p:spTree>
    <p:extLst>
      <p:ext uri="{BB962C8B-B14F-4D97-AF65-F5344CB8AC3E}">
        <p14:creationId xmlns:p14="http://schemas.microsoft.com/office/powerpoint/2010/main" val="4186434205"/>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1B7CEEC-5B8A-49BF-B4C2-705CC8FF179F}" type="datetimeFigureOut">
              <a:rPr lang="en-US" smtClean="0"/>
              <a:pPr/>
              <a:t>2/12/2025</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279132130"/>
      </p:ext>
    </p:extLst>
  </p:cSld>
  <p:clrMap bg1="dk1" tx1="lt1" bg2="dk2" tx2="lt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56" r:id="rId14"/>
    <p:sldLayoutId id="2147484057" r:id="rId15"/>
    <p:sldLayoutId id="2147484058" r:id="rId16"/>
    <p:sldLayoutId id="2147484059" r:id="rId17"/>
    <p:sldLayoutId id="2147483658" r:id="rId18"/>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37.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customXml" Target="../ink/ink8.xml"/><Relationship Id="rId4" Type="http://schemas.openxmlformats.org/officeDocument/2006/relationships/image" Target="../media/image38.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customXml" Target="../ink/ink11.xml"/><Relationship Id="rId3" Type="http://schemas.openxmlformats.org/officeDocument/2006/relationships/image" Target="../media/image4.png"/><Relationship Id="rId7" Type="http://schemas.openxmlformats.org/officeDocument/2006/relationships/hyperlink" Target="https://www.textileglossary.com/" TargetMode="External"/><Relationship Id="rId12" Type="http://schemas.openxmlformats.org/officeDocument/2006/relationships/customXml" Target="../ink/ink10.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rdaregistry.info/termList/ModeIssue/" TargetMode="External"/><Relationship Id="rId11" Type="http://schemas.openxmlformats.org/officeDocument/2006/relationships/image" Target="../media/image27.png"/><Relationship Id="rId5" Type="http://schemas.openxmlformats.org/officeDocument/2006/relationships/hyperlink" Target="https://www.oclc.org/bibformats/en/home.html" TargetMode="External"/><Relationship Id="rId4" Type="http://schemas.openxmlformats.org/officeDocument/2006/relationships/hyperlink" Target="https://contentdm.lib.byu.edu/digital/collection/IRPoliSci/search" TargetMode="External"/><Relationship Id="rId9" Type="http://schemas.openxmlformats.org/officeDocument/2006/relationships/customXml" Target="../ink/ink9.xml"/><Relationship Id="rId14" Type="http://schemas.openxmlformats.org/officeDocument/2006/relationships/customXml" Target="../ink/ink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mailto:cmc@illinoisheartland.org" TargetMode="External"/><Relationship Id="rId7" Type="http://schemas.openxmlformats.org/officeDocument/2006/relationships/image" Target="../media/image49.jpeg"/><Relationship Id="rId12"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hyperlink" Target="https://www.loc.gov/standards/valuelist/rdacontent.html" TargetMode="External"/><Relationship Id="rId3" Type="http://schemas.openxmlformats.org/officeDocument/2006/relationships/customXml" Target="../ink/ink2.xml"/><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6.png"/><Relationship Id="rId9" Type="http://schemas.openxmlformats.org/officeDocument/2006/relationships/hyperlink" Target="https://www.rdaregistry.info/termList/RDAMaterial/" TargetMode="External"/></Relationships>
</file>

<file path=ppt/slides/_rels/slide6.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customXml" Target="../ink/ink5.xml"/><Relationship Id="rId4" Type="http://schemas.openxmlformats.org/officeDocument/2006/relationships/image" Target="../media/image23.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28000"/>
                <a:satMod val="94000"/>
                <a:lumMod val="20000"/>
              </a:schemeClr>
              <a:schemeClr val="bg2">
                <a:tint val="94000"/>
                <a:shade val="84000"/>
                <a:satMod val="148000"/>
                <a:lumMod val="114000"/>
              </a:schemeClr>
            </a:duotone>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CF048-CB4E-4FDC-7E24-DD36CAFC6654}"/>
              </a:ext>
            </a:extLst>
          </p:cNvPr>
          <p:cNvSpPr>
            <a:spLocks noGrp="1"/>
          </p:cNvSpPr>
          <p:nvPr>
            <p:ph type="dt" sz="half" idx="10"/>
          </p:nvPr>
        </p:nvSpPr>
        <p:spPr/>
        <p:txBody>
          <a:bodyPr/>
          <a:lstStyle/>
          <a:p>
            <a:fld id="{3D811EA6-5A84-4EA8-94D6-A910A15D9617}" type="datetime1">
              <a:rPr lang="en-US"/>
              <a:pPr/>
              <a:t>2/12/2025</a:t>
            </a:fld>
            <a:endParaRPr lang="en-US"/>
          </a:p>
        </p:txBody>
      </p:sp>
      <p:pic>
        <p:nvPicPr>
          <p:cNvPr id="6" name="Picture 5" descr="A logo for a library system&#10;&#10;Description automatically generated">
            <a:extLst>
              <a:ext uri="{FF2B5EF4-FFF2-40B4-BE49-F238E27FC236}">
                <a16:creationId xmlns:a16="http://schemas.microsoft.com/office/drawing/2014/main" id="{1BC41A71-BAB6-202A-699A-830AF62A2994}"/>
              </a:ext>
            </a:extLst>
          </p:cNvPr>
          <p:cNvPicPr>
            <a:picLocks noChangeAspect="1"/>
          </p:cNvPicPr>
          <p:nvPr/>
        </p:nvPicPr>
        <p:blipFill>
          <a:blip r:embed="rId4"/>
          <a:stretch>
            <a:fillRect/>
          </a:stretch>
        </p:blipFill>
        <p:spPr>
          <a:xfrm>
            <a:off x="123825" y="5804091"/>
            <a:ext cx="1670290" cy="946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blue and white sign&#10;&#10;Description automatically generated">
            <a:extLst>
              <a:ext uri="{FF2B5EF4-FFF2-40B4-BE49-F238E27FC236}">
                <a16:creationId xmlns:a16="http://schemas.microsoft.com/office/drawing/2014/main" id="{CD497E95-663E-3597-0496-1D56BA43E502}"/>
              </a:ext>
            </a:extLst>
          </p:cNvPr>
          <p:cNvPicPr>
            <a:picLocks noChangeAspect="1"/>
          </p:cNvPicPr>
          <p:nvPr/>
        </p:nvPicPr>
        <p:blipFill>
          <a:blip r:embed="rId5"/>
          <a:stretch>
            <a:fillRect/>
          </a:stretch>
        </p:blipFill>
        <p:spPr>
          <a:xfrm>
            <a:off x="8639749" y="-249"/>
            <a:ext cx="3399347" cy="1426953"/>
          </a:xfrm>
          <a:prstGeom prst="rect">
            <a:avLst/>
          </a:prstGeom>
          <a:ln>
            <a:noFill/>
          </a:ln>
        </p:spPr>
      </p:pic>
      <p:sp>
        <p:nvSpPr>
          <p:cNvPr id="12" name="Title 1">
            <a:extLst>
              <a:ext uri="{FF2B5EF4-FFF2-40B4-BE49-F238E27FC236}">
                <a16:creationId xmlns:a16="http://schemas.microsoft.com/office/drawing/2014/main" id="{A1446F58-D133-FF25-7BAB-AEB0CC419318}"/>
              </a:ext>
            </a:extLst>
          </p:cNvPr>
          <p:cNvSpPr txBox="1">
            <a:spLocks/>
          </p:cNvSpPr>
          <p:nvPr/>
        </p:nvSpPr>
        <p:spPr>
          <a:xfrm>
            <a:off x="1181377" y="1560983"/>
            <a:ext cx="9144000" cy="1426307"/>
          </a:xfrm>
          <a:prstGeom prst="rect">
            <a:avLst/>
          </a:prstGeom>
        </p:spPr>
        <p:txBody>
          <a:bodyPr lIns="91440" tIns="45720" rIns="91440" bIns="45720" anchor="t">
            <a:normAutofit fontScale="77500" lnSpcReduction="20000"/>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r>
              <a:rPr lang="en-US" sz="6600" b="1">
                <a:solidFill>
                  <a:schemeClr val="bg2">
                    <a:lumMod val="20000"/>
                    <a:lumOff val="80000"/>
                  </a:schemeClr>
                </a:solidFill>
                <a:latin typeface="Abadi" panose="020B0604020104020204" pitchFamily="34" charset="0"/>
                <a:ea typeface="Calibri Light"/>
                <a:cs typeface="Calibri Light"/>
              </a:rPr>
              <a:t>FABRICATED REALMS:</a:t>
            </a:r>
          </a:p>
          <a:p>
            <a:r>
              <a:rPr lang="en-US" sz="6600" b="1">
                <a:solidFill>
                  <a:schemeClr val="bg2">
                    <a:lumMod val="20000"/>
                    <a:lumOff val="80000"/>
                  </a:schemeClr>
                </a:solidFill>
                <a:latin typeface="Abadi" panose="020B0604020104020204" pitchFamily="34" charset="0"/>
                <a:ea typeface="Calibri Light"/>
                <a:cs typeface="Calibri Light"/>
              </a:rPr>
              <a:t>EXPLORING TEXTILE REALIA</a:t>
            </a:r>
            <a:endParaRPr lang="en-US" sz="6600">
              <a:solidFill>
                <a:schemeClr val="bg2">
                  <a:lumMod val="20000"/>
                  <a:lumOff val="80000"/>
                </a:schemeClr>
              </a:solidFill>
              <a:latin typeface="Abadi" panose="020B0604020104020204" pitchFamily="34" charset="0"/>
            </a:endParaRPr>
          </a:p>
        </p:txBody>
      </p:sp>
      <p:sp>
        <p:nvSpPr>
          <p:cNvPr id="14" name="Subtitle 2">
            <a:extLst>
              <a:ext uri="{FF2B5EF4-FFF2-40B4-BE49-F238E27FC236}">
                <a16:creationId xmlns:a16="http://schemas.microsoft.com/office/drawing/2014/main" id="{546BD63E-9A47-CE6A-F705-64A27AB8BD6E}"/>
              </a:ext>
            </a:extLst>
          </p:cNvPr>
          <p:cNvSpPr txBox="1">
            <a:spLocks/>
          </p:cNvSpPr>
          <p:nvPr/>
        </p:nvSpPr>
        <p:spPr>
          <a:xfrm>
            <a:off x="1181377" y="2854857"/>
            <a:ext cx="9134355" cy="752927"/>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Abadi" panose="020B0604020104020204" pitchFamily="34" charset="0"/>
              </a:rPr>
              <a:t>Barb Scoby, Cataloger, Cataloging Maintenance Center</a:t>
            </a:r>
          </a:p>
        </p:txBody>
      </p:sp>
      <p:sp>
        <p:nvSpPr>
          <p:cNvPr id="16" name="Text Placeholder 3">
            <a:extLst>
              <a:ext uri="{FF2B5EF4-FFF2-40B4-BE49-F238E27FC236}">
                <a16:creationId xmlns:a16="http://schemas.microsoft.com/office/drawing/2014/main" id="{117EF9E2-01C4-E34F-22AC-89C637C8849D}"/>
              </a:ext>
            </a:extLst>
          </p:cNvPr>
          <p:cNvSpPr txBox="1">
            <a:spLocks/>
          </p:cNvSpPr>
          <p:nvPr/>
        </p:nvSpPr>
        <p:spPr>
          <a:xfrm>
            <a:off x="1296130" y="4322689"/>
            <a:ext cx="8432567" cy="584200"/>
          </a:xfrm>
          <a:prstGeom prst="rect">
            <a:avLst/>
          </a:prstGeom>
        </p:spPr>
        <p:txBody>
          <a:bodyPr vert="horz" lIns="91440" tIns="45720" rIns="91440" bIns="45720" rtlCol="0" anchor="t">
            <a:normAutofit fontScale="92500"/>
          </a:bodyPr>
          <a:lstStyle>
            <a:defPPr>
              <a:defRPr lang="en-US"/>
            </a:defPPr>
            <a:lvl1pPr marL="0" algn="l" defTabSz="914400" rtl="0" eaLnBrk="1" latinLnBrk="0" hangingPunct="1">
              <a:defRPr sz="105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solidFill>
                  <a:srgbClr val="84ACB6"/>
                </a:solidFill>
                <a:latin typeface="Abadi" panose="020B0604020104020204" pitchFamily="34" charset="0"/>
                <a:ea typeface="Calibri"/>
                <a:cs typeface="Calibri"/>
              </a:rPr>
              <a:t>Online with the CMC, February 13, 2025, 10 a.m</a:t>
            </a:r>
            <a:r>
              <a:rPr lang="en-US" b="1">
                <a:solidFill>
                  <a:srgbClr val="84ACB6"/>
                </a:solidFill>
                <a:latin typeface="Abadi" panose="020B0604020104020204" pitchFamily="34" charset="0"/>
                <a:ea typeface="Calibri"/>
                <a:cs typeface="Calibri"/>
              </a:rPr>
              <a:t>.</a:t>
            </a:r>
            <a:endParaRPr lang="en-US" b="1">
              <a:latin typeface="Abadi" panose="020B0604020104020204" pitchFamily="34" charset="0"/>
            </a:endParaRPr>
          </a:p>
          <a:p>
            <a:endParaRPr lang="en-US" b="1">
              <a:ea typeface="Calibri"/>
              <a:cs typeface="Calibri"/>
            </a:endParaRPr>
          </a:p>
        </p:txBody>
      </p:sp>
    </p:spTree>
    <p:extLst>
      <p:ext uri="{BB962C8B-B14F-4D97-AF65-F5344CB8AC3E}">
        <p14:creationId xmlns:p14="http://schemas.microsoft.com/office/powerpoint/2010/main" val="1011944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CF048-CB4E-4FDC-7E24-DD36CAFC6654}"/>
              </a:ext>
            </a:extLst>
          </p:cNvPr>
          <p:cNvSpPr>
            <a:spLocks noGrp="1"/>
          </p:cNvSpPr>
          <p:nvPr>
            <p:ph type="dt" sz="half" idx="10"/>
          </p:nvPr>
        </p:nvSpPr>
        <p:spPr/>
        <p:txBody>
          <a:bodyPr/>
          <a:lstStyle/>
          <a:p>
            <a:fld id="{3D811EA6-5A84-4EA8-94D6-A910A15D9617}" type="datetime1">
              <a:rPr lang="en-US"/>
              <a:t>2/12/2025</a:t>
            </a:fld>
            <a:endParaRPr lang="en-US"/>
          </a:p>
        </p:txBody>
      </p:sp>
      <p:sp>
        <p:nvSpPr>
          <p:cNvPr id="8" name="TextBox 7">
            <a:extLst>
              <a:ext uri="{FF2B5EF4-FFF2-40B4-BE49-F238E27FC236}">
                <a16:creationId xmlns:a16="http://schemas.microsoft.com/office/drawing/2014/main" id="{F360AC33-A0C6-DD92-86FD-4AC9B44F3FAC}"/>
              </a:ext>
            </a:extLst>
          </p:cNvPr>
          <p:cNvSpPr txBox="1"/>
          <p:nvPr/>
        </p:nvSpPr>
        <p:spPr>
          <a:xfrm>
            <a:off x="360958" y="22490"/>
            <a:ext cx="2584055" cy="845374"/>
          </a:xfrm>
          <a:prstGeom prst="rect">
            <a:avLst/>
          </a:prstGeom>
          <a:noFill/>
          <a:ln>
            <a:solidFill>
              <a:srgbClr val="445B80"/>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solidFill>
                  <a:schemeClr val="accent1"/>
                </a:solidFill>
                <a:latin typeface="Abadi" panose="020B0604020104020204" pitchFamily="34" charset="0"/>
              </a:rPr>
              <a:t>SUIT</a:t>
            </a:r>
          </a:p>
        </p:txBody>
      </p:sp>
      <p:pic>
        <p:nvPicPr>
          <p:cNvPr id="6" name="Picture 5">
            <a:extLst>
              <a:ext uri="{FF2B5EF4-FFF2-40B4-BE49-F238E27FC236}">
                <a16:creationId xmlns:a16="http://schemas.microsoft.com/office/drawing/2014/main" id="{E6F04676-A583-788E-65C0-A94D562DEE9E}"/>
              </a:ext>
            </a:extLst>
          </p:cNvPr>
          <p:cNvPicPr>
            <a:picLocks noChangeAspect="1"/>
          </p:cNvPicPr>
          <p:nvPr/>
        </p:nvPicPr>
        <p:blipFill>
          <a:blip r:embed="rId3"/>
          <a:stretch>
            <a:fillRect/>
          </a:stretch>
        </p:blipFill>
        <p:spPr>
          <a:xfrm>
            <a:off x="2653016" y="1410371"/>
            <a:ext cx="9229467" cy="3631400"/>
          </a:xfrm>
          <a:prstGeom prst="rect">
            <a:avLst/>
          </a:prstGeom>
        </p:spPr>
      </p:pic>
      <p:pic>
        <p:nvPicPr>
          <p:cNvPr id="9" name="Picture 8" descr="A suit on a swinger&#10;&#10;Description automatically generated">
            <a:extLst>
              <a:ext uri="{FF2B5EF4-FFF2-40B4-BE49-F238E27FC236}">
                <a16:creationId xmlns:a16="http://schemas.microsoft.com/office/drawing/2014/main" id="{6661926A-171C-F451-E9D4-8417439844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256" y="905997"/>
            <a:ext cx="2323447" cy="5117171"/>
          </a:xfrm>
          <a:prstGeom prst="rect">
            <a:avLst/>
          </a:prstGeom>
        </p:spPr>
      </p:pic>
      <p:pic>
        <p:nvPicPr>
          <p:cNvPr id="10" name="Picture 9">
            <a:extLst>
              <a:ext uri="{FF2B5EF4-FFF2-40B4-BE49-F238E27FC236}">
                <a16:creationId xmlns:a16="http://schemas.microsoft.com/office/drawing/2014/main" id="{AE40408B-A3C6-C86F-C25E-0655CFED35FC}"/>
              </a:ext>
            </a:extLst>
          </p:cNvPr>
          <p:cNvPicPr>
            <a:picLocks noChangeAspect="1"/>
          </p:cNvPicPr>
          <p:nvPr/>
        </p:nvPicPr>
        <p:blipFill>
          <a:blip r:embed="rId5"/>
          <a:stretch>
            <a:fillRect/>
          </a:stretch>
        </p:blipFill>
        <p:spPr>
          <a:xfrm>
            <a:off x="9215230" y="5752161"/>
            <a:ext cx="2267909" cy="902286"/>
          </a:xfrm>
          <a:prstGeom prst="rect">
            <a:avLst/>
          </a:prstGeom>
        </p:spPr>
      </p:pic>
      <p:sp>
        <p:nvSpPr>
          <p:cNvPr id="4" name="TextBox 3">
            <a:extLst>
              <a:ext uri="{FF2B5EF4-FFF2-40B4-BE49-F238E27FC236}">
                <a16:creationId xmlns:a16="http://schemas.microsoft.com/office/drawing/2014/main" id="{5C6B2532-834F-B834-316F-C68385372D06}"/>
              </a:ext>
            </a:extLst>
          </p:cNvPr>
          <p:cNvSpPr txBox="1"/>
          <p:nvPr/>
        </p:nvSpPr>
        <p:spPr>
          <a:xfrm>
            <a:off x="127288" y="6061302"/>
            <a:ext cx="2817725" cy="584775"/>
          </a:xfrm>
          <a:prstGeom prst="rect">
            <a:avLst/>
          </a:prstGeom>
          <a:noFill/>
        </p:spPr>
        <p:txBody>
          <a:bodyPr wrap="square">
            <a:spAutoFit/>
          </a:bodyPr>
          <a:lstStyle/>
          <a:p>
            <a:r>
              <a:rPr lang="en-US" sz="1600" b="0" i="0" dirty="0">
                <a:solidFill>
                  <a:schemeClr val="accent4">
                    <a:lumMod val="60000"/>
                    <a:lumOff val="40000"/>
                  </a:schemeClr>
                </a:solidFill>
                <a:effectLst/>
                <a:latin typeface="Source Sans Pro" panose="020B0503030403020204" pitchFamily="34" charset="0"/>
              </a:rPr>
              <a:t>© Brigham Young University. </a:t>
            </a:r>
          </a:p>
          <a:p>
            <a:pPr algn="ctr"/>
            <a:r>
              <a:rPr lang="en-US" sz="1600" b="0" i="0" dirty="0">
                <a:solidFill>
                  <a:schemeClr val="accent4">
                    <a:lumMod val="60000"/>
                    <a:lumOff val="40000"/>
                  </a:schemeClr>
                </a:solidFill>
                <a:effectLst/>
                <a:latin typeface="Source Sans Pro" panose="020B0503030403020204" pitchFamily="34" charset="0"/>
              </a:rPr>
              <a:t>All rights reserved.</a:t>
            </a:r>
            <a:endParaRPr lang="en-US" sz="1600" dirty="0">
              <a:solidFill>
                <a:schemeClr val="accent4">
                  <a:lumMod val="60000"/>
                  <a:lumOff val="40000"/>
                </a:schemeClr>
              </a:solidFill>
            </a:endParaRPr>
          </a:p>
        </p:txBody>
      </p:sp>
    </p:spTree>
    <p:extLst>
      <p:ext uri="{BB962C8B-B14F-4D97-AF65-F5344CB8AC3E}">
        <p14:creationId xmlns:p14="http://schemas.microsoft.com/office/powerpoint/2010/main" val="667297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CF048-CB4E-4FDC-7E24-DD36CAFC6654}"/>
              </a:ext>
            </a:extLst>
          </p:cNvPr>
          <p:cNvSpPr>
            <a:spLocks noGrp="1"/>
          </p:cNvSpPr>
          <p:nvPr>
            <p:ph type="dt" sz="half" idx="10"/>
          </p:nvPr>
        </p:nvSpPr>
        <p:spPr/>
        <p:txBody>
          <a:bodyPr/>
          <a:lstStyle/>
          <a:p>
            <a:fld id="{3D811EA6-5A84-4EA8-94D6-A910A15D9617}" type="datetime1">
              <a:rPr lang="en-US"/>
              <a:t>2/12/2025</a:t>
            </a:fld>
            <a:endParaRPr lang="en-US"/>
          </a:p>
        </p:txBody>
      </p:sp>
      <p:sp>
        <p:nvSpPr>
          <p:cNvPr id="11" name="TextBox 10">
            <a:extLst>
              <a:ext uri="{FF2B5EF4-FFF2-40B4-BE49-F238E27FC236}">
                <a16:creationId xmlns:a16="http://schemas.microsoft.com/office/drawing/2014/main" id="{51DFCD5B-B79F-F98D-4D6C-246F7817589F}"/>
              </a:ext>
            </a:extLst>
          </p:cNvPr>
          <p:cNvSpPr txBox="1"/>
          <p:nvPr/>
        </p:nvSpPr>
        <p:spPr>
          <a:xfrm>
            <a:off x="10437812" y="239150"/>
            <a:ext cx="1385012" cy="830997"/>
          </a:xfrm>
          <a:prstGeom prst="rect">
            <a:avLst/>
          </a:prstGeom>
          <a:noFill/>
          <a:ln>
            <a:solidFill>
              <a:srgbClr val="445B80"/>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solidFill>
                  <a:schemeClr val="accent1"/>
                </a:solidFill>
                <a:latin typeface="Abadi" panose="020B0604020104020204" pitchFamily="34" charset="0"/>
              </a:rPr>
              <a:t>SUIT</a:t>
            </a:r>
          </a:p>
        </p:txBody>
      </p:sp>
      <p:pic>
        <p:nvPicPr>
          <p:cNvPr id="14" name="Picture 13">
            <a:extLst>
              <a:ext uri="{FF2B5EF4-FFF2-40B4-BE49-F238E27FC236}">
                <a16:creationId xmlns:a16="http://schemas.microsoft.com/office/drawing/2014/main" id="{10EDA5CE-B7D3-0D2F-16DC-E64CCA8A4416}"/>
              </a:ext>
            </a:extLst>
          </p:cNvPr>
          <p:cNvPicPr>
            <a:picLocks noChangeAspect="1"/>
          </p:cNvPicPr>
          <p:nvPr/>
        </p:nvPicPr>
        <p:blipFill>
          <a:blip r:embed="rId3"/>
          <a:stretch>
            <a:fillRect/>
          </a:stretch>
        </p:blipFill>
        <p:spPr>
          <a:xfrm>
            <a:off x="9637712" y="5716564"/>
            <a:ext cx="2267909" cy="902286"/>
          </a:xfrm>
          <a:prstGeom prst="rect">
            <a:avLst/>
          </a:prstGeom>
        </p:spPr>
      </p:pic>
      <p:pic>
        <p:nvPicPr>
          <p:cNvPr id="4" name="Picture 3">
            <a:extLst>
              <a:ext uri="{FF2B5EF4-FFF2-40B4-BE49-F238E27FC236}">
                <a16:creationId xmlns:a16="http://schemas.microsoft.com/office/drawing/2014/main" id="{C7EDE40A-BFB5-51AF-1336-43D10BAA56C9}"/>
              </a:ext>
            </a:extLst>
          </p:cNvPr>
          <p:cNvPicPr>
            <a:picLocks noChangeAspect="1"/>
          </p:cNvPicPr>
          <p:nvPr/>
        </p:nvPicPr>
        <p:blipFill>
          <a:blip r:embed="rId4"/>
          <a:stretch>
            <a:fillRect/>
          </a:stretch>
        </p:blipFill>
        <p:spPr>
          <a:xfrm>
            <a:off x="110268" y="34304"/>
            <a:ext cx="6317828" cy="1240687"/>
          </a:xfrm>
          <a:prstGeom prst="rect">
            <a:avLst/>
          </a:prstGeom>
        </p:spPr>
      </p:pic>
      <p:pic>
        <p:nvPicPr>
          <p:cNvPr id="8" name="Picture 7">
            <a:extLst>
              <a:ext uri="{FF2B5EF4-FFF2-40B4-BE49-F238E27FC236}">
                <a16:creationId xmlns:a16="http://schemas.microsoft.com/office/drawing/2014/main" id="{96C4111B-6C46-1149-AAFE-BCC7FB6FC94C}"/>
              </a:ext>
            </a:extLst>
          </p:cNvPr>
          <p:cNvPicPr>
            <a:picLocks noChangeAspect="1"/>
          </p:cNvPicPr>
          <p:nvPr/>
        </p:nvPicPr>
        <p:blipFill>
          <a:blip r:embed="rId5"/>
          <a:stretch>
            <a:fillRect/>
          </a:stretch>
        </p:blipFill>
        <p:spPr>
          <a:xfrm>
            <a:off x="119302" y="1070147"/>
            <a:ext cx="5976698" cy="4119776"/>
          </a:xfrm>
          <a:prstGeom prst="rect">
            <a:avLst/>
          </a:prstGeom>
        </p:spPr>
      </p:pic>
      <p:pic>
        <p:nvPicPr>
          <p:cNvPr id="13" name="Picture 12">
            <a:extLst>
              <a:ext uri="{FF2B5EF4-FFF2-40B4-BE49-F238E27FC236}">
                <a16:creationId xmlns:a16="http://schemas.microsoft.com/office/drawing/2014/main" id="{8DEB4206-06E6-97F5-8F25-965A31FFC90B}"/>
              </a:ext>
            </a:extLst>
          </p:cNvPr>
          <p:cNvPicPr>
            <a:picLocks noChangeAspect="1"/>
          </p:cNvPicPr>
          <p:nvPr/>
        </p:nvPicPr>
        <p:blipFill>
          <a:blip r:embed="rId6"/>
          <a:stretch>
            <a:fillRect/>
          </a:stretch>
        </p:blipFill>
        <p:spPr>
          <a:xfrm>
            <a:off x="6428096" y="1937982"/>
            <a:ext cx="5011445" cy="3251941"/>
          </a:xfrm>
          <a:prstGeom prst="rect">
            <a:avLst/>
          </a:prstGeom>
        </p:spPr>
      </p:pic>
      <p:pic>
        <p:nvPicPr>
          <p:cNvPr id="5" name="Picture 4">
            <a:extLst>
              <a:ext uri="{FF2B5EF4-FFF2-40B4-BE49-F238E27FC236}">
                <a16:creationId xmlns:a16="http://schemas.microsoft.com/office/drawing/2014/main" id="{8640B5EF-AC01-55A5-8660-63507D556B91}"/>
              </a:ext>
            </a:extLst>
          </p:cNvPr>
          <p:cNvPicPr>
            <a:picLocks noChangeAspect="1"/>
          </p:cNvPicPr>
          <p:nvPr/>
        </p:nvPicPr>
        <p:blipFill>
          <a:blip r:embed="rId7"/>
          <a:stretch>
            <a:fillRect/>
          </a:stretch>
        </p:blipFill>
        <p:spPr>
          <a:xfrm>
            <a:off x="317532" y="1564105"/>
            <a:ext cx="680503" cy="232577"/>
          </a:xfrm>
          <a:prstGeom prst="rect">
            <a:avLst/>
          </a:prstGeom>
        </p:spPr>
      </p:pic>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B964C4B0-6274-7DB6-3CFF-04B9DF61DC5C}"/>
                  </a:ext>
                </a:extLst>
              </p14:cNvPr>
              <p14:cNvContentPartPr/>
              <p14:nvPr/>
            </p14:nvContentPartPr>
            <p14:xfrm>
              <a:off x="2801564" y="1827573"/>
              <a:ext cx="20995" cy="105558"/>
            </p14:xfrm>
          </p:contentPart>
        </mc:Choice>
        <mc:Fallback xmlns="">
          <p:pic>
            <p:nvPicPr>
              <p:cNvPr id="3" name="Ink 2">
                <a:extLst>
                  <a:ext uri="{FF2B5EF4-FFF2-40B4-BE49-F238E27FC236}">
                    <a16:creationId xmlns:a16="http://schemas.microsoft.com/office/drawing/2014/main" id="{B964C4B0-6274-7DB6-3CFF-04B9DF61DC5C}"/>
                  </a:ext>
                </a:extLst>
              </p:cNvPr>
              <p:cNvPicPr/>
              <p:nvPr/>
            </p:nvPicPr>
            <p:blipFill>
              <a:blip r:embed="rId9"/>
              <a:stretch>
                <a:fillRect/>
              </a:stretch>
            </p:blipFill>
            <p:spPr>
              <a:xfrm>
                <a:off x="2783772" y="1809621"/>
                <a:ext cx="56224" cy="141103"/>
              </a:xfrm>
              <a:prstGeom prst="rect">
                <a:avLst/>
              </a:prstGeom>
            </p:spPr>
          </p:pic>
        </mc:Fallback>
      </mc:AlternateContent>
    </p:spTree>
    <p:extLst>
      <p:ext uri="{BB962C8B-B14F-4D97-AF65-F5344CB8AC3E}">
        <p14:creationId xmlns:p14="http://schemas.microsoft.com/office/powerpoint/2010/main" val="277490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CF048-CB4E-4FDC-7E24-DD36CAFC6654}"/>
              </a:ext>
            </a:extLst>
          </p:cNvPr>
          <p:cNvSpPr>
            <a:spLocks noGrp="1"/>
          </p:cNvSpPr>
          <p:nvPr>
            <p:ph type="dt" sz="half" idx="10"/>
          </p:nvPr>
        </p:nvSpPr>
        <p:spPr/>
        <p:txBody>
          <a:bodyPr/>
          <a:lstStyle/>
          <a:p>
            <a:fld id="{3D811EA6-5A84-4EA8-94D6-A910A15D9617}" type="datetime1">
              <a:rPr lang="en-US"/>
              <a:t>2/12/2025</a:t>
            </a:fld>
            <a:endParaRPr lang="en-US"/>
          </a:p>
        </p:txBody>
      </p:sp>
      <p:sp>
        <p:nvSpPr>
          <p:cNvPr id="11" name="TextBox 10">
            <a:extLst>
              <a:ext uri="{FF2B5EF4-FFF2-40B4-BE49-F238E27FC236}">
                <a16:creationId xmlns:a16="http://schemas.microsoft.com/office/drawing/2014/main" id="{7B568EB1-EBDB-5375-E16B-5C13FE9FC37A}"/>
              </a:ext>
            </a:extLst>
          </p:cNvPr>
          <p:cNvSpPr txBox="1"/>
          <p:nvPr/>
        </p:nvSpPr>
        <p:spPr>
          <a:xfrm>
            <a:off x="471886" y="171975"/>
            <a:ext cx="3144771" cy="830997"/>
          </a:xfrm>
          <a:prstGeom prst="rect">
            <a:avLst/>
          </a:prstGeom>
          <a:noFill/>
          <a:ln>
            <a:solidFill>
              <a:srgbClr val="445B80"/>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dirty="0">
                <a:solidFill>
                  <a:schemeClr val="accent1"/>
                </a:solidFill>
                <a:latin typeface="Abadi" panose="020B0604020104020204" pitchFamily="34" charset="0"/>
              </a:rPr>
              <a:t>CHEMISE</a:t>
            </a:r>
          </a:p>
        </p:txBody>
      </p:sp>
      <p:pic>
        <p:nvPicPr>
          <p:cNvPr id="3" name="Picture 2">
            <a:extLst>
              <a:ext uri="{FF2B5EF4-FFF2-40B4-BE49-F238E27FC236}">
                <a16:creationId xmlns:a16="http://schemas.microsoft.com/office/drawing/2014/main" id="{6822DF7F-9CBB-6F55-8798-54405B8C6C89}"/>
              </a:ext>
            </a:extLst>
          </p:cNvPr>
          <p:cNvPicPr>
            <a:picLocks noChangeAspect="1"/>
          </p:cNvPicPr>
          <p:nvPr/>
        </p:nvPicPr>
        <p:blipFill>
          <a:blip r:embed="rId3"/>
          <a:stretch>
            <a:fillRect/>
          </a:stretch>
        </p:blipFill>
        <p:spPr>
          <a:xfrm>
            <a:off x="9506749" y="5639465"/>
            <a:ext cx="2267909" cy="902286"/>
          </a:xfrm>
          <a:prstGeom prst="rect">
            <a:avLst/>
          </a:prstGeom>
        </p:spPr>
      </p:pic>
      <p:pic>
        <p:nvPicPr>
          <p:cNvPr id="7" name="Picture 6" descr="A white dress on a mannequin&#10;&#10;Description automatically generated">
            <a:extLst>
              <a:ext uri="{FF2B5EF4-FFF2-40B4-BE49-F238E27FC236}">
                <a16:creationId xmlns:a16="http://schemas.microsoft.com/office/drawing/2014/main" id="{C7DDB114-5B4E-D542-032E-3E28CCB1B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0" y="1258716"/>
            <a:ext cx="3534967" cy="4429743"/>
          </a:xfrm>
          <a:prstGeom prst="rect">
            <a:avLst/>
          </a:prstGeom>
        </p:spPr>
      </p:pic>
      <p:pic>
        <p:nvPicPr>
          <p:cNvPr id="10" name="Picture 9">
            <a:extLst>
              <a:ext uri="{FF2B5EF4-FFF2-40B4-BE49-F238E27FC236}">
                <a16:creationId xmlns:a16="http://schemas.microsoft.com/office/drawing/2014/main" id="{AC1F0120-36A3-9465-BAE7-EBC7FA5280A2}"/>
              </a:ext>
            </a:extLst>
          </p:cNvPr>
          <p:cNvPicPr>
            <a:picLocks noChangeAspect="1"/>
          </p:cNvPicPr>
          <p:nvPr/>
        </p:nvPicPr>
        <p:blipFill>
          <a:blip r:embed="rId5"/>
          <a:stretch>
            <a:fillRect/>
          </a:stretch>
        </p:blipFill>
        <p:spPr>
          <a:xfrm>
            <a:off x="3715511" y="1493495"/>
            <a:ext cx="8271180" cy="3548062"/>
          </a:xfrm>
          <a:prstGeom prst="rect">
            <a:avLst/>
          </a:prstGeom>
        </p:spPr>
      </p:pic>
      <p:pic>
        <p:nvPicPr>
          <p:cNvPr id="4" name="Picture 3">
            <a:extLst>
              <a:ext uri="{FF2B5EF4-FFF2-40B4-BE49-F238E27FC236}">
                <a16:creationId xmlns:a16="http://schemas.microsoft.com/office/drawing/2014/main" id="{A093A0A5-7D06-A92E-A372-EF7F13F4361A}"/>
              </a:ext>
            </a:extLst>
          </p:cNvPr>
          <p:cNvPicPr>
            <a:picLocks noChangeAspect="1"/>
          </p:cNvPicPr>
          <p:nvPr/>
        </p:nvPicPr>
        <p:blipFill>
          <a:blip r:embed="rId6"/>
          <a:stretch>
            <a:fillRect/>
          </a:stretch>
        </p:blipFill>
        <p:spPr>
          <a:xfrm>
            <a:off x="422585" y="5865036"/>
            <a:ext cx="2853175" cy="676715"/>
          </a:xfrm>
          <a:prstGeom prst="rect">
            <a:avLst/>
          </a:prstGeom>
        </p:spPr>
      </p:pic>
    </p:spTree>
    <p:extLst>
      <p:ext uri="{BB962C8B-B14F-4D97-AF65-F5344CB8AC3E}">
        <p14:creationId xmlns:p14="http://schemas.microsoft.com/office/powerpoint/2010/main" val="1753688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CF048-CB4E-4FDC-7E24-DD36CAFC6654}"/>
              </a:ext>
            </a:extLst>
          </p:cNvPr>
          <p:cNvSpPr>
            <a:spLocks noGrp="1"/>
          </p:cNvSpPr>
          <p:nvPr>
            <p:ph type="dt" sz="half" idx="10"/>
          </p:nvPr>
        </p:nvSpPr>
        <p:spPr/>
        <p:txBody>
          <a:bodyPr/>
          <a:lstStyle/>
          <a:p>
            <a:fld id="{3D811EA6-5A84-4EA8-94D6-A910A15D9617}" type="datetime1">
              <a:rPr lang="en-US"/>
              <a:t>2/12/2025</a:t>
            </a:fld>
            <a:endParaRPr lang="en-US"/>
          </a:p>
        </p:txBody>
      </p:sp>
      <p:sp>
        <p:nvSpPr>
          <p:cNvPr id="6" name="TextBox 5">
            <a:extLst>
              <a:ext uri="{FF2B5EF4-FFF2-40B4-BE49-F238E27FC236}">
                <a16:creationId xmlns:a16="http://schemas.microsoft.com/office/drawing/2014/main" id="{5EC1C90A-CF28-2D03-2325-559B989BE6C6}"/>
              </a:ext>
            </a:extLst>
          </p:cNvPr>
          <p:cNvSpPr txBox="1"/>
          <p:nvPr/>
        </p:nvSpPr>
        <p:spPr>
          <a:xfrm>
            <a:off x="9127379" y="379024"/>
            <a:ext cx="2778242" cy="830997"/>
          </a:xfrm>
          <a:prstGeom prst="rect">
            <a:avLst/>
          </a:prstGeom>
          <a:noFill/>
          <a:ln>
            <a:solidFill>
              <a:srgbClr val="445B80"/>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chemeClr val="accent1"/>
                </a:solidFill>
                <a:latin typeface="Abadi" panose="020B0604020104020204" pitchFamily="34" charset="0"/>
              </a:rPr>
              <a:t> CHEMISE</a:t>
            </a:r>
          </a:p>
        </p:txBody>
      </p:sp>
      <p:pic>
        <p:nvPicPr>
          <p:cNvPr id="4" name="Picture 3">
            <a:extLst>
              <a:ext uri="{FF2B5EF4-FFF2-40B4-BE49-F238E27FC236}">
                <a16:creationId xmlns:a16="http://schemas.microsoft.com/office/drawing/2014/main" id="{E40BDAB6-8BFA-FC6F-E407-CFAE6979D71F}"/>
              </a:ext>
            </a:extLst>
          </p:cNvPr>
          <p:cNvPicPr>
            <a:picLocks noChangeAspect="1"/>
          </p:cNvPicPr>
          <p:nvPr/>
        </p:nvPicPr>
        <p:blipFill>
          <a:blip r:embed="rId3"/>
          <a:stretch>
            <a:fillRect/>
          </a:stretch>
        </p:blipFill>
        <p:spPr>
          <a:xfrm>
            <a:off x="90985" y="194363"/>
            <a:ext cx="7192379" cy="1200318"/>
          </a:xfrm>
          <a:prstGeom prst="rect">
            <a:avLst/>
          </a:prstGeom>
        </p:spPr>
      </p:pic>
      <p:pic>
        <p:nvPicPr>
          <p:cNvPr id="8" name="Picture 7">
            <a:extLst>
              <a:ext uri="{FF2B5EF4-FFF2-40B4-BE49-F238E27FC236}">
                <a16:creationId xmlns:a16="http://schemas.microsoft.com/office/drawing/2014/main" id="{DE5178C9-2DF2-EF18-E7CC-5E5B1B50F3C9}"/>
              </a:ext>
            </a:extLst>
          </p:cNvPr>
          <p:cNvPicPr>
            <a:picLocks noChangeAspect="1"/>
          </p:cNvPicPr>
          <p:nvPr/>
        </p:nvPicPr>
        <p:blipFill>
          <a:blip r:embed="rId4"/>
          <a:stretch>
            <a:fillRect/>
          </a:stretch>
        </p:blipFill>
        <p:spPr>
          <a:xfrm>
            <a:off x="100512" y="1302672"/>
            <a:ext cx="7182852" cy="4763165"/>
          </a:xfrm>
          <a:prstGeom prst="rect">
            <a:avLst/>
          </a:prstGeom>
        </p:spPr>
      </p:pic>
      <p:pic>
        <p:nvPicPr>
          <p:cNvPr id="11" name="Picture 10">
            <a:extLst>
              <a:ext uri="{FF2B5EF4-FFF2-40B4-BE49-F238E27FC236}">
                <a16:creationId xmlns:a16="http://schemas.microsoft.com/office/drawing/2014/main" id="{C3407D66-D501-5578-33A1-AFA1750A893F}"/>
              </a:ext>
            </a:extLst>
          </p:cNvPr>
          <p:cNvPicPr>
            <a:picLocks noChangeAspect="1"/>
          </p:cNvPicPr>
          <p:nvPr/>
        </p:nvPicPr>
        <p:blipFill>
          <a:blip r:embed="rId5"/>
          <a:srcRect r="19421"/>
          <a:stretch/>
        </p:blipFill>
        <p:spPr>
          <a:xfrm>
            <a:off x="5082837" y="2531569"/>
            <a:ext cx="6248396" cy="3534268"/>
          </a:xfrm>
          <a:prstGeom prst="rect">
            <a:avLst/>
          </a:prstGeom>
        </p:spPr>
      </p:pic>
      <p:pic>
        <p:nvPicPr>
          <p:cNvPr id="10" name="Picture 9">
            <a:extLst>
              <a:ext uri="{FF2B5EF4-FFF2-40B4-BE49-F238E27FC236}">
                <a16:creationId xmlns:a16="http://schemas.microsoft.com/office/drawing/2014/main" id="{828F77CE-9CFD-8863-D30A-50761F2D2A21}"/>
              </a:ext>
            </a:extLst>
          </p:cNvPr>
          <p:cNvPicPr>
            <a:picLocks noChangeAspect="1"/>
          </p:cNvPicPr>
          <p:nvPr/>
        </p:nvPicPr>
        <p:blipFill>
          <a:blip r:embed="rId6"/>
          <a:stretch>
            <a:fillRect/>
          </a:stretch>
        </p:blipFill>
        <p:spPr>
          <a:xfrm>
            <a:off x="9637712" y="5797257"/>
            <a:ext cx="2267909" cy="902286"/>
          </a:xfrm>
          <a:prstGeom prst="rect">
            <a:avLst/>
          </a:prstGeom>
        </p:spPr>
      </p:pic>
      <p:pic>
        <p:nvPicPr>
          <p:cNvPr id="5" name="Picture 4">
            <a:extLst>
              <a:ext uri="{FF2B5EF4-FFF2-40B4-BE49-F238E27FC236}">
                <a16:creationId xmlns:a16="http://schemas.microsoft.com/office/drawing/2014/main" id="{88CB4406-33AD-098D-D5BE-0506428B9A07}"/>
              </a:ext>
            </a:extLst>
          </p:cNvPr>
          <p:cNvPicPr>
            <a:picLocks noChangeAspect="1"/>
          </p:cNvPicPr>
          <p:nvPr/>
        </p:nvPicPr>
        <p:blipFill>
          <a:blip r:embed="rId7"/>
          <a:stretch>
            <a:fillRect/>
          </a:stretch>
        </p:blipFill>
        <p:spPr>
          <a:xfrm>
            <a:off x="281436" y="1815077"/>
            <a:ext cx="752580" cy="257211"/>
          </a:xfrm>
          <a:prstGeom prst="rect">
            <a:avLst/>
          </a:prstGeom>
        </p:spPr>
      </p:pic>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201558BE-273D-B95A-D50B-3CBFC956468A}"/>
                  </a:ext>
                </a:extLst>
              </p14:cNvPr>
              <p14:cNvContentPartPr/>
              <p14:nvPr/>
            </p14:nvContentPartPr>
            <p14:xfrm>
              <a:off x="2888828" y="2107104"/>
              <a:ext cx="67638" cy="161899"/>
            </p14:xfrm>
          </p:contentPart>
        </mc:Choice>
        <mc:Fallback xmlns="">
          <p:pic>
            <p:nvPicPr>
              <p:cNvPr id="3" name="Ink 2">
                <a:extLst>
                  <a:ext uri="{FF2B5EF4-FFF2-40B4-BE49-F238E27FC236}">
                    <a16:creationId xmlns:a16="http://schemas.microsoft.com/office/drawing/2014/main" id="{201558BE-273D-B95A-D50B-3CBFC956468A}"/>
                  </a:ext>
                </a:extLst>
              </p:cNvPr>
              <p:cNvPicPr/>
              <p:nvPr/>
            </p:nvPicPr>
            <p:blipFill>
              <a:blip r:embed="rId9"/>
              <a:stretch>
                <a:fillRect/>
              </a:stretch>
            </p:blipFill>
            <p:spPr>
              <a:xfrm>
                <a:off x="2871292" y="2089514"/>
                <a:ext cx="103067" cy="19743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7B747FAA-8749-13D4-BAA7-FE723BC6AF9E}"/>
                  </a:ext>
                </a:extLst>
              </p14:cNvPr>
              <p14:cNvContentPartPr/>
              <p14:nvPr/>
            </p14:nvContentPartPr>
            <p14:xfrm>
              <a:off x="2930372" y="2166769"/>
              <a:ext cx="15050" cy="39598"/>
            </p14:xfrm>
          </p:contentPart>
        </mc:Choice>
        <mc:Fallback xmlns="">
          <p:pic>
            <p:nvPicPr>
              <p:cNvPr id="7" name="Ink 6">
                <a:extLst>
                  <a:ext uri="{FF2B5EF4-FFF2-40B4-BE49-F238E27FC236}">
                    <a16:creationId xmlns:a16="http://schemas.microsoft.com/office/drawing/2014/main" id="{7B747FAA-8749-13D4-BAA7-FE723BC6AF9E}"/>
                  </a:ext>
                </a:extLst>
              </p:cNvPr>
              <p:cNvPicPr/>
              <p:nvPr/>
            </p:nvPicPr>
            <p:blipFill>
              <a:blip r:embed="rId11"/>
              <a:stretch>
                <a:fillRect/>
              </a:stretch>
            </p:blipFill>
            <p:spPr>
              <a:xfrm>
                <a:off x="2913222" y="2149289"/>
                <a:ext cx="49700" cy="74915"/>
              </a:xfrm>
              <a:prstGeom prst="rect">
                <a:avLst/>
              </a:prstGeom>
            </p:spPr>
          </p:pic>
        </mc:Fallback>
      </mc:AlternateContent>
    </p:spTree>
    <p:extLst>
      <p:ext uri="{BB962C8B-B14F-4D97-AF65-F5344CB8AC3E}">
        <p14:creationId xmlns:p14="http://schemas.microsoft.com/office/powerpoint/2010/main" val="1112892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3C432-D069-E63D-6FA1-57EF8B616296}"/>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1E5C5E7A-EB22-9C66-5F36-D9F777B5E172}"/>
              </a:ext>
            </a:extLst>
          </p:cNvPr>
          <p:cNvSpPr>
            <a:spLocks noGrp="1"/>
          </p:cNvSpPr>
          <p:nvPr>
            <p:ph type="dt" sz="half" idx="10"/>
          </p:nvPr>
        </p:nvSpPr>
        <p:spPr/>
        <p:txBody>
          <a:bodyPr/>
          <a:lstStyle/>
          <a:p>
            <a:fld id="{3D811EA6-5A84-4EA8-94D6-A910A15D9617}" type="datetime1">
              <a:rPr lang="en-US"/>
              <a:t>2/12/2025</a:t>
            </a:fld>
            <a:endParaRPr lang="en-US"/>
          </a:p>
        </p:txBody>
      </p:sp>
      <p:sp>
        <p:nvSpPr>
          <p:cNvPr id="6" name="TextBox 5">
            <a:extLst>
              <a:ext uri="{FF2B5EF4-FFF2-40B4-BE49-F238E27FC236}">
                <a16:creationId xmlns:a16="http://schemas.microsoft.com/office/drawing/2014/main" id="{7D51DE97-0F2A-69C2-3BD4-9C4313FB9005}"/>
              </a:ext>
            </a:extLst>
          </p:cNvPr>
          <p:cNvSpPr txBox="1"/>
          <p:nvPr/>
        </p:nvSpPr>
        <p:spPr>
          <a:xfrm>
            <a:off x="210618" y="473932"/>
            <a:ext cx="10038851" cy="830997"/>
          </a:xfrm>
          <a:prstGeom prst="rect">
            <a:avLst/>
          </a:prstGeom>
          <a:noFill/>
          <a:ln>
            <a:solidFill>
              <a:srgbClr val="445B80"/>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chemeClr val="accent1"/>
                </a:solidFill>
                <a:latin typeface="Abadi" panose="020B0604020104020204" pitchFamily="34" charset="0"/>
              </a:rPr>
              <a:t> PROTECTIVE SUIT</a:t>
            </a:r>
          </a:p>
        </p:txBody>
      </p:sp>
      <p:pic>
        <p:nvPicPr>
          <p:cNvPr id="10" name="Picture 9">
            <a:extLst>
              <a:ext uri="{FF2B5EF4-FFF2-40B4-BE49-F238E27FC236}">
                <a16:creationId xmlns:a16="http://schemas.microsoft.com/office/drawing/2014/main" id="{6AF38242-24AD-439B-EAC7-8E37182C74CB}"/>
              </a:ext>
            </a:extLst>
          </p:cNvPr>
          <p:cNvPicPr>
            <a:picLocks noChangeAspect="1"/>
          </p:cNvPicPr>
          <p:nvPr/>
        </p:nvPicPr>
        <p:blipFill>
          <a:blip r:embed="rId3"/>
          <a:stretch>
            <a:fillRect/>
          </a:stretch>
        </p:blipFill>
        <p:spPr>
          <a:xfrm>
            <a:off x="9637712" y="5797257"/>
            <a:ext cx="2267909" cy="902286"/>
          </a:xfrm>
          <a:prstGeom prst="rect">
            <a:avLst/>
          </a:prstGeom>
        </p:spPr>
      </p:pic>
      <p:pic>
        <p:nvPicPr>
          <p:cNvPr id="4" name="Picture 3" descr="A cat wearing a bubble wrap garment&#10;&#10;Description automatically generated">
            <a:extLst>
              <a:ext uri="{FF2B5EF4-FFF2-40B4-BE49-F238E27FC236}">
                <a16:creationId xmlns:a16="http://schemas.microsoft.com/office/drawing/2014/main" id="{BB3B788E-BB4F-F75A-CC95-F01A3F3F23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6261" y="1094454"/>
            <a:ext cx="4702803" cy="4702803"/>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E6C613A1-4B54-0BCB-4F86-BAFF2A23B759}"/>
              </a:ext>
            </a:extLst>
          </p:cNvPr>
          <p:cNvPicPr>
            <a:picLocks noChangeAspect="1"/>
          </p:cNvPicPr>
          <p:nvPr/>
        </p:nvPicPr>
        <p:blipFill>
          <a:blip r:embed="rId5"/>
          <a:stretch>
            <a:fillRect/>
          </a:stretch>
        </p:blipFill>
        <p:spPr>
          <a:xfrm>
            <a:off x="523246" y="1833473"/>
            <a:ext cx="5682111" cy="3694262"/>
          </a:xfrm>
          <a:prstGeom prst="rect">
            <a:avLst/>
          </a:prstGeom>
        </p:spPr>
      </p:pic>
    </p:spTree>
    <p:extLst>
      <p:ext uri="{BB962C8B-B14F-4D97-AF65-F5344CB8AC3E}">
        <p14:creationId xmlns:p14="http://schemas.microsoft.com/office/powerpoint/2010/main" val="1980312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CF048-CB4E-4FDC-7E24-DD36CAFC6654}"/>
              </a:ext>
            </a:extLst>
          </p:cNvPr>
          <p:cNvSpPr>
            <a:spLocks noGrp="1"/>
          </p:cNvSpPr>
          <p:nvPr>
            <p:ph type="dt" sz="half" idx="10"/>
          </p:nvPr>
        </p:nvSpPr>
        <p:spPr/>
        <p:txBody>
          <a:bodyPr/>
          <a:lstStyle/>
          <a:p>
            <a:fld id="{3D811EA6-5A84-4EA8-94D6-A910A15D9617}" type="datetime1">
              <a:rPr lang="en-US"/>
              <a:t>2/12/2025</a:t>
            </a:fld>
            <a:endParaRPr lang="en-US"/>
          </a:p>
        </p:txBody>
      </p:sp>
      <p:pic>
        <p:nvPicPr>
          <p:cNvPr id="5" name="Picture 4" descr="A blue and white sign&#10;&#10;Description automatically generated">
            <a:extLst>
              <a:ext uri="{FF2B5EF4-FFF2-40B4-BE49-F238E27FC236}">
                <a16:creationId xmlns:a16="http://schemas.microsoft.com/office/drawing/2014/main" id="{D25B4FC0-B95B-4BB9-CE78-8AD961EA45E0}"/>
              </a:ext>
            </a:extLst>
          </p:cNvPr>
          <p:cNvPicPr>
            <a:picLocks noChangeAspect="1"/>
          </p:cNvPicPr>
          <p:nvPr/>
        </p:nvPicPr>
        <p:blipFill>
          <a:blip r:embed="rId3"/>
          <a:stretch>
            <a:fillRect/>
          </a:stretch>
        </p:blipFill>
        <p:spPr>
          <a:xfrm>
            <a:off x="7935258" y="5448771"/>
            <a:ext cx="3083045" cy="1225670"/>
          </a:xfrm>
          <a:prstGeom prst="rect">
            <a:avLst/>
          </a:prstGeom>
        </p:spPr>
      </p:pic>
      <p:sp>
        <p:nvSpPr>
          <p:cNvPr id="4" name="TextBox 3">
            <a:extLst>
              <a:ext uri="{FF2B5EF4-FFF2-40B4-BE49-F238E27FC236}">
                <a16:creationId xmlns:a16="http://schemas.microsoft.com/office/drawing/2014/main" id="{12519EBA-40E5-14B4-735B-6ACCE93C4FEF}"/>
              </a:ext>
            </a:extLst>
          </p:cNvPr>
          <p:cNvSpPr txBox="1"/>
          <p:nvPr/>
        </p:nvSpPr>
        <p:spPr>
          <a:xfrm>
            <a:off x="340014" y="191031"/>
            <a:ext cx="3849262" cy="923330"/>
          </a:xfrm>
          <a:prstGeom prst="rect">
            <a:avLst/>
          </a:prstGeom>
          <a:noFill/>
          <a:ln>
            <a:solidFill>
              <a:srgbClr val="445B80"/>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chemeClr val="accent1"/>
                </a:solidFill>
                <a:latin typeface="Abadi" panose="020B0604020104020204" pitchFamily="34" charset="0"/>
              </a:rPr>
              <a:t>Resources</a:t>
            </a:r>
          </a:p>
        </p:txBody>
      </p:sp>
      <p:sp>
        <p:nvSpPr>
          <p:cNvPr id="9" name="TextBox 8">
            <a:extLst>
              <a:ext uri="{FF2B5EF4-FFF2-40B4-BE49-F238E27FC236}">
                <a16:creationId xmlns:a16="http://schemas.microsoft.com/office/drawing/2014/main" id="{23F9940C-1B83-BCE8-8AF6-481C69835F14}"/>
              </a:ext>
            </a:extLst>
          </p:cNvPr>
          <p:cNvSpPr txBox="1"/>
          <p:nvPr/>
        </p:nvSpPr>
        <p:spPr>
          <a:xfrm>
            <a:off x="338148" y="1121197"/>
            <a:ext cx="11134173"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solidFill>
                <a:schemeClr val="tx2">
                  <a:lumMod val="90000"/>
                </a:schemeClr>
              </a:solidFill>
              <a:ea typeface="+mn-lt"/>
              <a:cs typeface="+mn-lt"/>
            </a:endParaRPr>
          </a:p>
          <a:p>
            <a:r>
              <a:rPr lang="en-US" sz="2000" b="1" dirty="0">
                <a:solidFill>
                  <a:schemeClr val="tx2">
                    <a:lumMod val="90000"/>
                  </a:schemeClr>
                </a:solidFill>
                <a:ea typeface="+mn-lt"/>
                <a:cs typeface="+mn-lt"/>
                <a:hlinkClick r:id="rId4">
                  <a:extLst>
                    <a:ext uri="{A12FA001-AC4F-418D-AE19-62706E023703}">
                      <ahyp:hlinkClr xmlns:ahyp="http://schemas.microsoft.com/office/drawing/2018/hyperlinkcolor" val="tx"/>
                    </a:ext>
                  </a:extLst>
                </a:hlinkClick>
              </a:rPr>
              <a:t>https://contentdm.lib.byu.edu/digital/collection/IRPoliSci/search</a:t>
            </a:r>
            <a:endParaRPr lang="en-US" sz="2000" b="1">
              <a:solidFill>
                <a:schemeClr val="tx2">
                  <a:lumMod val="90000"/>
                </a:schemeClr>
              </a:solidFill>
            </a:endParaRPr>
          </a:p>
          <a:p>
            <a:endParaRPr lang="en-US" sz="2000" b="1" dirty="0">
              <a:solidFill>
                <a:schemeClr val="tx2">
                  <a:lumMod val="90000"/>
                </a:schemeClr>
              </a:solidFill>
              <a:ea typeface="+mn-lt"/>
              <a:cs typeface="+mn-lt"/>
            </a:endParaRPr>
          </a:p>
          <a:p>
            <a:r>
              <a:rPr lang="en-US" sz="2000" b="1" dirty="0">
                <a:solidFill>
                  <a:schemeClr val="tx2">
                    <a:lumMod val="90000"/>
                  </a:schemeClr>
                </a:solidFill>
                <a:ea typeface="+mn-lt"/>
                <a:cs typeface="+mn-lt"/>
                <a:hlinkClick r:id="rId5">
                  <a:extLst>
                    <a:ext uri="{A12FA001-AC4F-418D-AE19-62706E023703}">
                      <ahyp:hlinkClr xmlns:ahyp="http://schemas.microsoft.com/office/drawing/2018/hyperlinkcolor" val="tx"/>
                    </a:ext>
                  </a:extLst>
                </a:hlinkClick>
              </a:rPr>
              <a:t>https://fabricdesigntreasures.com</a:t>
            </a:r>
            <a:endParaRPr lang="en-US" sz="2000">
              <a:solidFill>
                <a:schemeClr val="tx2">
                  <a:lumMod val="90000"/>
                </a:schemeClr>
              </a:solidFill>
            </a:endParaRPr>
          </a:p>
          <a:p>
            <a:endParaRPr lang="en-US" sz="2000" b="1" dirty="0">
              <a:solidFill>
                <a:schemeClr val="tx2">
                  <a:lumMod val="90000"/>
                </a:schemeClr>
              </a:solidFill>
              <a:ea typeface="+mn-lt"/>
              <a:cs typeface="+mn-lt"/>
              <a:hlinkClick r:id="rId5">
                <a:extLst>
                  <a:ext uri="{A12FA001-AC4F-418D-AE19-62706E023703}">
                    <ahyp:hlinkClr xmlns:ahyp="http://schemas.microsoft.com/office/drawing/2018/hyperlinkcolor" val="tx"/>
                  </a:ext>
                </a:extLst>
              </a:hlinkClick>
            </a:endParaRPr>
          </a:p>
          <a:p>
            <a:r>
              <a:rPr lang="en-US" sz="2000" b="1" dirty="0">
                <a:solidFill>
                  <a:schemeClr val="tx2">
                    <a:lumMod val="90000"/>
                  </a:schemeClr>
                </a:solidFill>
                <a:ea typeface="+mn-lt"/>
                <a:cs typeface="+mn-lt"/>
                <a:hlinkClick r:id="rId5">
                  <a:extLst>
                    <a:ext uri="{A12FA001-AC4F-418D-AE19-62706E023703}">
                      <ahyp:hlinkClr xmlns:ahyp="http://schemas.microsoft.com/office/drawing/2018/hyperlinkcolor" val="tx"/>
                    </a:ext>
                  </a:extLst>
                </a:hlinkClick>
              </a:rPr>
              <a:t>https://www.merriam-webster.com</a:t>
            </a:r>
            <a:endParaRPr lang="en-US" sz="2000" b="1">
              <a:solidFill>
                <a:schemeClr val="tx2">
                  <a:lumMod val="90000"/>
                </a:schemeClr>
              </a:solidFill>
              <a:ea typeface="+mn-lt"/>
              <a:cs typeface="+mn-lt"/>
            </a:endParaRPr>
          </a:p>
          <a:p>
            <a:endParaRPr lang="en-US" sz="2000" b="1" dirty="0">
              <a:solidFill>
                <a:schemeClr val="tx2">
                  <a:lumMod val="90000"/>
                </a:schemeClr>
              </a:solidFill>
              <a:ea typeface="+mn-lt"/>
              <a:cs typeface="+mn-lt"/>
              <a:hlinkClick r:id="rId5">
                <a:extLst>
                  <a:ext uri="{A12FA001-AC4F-418D-AE19-62706E023703}">
                    <ahyp:hlinkClr xmlns:ahyp="http://schemas.microsoft.com/office/drawing/2018/hyperlinkcolor" val="tx"/>
                  </a:ext>
                </a:extLst>
              </a:hlinkClick>
            </a:endParaRPr>
          </a:p>
          <a:p>
            <a:r>
              <a:rPr lang="en-US" sz="2000" b="1" dirty="0">
                <a:solidFill>
                  <a:schemeClr val="tx2">
                    <a:lumMod val="90000"/>
                  </a:schemeClr>
                </a:solidFill>
                <a:ea typeface="+mn-lt"/>
                <a:cs typeface="+mn-lt"/>
                <a:hlinkClick r:id="rId5">
                  <a:extLst>
                    <a:ext uri="{A12FA001-AC4F-418D-AE19-62706E023703}">
                      <ahyp:hlinkClr xmlns:ahyp="http://schemas.microsoft.com/office/drawing/2018/hyperlinkcolor" val="tx"/>
                    </a:ext>
                  </a:extLst>
                </a:hlinkClick>
              </a:rPr>
              <a:t>https://www.oclc.org/bibformats/en/home.html</a:t>
            </a:r>
            <a:br>
              <a:rPr lang="en-US" sz="2000" b="1" dirty="0">
                <a:ea typeface="Calibri"/>
                <a:cs typeface="Calibri"/>
              </a:rPr>
            </a:br>
            <a:endParaRPr lang="en-US" sz="2000" b="1">
              <a:solidFill>
                <a:schemeClr val="tx2">
                  <a:lumMod val="90000"/>
                </a:schemeClr>
              </a:solidFill>
              <a:ea typeface="+mn-lt"/>
              <a:cs typeface="+mn-lt"/>
              <a:hlinkClick r:id="" action="ppaction://noaction">
                <a:extLst>
                  <a:ext uri="{A12FA001-AC4F-418D-AE19-62706E023703}">
                    <ahyp:hlinkClr xmlns:ahyp="http://schemas.microsoft.com/office/drawing/2018/hyperlinkcolor" val="tx"/>
                  </a:ext>
                </a:extLst>
              </a:hlinkClick>
            </a:endParaRPr>
          </a:p>
          <a:p>
            <a:r>
              <a:rPr lang="en-US" sz="2000" b="1" dirty="0">
                <a:solidFill>
                  <a:schemeClr val="tx2">
                    <a:lumMod val="90000"/>
                  </a:schemeClr>
                </a:solidFill>
                <a:ea typeface="+mn-lt"/>
                <a:cs typeface="+mn-lt"/>
                <a:hlinkClick r:id="rId6">
                  <a:extLst>
                    <a:ext uri="{A12FA001-AC4F-418D-AE19-62706E023703}">
                      <ahyp:hlinkClr xmlns:ahyp="http://schemas.microsoft.com/office/drawing/2018/hyperlinkcolor" val="tx"/>
                    </a:ext>
                  </a:extLst>
                </a:hlinkClick>
              </a:rPr>
              <a:t>https://www.rdaregistry.info/termList/ModeIssue/</a:t>
            </a:r>
            <a:endParaRPr lang="en-US" sz="2000" b="1">
              <a:solidFill>
                <a:schemeClr val="tx2">
                  <a:lumMod val="90000"/>
                </a:schemeClr>
              </a:solidFill>
              <a:ea typeface="+mn-lt"/>
              <a:cs typeface="+mn-lt"/>
            </a:endParaRPr>
          </a:p>
          <a:p>
            <a:endParaRPr lang="en-US" sz="2000" b="1" dirty="0">
              <a:solidFill>
                <a:schemeClr val="tx2">
                  <a:lumMod val="90000"/>
                </a:schemeClr>
              </a:solidFill>
              <a:ea typeface="+mn-lt"/>
              <a:cs typeface="+mn-lt"/>
            </a:endParaRPr>
          </a:p>
          <a:p>
            <a:r>
              <a:rPr lang="en-US" sz="2000" b="1" dirty="0">
                <a:solidFill>
                  <a:schemeClr val="tx2">
                    <a:lumMod val="90000"/>
                  </a:schemeClr>
                </a:solidFill>
                <a:ea typeface="+mn-lt"/>
                <a:cs typeface="+mn-lt"/>
                <a:hlinkClick r:id="rId7">
                  <a:extLst>
                    <a:ext uri="{A12FA001-AC4F-418D-AE19-62706E023703}">
                      <ahyp:hlinkClr xmlns:ahyp="http://schemas.microsoft.com/office/drawing/2018/hyperlinkcolor" val="tx"/>
                    </a:ext>
                  </a:extLst>
                </a:hlinkClick>
              </a:rPr>
              <a:t>https://www.textileglossary.com/</a:t>
            </a:r>
            <a:endParaRPr lang="en-US" sz="2000" b="1">
              <a:solidFill>
                <a:schemeClr val="tx2">
                  <a:lumMod val="90000"/>
                </a:schemeClr>
              </a:solidFill>
            </a:endParaRPr>
          </a:p>
          <a:p>
            <a:endParaRPr lang="en-US" sz="2000" b="1" dirty="0">
              <a:solidFill>
                <a:schemeClr val="tx2">
                  <a:lumMod val="90000"/>
                </a:schemeClr>
              </a:solidFill>
              <a:ea typeface="+mn-lt"/>
              <a:cs typeface="+mn-lt"/>
            </a:endParaRPr>
          </a:p>
          <a:p>
            <a:endParaRPr lang="en-US" sz="2000" dirty="0">
              <a:solidFill>
                <a:srgbClr val="E0CBA3"/>
              </a:solidFill>
              <a:ea typeface="Calibri"/>
              <a:cs typeface="Calibri"/>
            </a:endParaRPr>
          </a:p>
          <a:p>
            <a:r>
              <a:rPr lang="en-US" sz="2000" dirty="0">
                <a:solidFill>
                  <a:schemeClr val="tx2">
                    <a:lumMod val="90000"/>
                  </a:schemeClr>
                </a:solidFill>
                <a:highlight>
                  <a:srgbClr val="48585C"/>
                </a:highlight>
                <a:ea typeface="Calibri"/>
                <a:cs typeface="Calibri"/>
              </a:rPr>
              <a:t>AI artwork created in Playground-v3</a:t>
            </a:r>
            <a:br>
              <a:rPr lang="en-US" sz="2000" dirty="0">
                <a:highlight>
                  <a:srgbClr val="C0C0C0"/>
                </a:highlight>
                <a:ea typeface="Calibri"/>
                <a:cs typeface="Calibri"/>
              </a:rPr>
            </a:br>
            <a:br>
              <a:rPr lang="en-US" sz="2000" dirty="0">
                <a:ea typeface="Calibri"/>
                <a:cs typeface="Calibri"/>
              </a:rPr>
            </a:br>
            <a:endParaRPr lang="en-US">
              <a:ea typeface="Calibri"/>
              <a:cs typeface="Calibri"/>
            </a:endParaRPr>
          </a:p>
          <a:p>
            <a:endParaRPr lang="en-US">
              <a:ea typeface="Calibri"/>
              <a:cs typeface="Calibri"/>
            </a:endParaRPr>
          </a:p>
          <a:p>
            <a:endParaRPr lang="en-US">
              <a:ea typeface="Calibri"/>
              <a:cs typeface="Calibri"/>
            </a:endParaRPr>
          </a:p>
        </p:txBody>
      </p:sp>
      <p:pic>
        <p:nvPicPr>
          <p:cNvPr id="10" name="Picture 9">
            <a:extLst>
              <a:ext uri="{FF2B5EF4-FFF2-40B4-BE49-F238E27FC236}">
                <a16:creationId xmlns:a16="http://schemas.microsoft.com/office/drawing/2014/main" id="{29449892-4D86-AB1D-D07C-0D7C8732C9A8}"/>
              </a:ext>
            </a:extLst>
          </p:cNvPr>
          <p:cNvPicPr>
            <a:picLocks noChangeAspect="1"/>
          </p:cNvPicPr>
          <p:nvPr/>
        </p:nvPicPr>
        <p:blipFill>
          <a:blip r:embed="rId8"/>
          <a:stretch>
            <a:fillRect/>
          </a:stretch>
        </p:blipFill>
        <p:spPr>
          <a:xfrm>
            <a:off x="8533227" y="248540"/>
            <a:ext cx="2720926" cy="2720926"/>
          </a:xfrm>
          <a:prstGeom prst="rect">
            <a:avLst/>
          </a:prstGeom>
          <a:ln>
            <a:noFill/>
          </a:ln>
          <a:effectLst>
            <a:softEdge rad="112500"/>
          </a:effectLst>
        </p:spPr>
      </p:pic>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4889A78C-79E6-A98F-FBAA-DA86316AA8A5}"/>
                  </a:ext>
                </a:extLst>
              </p14:cNvPr>
              <p14:cNvContentPartPr/>
              <p14:nvPr/>
            </p14:nvContentPartPr>
            <p14:xfrm>
              <a:off x="2564423" y="659423"/>
              <a:ext cx="14653" cy="14653"/>
            </p14:xfrm>
          </p:contentPart>
        </mc:Choice>
        <mc:Fallback xmlns="">
          <p:pic>
            <p:nvPicPr>
              <p:cNvPr id="3" name="Ink 2">
                <a:extLst>
                  <a:ext uri="{FF2B5EF4-FFF2-40B4-BE49-F238E27FC236}">
                    <a16:creationId xmlns:a16="http://schemas.microsoft.com/office/drawing/2014/main" id="{4889A78C-79E6-A98F-FBAA-DA86316AA8A5}"/>
                  </a:ext>
                </a:extLst>
              </p:cNvPr>
              <p:cNvPicPr/>
              <p:nvPr/>
            </p:nvPicPr>
            <p:blipFill>
              <a:blip r:embed="rId11"/>
              <a:stretch>
                <a:fillRect/>
              </a:stretch>
            </p:blipFill>
            <p:spPr>
              <a:xfrm>
                <a:off x="1846426" y="-73227"/>
                <a:ext cx="1465300" cy="14653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 name="Ink 5">
                <a:extLst>
                  <a:ext uri="{FF2B5EF4-FFF2-40B4-BE49-F238E27FC236}">
                    <a16:creationId xmlns:a16="http://schemas.microsoft.com/office/drawing/2014/main" id="{7F4AC12C-4633-2C14-BF59-63252BC4ECA3}"/>
                  </a:ext>
                </a:extLst>
              </p14:cNvPr>
              <p14:cNvContentPartPr/>
              <p14:nvPr/>
            </p14:nvContentPartPr>
            <p14:xfrm>
              <a:off x="6726115" y="2329961"/>
              <a:ext cx="14653" cy="14653"/>
            </p14:xfrm>
          </p:contentPart>
        </mc:Choice>
        <mc:Fallback xmlns="">
          <p:pic>
            <p:nvPicPr>
              <p:cNvPr id="6" name="Ink 5">
                <a:extLst>
                  <a:ext uri="{FF2B5EF4-FFF2-40B4-BE49-F238E27FC236}">
                    <a16:creationId xmlns:a16="http://schemas.microsoft.com/office/drawing/2014/main" id="{7F4AC12C-4633-2C14-BF59-63252BC4ECA3}"/>
                  </a:ext>
                </a:extLst>
              </p:cNvPr>
              <p:cNvPicPr/>
              <p:nvPr/>
            </p:nvPicPr>
            <p:blipFill>
              <a:blip r:embed="rId11"/>
              <a:stretch>
                <a:fillRect/>
              </a:stretch>
            </p:blipFill>
            <p:spPr>
              <a:xfrm>
                <a:off x="5993465" y="1597311"/>
                <a:ext cx="1465300" cy="14653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78250CEF-6CB6-69CF-D88C-6E6AD681FE2C}"/>
                  </a:ext>
                </a:extLst>
              </p14:cNvPr>
              <p14:cNvContentPartPr/>
              <p14:nvPr/>
            </p14:nvContentPartPr>
            <p14:xfrm>
              <a:off x="2242038" y="659423"/>
              <a:ext cx="14653" cy="14653"/>
            </p14:xfrm>
          </p:contentPart>
        </mc:Choice>
        <mc:Fallback xmlns="">
          <p:pic>
            <p:nvPicPr>
              <p:cNvPr id="7" name="Ink 6">
                <a:extLst>
                  <a:ext uri="{FF2B5EF4-FFF2-40B4-BE49-F238E27FC236}">
                    <a16:creationId xmlns:a16="http://schemas.microsoft.com/office/drawing/2014/main" id="{78250CEF-6CB6-69CF-D88C-6E6AD681FE2C}"/>
                  </a:ext>
                </a:extLst>
              </p:cNvPr>
              <p:cNvPicPr/>
              <p:nvPr/>
            </p:nvPicPr>
            <p:blipFill>
              <a:blip r:embed="rId11"/>
              <a:stretch>
                <a:fillRect/>
              </a:stretch>
            </p:blipFill>
            <p:spPr>
              <a:xfrm>
                <a:off x="1524041" y="-73227"/>
                <a:ext cx="1465300" cy="14653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7AA7E9B8-8A99-0B55-4E24-8AC9C3343770}"/>
                  </a:ext>
                </a:extLst>
              </p14:cNvPr>
              <p14:cNvContentPartPr/>
              <p14:nvPr/>
            </p14:nvContentPartPr>
            <p14:xfrm>
              <a:off x="3004038" y="688730"/>
              <a:ext cx="14653" cy="14653"/>
            </p14:xfrm>
          </p:contentPart>
        </mc:Choice>
        <mc:Fallback xmlns="">
          <p:pic>
            <p:nvPicPr>
              <p:cNvPr id="8" name="Ink 7">
                <a:extLst>
                  <a:ext uri="{FF2B5EF4-FFF2-40B4-BE49-F238E27FC236}">
                    <a16:creationId xmlns:a16="http://schemas.microsoft.com/office/drawing/2014/main" id="{7AA7E9B8-8A99-0B55-4E24-8AC9C3343770}"/>
                  </a:ext>
                </a:extLst>
              </p:cNvPr>
              <p:cNvPicPr/>
              <p:nvPr/>
            </p:nvPicPr>
            <p:blipFill>
              <a:blip r:embed="rId11"/>
              <a:stretch>
                <a:fillRect/>
              </a:stretch>
            </p:blipFill>
            <p:spPr>
              <a:xfrm>
                <a:off x="2286041" y="-43920"/>
                <a:ext cx="1465300" cy="1465300"/>
              </a:xfrm>
              <a:prstGeom prst="rect">
                <a:avLst/>
              </a:prstGeom>
            </p:spPr>
          </p:pic>
        </mc:Fallback>
      </mc:AlternateContent>
    </p:spTree>
    <p:extLst>
      <p:ext uri="{BB962C8B-B14F-4D97-AF65-F5344CB8AC3E}">
        <p14:creationId xmlns:p14="http://schemas.microsoft.com/office/powerpoint/2010/main" val="1745680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395472-16AF-0B2F-7F09-817D66C816A7}"/>
              </a:ext>
            </a:extLst>
          </p:cNvPr>
          <p:cNvSpPr>
            <a:spLocks noGrp="1"/>
          </p:cNvSpPr>
          <p:nvPr>
            <p:ph type="dt" sz="half" idx="10"/>
          </p:nvPr>
        </p:nvSpPr>
        <p:spPr/>
        <p:txBody>
          <a:bodyPr/>
          <a:lstStyle/>
          <a:p>
            <a:fld id="{734FBD76-6457-42F4-A65A-D1D7FBE6AA72}" type="datetime1">
              <a:rPr lang="en-US" smtClean="0"/>
              <a:t>2/12/2025</a:t>
            </a:fld>
            <a:endParaRPr lang="en-US"/>
          </a:p>
        </p:txBody>
      </p:sp>
      <p:pic>
        <p:nvPicPr>
          <p:cNvPr id="4" name="Picture 3">
            <a:extLst>
              <a:ext uri="{FF2B5EF4-FFF2-40B4-BE49-F238E27FC236}">
                <a16:creationId xmlns:a16="http://schemas.microsoft.com/office/drawing/2014/main" id="{218F5CFD-FDA7-CAD7-EBCC-E7DBF8907AE5}"/>
              </a:ext>
            </a:extLst>
          </p:cNvPr>
          <p:cNvPicPr>
            <a:picLocks noChangeAspect="1"/>
          </p:cNvPicPr>
          <p:nvPr/>
        </p:nvPicPr>
        <p:blipFill>
          <a:blip r:embed="rId2"/>
          <a:stretch>
            <a:fillRect/>
          </a:stretch>
        </p:blipFill>
        <p:spPr>
          <a:xfrm>
            <a:off x="1263977" y="1231663"/>
            <a:ext cx="9372958" cy="2518107"/>
          </a:xfrm>
          <a:prstGeom prst="rect">
            <a:avLst/>
          </a:prstGeom>
          <a:ln>
            <a:noFill/>
          </a:ln>
          <a:effectLst>
            <a:softEdge rad="112500"/>
          </a:effectLst>
        </p:spPr>
      </p:pic>
      <p:pic>
        <p:nvPicPr>
          <p:cNvPr id="5" name="Picture 4">
            <a:extLst>
              <a:ext uri="{FF2B5EF4-FFF2-40B4-BE49-F238E27FC236}">
                <a16:creationId xmlns:a16="http://schemas.microsoft.com/office/drawing/2014/main" id="{A18E8533-DED0-F4EB-DCA5-4C9C38602F23}"/>
              </a:ext>
            </a:extLst>
          </p:cNvPr>
          <p:cNvPicPr>
            <a:picLocks noChangeAspect="1"/>
          </p:cNvPicPr>
          <p:nvPr/>
        </p:nvPicPr>
        <p:blipFill>
          <a:blip r:embed="rId3"/>
          <a:stretch>
            <a:fillRect/>
          </a:stretch>
        </p:blipFill>
        <p:spPr>
          <a:xfrm>
            <a:off x="9502980" y="5614694"/>
            <a:ext cx="2267909" cy="902286"/>
          </a:xfrm>
          <a:prstGeom prst="rect">
            <a:avLst/>
          </a:prstGeom>
        </p:spPr>
      </p:pic>
    </p:spTree>
    <p:extLst>
      <p:ext uri="{BB962C8B-B14F-4D97-AF65-F5344CB8AC3E}">
        <p14:creationId xmlns:p14="http://schemas.microsoft.com/office/powerpoint/2010/main" val="1043978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A3B7E2-9A4A-F667-D01F-711DE060816C}"/>
              </a:ext>
            </a:extLst>
          </p:cNvPr>
          <p:cNvSpPr txBox="1"/>
          <p:nvPr/>
        </p:nvSpPr>
        <p:spPr>
          <a:xfrm>
            <a:off x="3657600" y="363415"/>
            <a:ext cx="417341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Avenir Next LT Pro"/>
                <a:cs typeface="Segoe UI"/>
              </a:rPr>
              <a:t>ON THE CALL TODAY</a:t>
            </a:r>
            <a:r>
              <a:rPr lang="en-US" sz="2000">
                <a:latin typeface="Avenir Next LT Pro"/>
                <a:cs typeface="Segoe UI"/>
              </a:rPr>
              <a:t>​</a:t>
            </a:r>
          </a:p>
          <a:p>
            <a:pPr algn="ctr"/>
            <a:r>
              <a:rPr lang="en-US" sz="2000">
                <a:latin typeface="Avenir Next LT Pro"/>
                <a:cs typeface="Segoe UI"/>
              </a:rPr>
              <a:t>Questions? Contact the CMC: </a:t>
            </a:r>
            <a:r>
              <a:rPr lang="en-US" sz="2000" u="sng">
                <a:latin typeface="Avenir Next LT Pro"/>
                <a:cs typeface="Segoe UI"/>
                <a:hlinkClick r:id="rId3">
                  <a:extLst>
                    <a:ext uri="{A12FA001-AC4F-418D-AE19-62706E023703}">
                      <ahyp:hlinkClr xmlns:ahyp="http://schemas.microsoft.com/office/drawing/2018/hyperlinkcolor" val="tx"/>
                    </a:ext>
                  </a:extLst>
                </a:hlinkClick>
              </a:rPr>
              <a:t>cmc@illinoisheartland.org</a:t>
            </a:r>
            <a:r>
              <a:rPr lang="en-US" sz="2000">
                <a:latin typeface="Avenir Next LT Pro"/>
                <a:cs typeface="Segoe UI"/>
              </a:rPr>
              <a:t> ​</a:t>
            </a:r>
          </a:p>
        </p:txBody>
      </p:sp>
      <p:pic>
        <p:nvPicPr>
          <p:cNvPr id="4" name="Picture 8" descr="A person wearing glasses and a blue shirt&#10;&#10;Description automatically generated">
            <a:extLst>
              <a:ext uri="{FF2B5EF4-FFF2-40B4-BE49-F238E27FC236}">
                <a16:creationId xmlns:a16="http://schemas.microsoft.com/office/drawing/2014/main" id="{A76FB7FD-130A-FFC4-5E47-F50A888A2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571" y="1758312"/>
            <a:ext cx="937181" cy="147898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 name="Picture 8" descr="A person with a beard and glasses&#10;&#10;Description automatically generated">
            <a:extLst>
              <a:ext uri="{FF2B5EF4-FFF2-40B4-BE49-F238E27FC236}">
                <a16:creationId xmlns:a16="http://schemas.microsoft.com/office/drawing/2014/main" id="{C329E1E4-3434-3BDF-0BC4-74ACC1AC72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000481" y="1757421"/>
            <a:ext cx="1375049" cy="145515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8" name="Picture 7" descr="A person wearing glasses&#10;&#10;Description automatically generated with low confidence">
            <a:extLst>
              <a:ext uri="{FF2B5EF4-FFF2-40B4-BE49-F238E27FC236}">
                <a16:creationId xmlns:a16="http://schemas.microsoft.com/office/drawing/2014/main" id="{B03FA01F-64BD-D6F8-391D-564FB68BCA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4086" y="1761217"/>
            <a:ext cx="985060" cy="1447558"/>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descr="A person wearing glasses&#10;&#10;Description automatically generated with medium confidence">
            <a:extLst>
              <a:ext uri="{FF2B5EF4-FFF2-40B4-BE49-F238E27FC236}">
                <a16:creationId xmlns:a16="http://schemas.microsoft.com/office/drawing/2014/main" id="{0125784B-8F3A-0BE4-D701-03C5C22B4C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5665" y="1735257"/>
            <a:ext cx="1084592" cy="1440338"/>
          </a:xfrm>
          <a:prstGeom prst="rect">
            <a:avLst/>
          </a:prstGeom>
          <a:ln w="228600" cap="sq" cmpd="thickThin">
            <a:solidFill>
              <a:srgbClr val="000000"/>
            </a:solidFill>
            <a:prstDash val="solid"/>
            <a:miter lim="800000"/>
          </a:ln>
          <a:effectLst>
            <a:innerShdw blurRad="76200">
              <a:srgbClr val="000000"/>
            </a:innerShdw>
          </a:effectLst>
        </p:spPr>
      </p:pic>
      <p:pic>
        <p:nvPicPr>
          <p:cNvPr id="12" name="Picture 11" descr="A person wearing glasses&#10;&#10;Description automatically generated with low confidence">
            <a:extLst>
              <a:ext uri="{FF2B5EF4-FFF2-40B4-BE49-F238E27FC236}">
                <a16:creationId xmlns:a16="http://schemas.microsoft.com/office/drawing/2014/main" id="{74FB2800-A32D-B04D-A0CD-DF6FB330D1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7824" y="4695629"/>
            <a:ext cx="1008267" cy="1146370"/>
          </a:xfrm>
          <a:prstGeom prst="rect">
            <a:avLst/>
          </a:prstGeom>
          <a:ln w="228600" cap="sq" cmpd="thickThin">
            <a:solidFill>
              <a:srgbClr val="000000"/>
            </a:solidFill>
            <a:prstDash val="solid"/>
            <a:miter lim="800000"/>
          </a:ln>
          <a:effectLst>
            <a:innerShdw blurRad="76200">
              <a:srgbClr val="000000"/>
            </a:innerShdw>
          </a:effectLst>
        </p:spPr>
      </p:pic>
      <p:pic>
        <p:nvPicPr>
          <p:cNvPr id="14" name="Picture 13" descr="A person with long hair&#10;&#10;Description automatically generated with low confidence">
            <a:extLst>
              <a:ext uri="{FF2B5EF4-FFF2-40B4-BE49-F238E27FC236}">
                <a16:creationId xmlns:a16="http://schemas.microsoft.com/office/drawing/2014/main" id="{994030E5-EB73-651C-EFA7-225D6C5271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0981" y="4698560"/>
            <a:ext cx="1251410" cy="1146370"/>
          </a:xfrm>
          <a:prstGeom prst="rect">
            <a:avLst/>
          </a:prstGeom>
          <a:ln w="228600" cap="sq" cmpd="thickThin">
            <a:solidFill>
              <a:srgbClr val="000000"/>
            </a:solidFill>
            <a:prstDash val="solid"/>
            <a:miter lim="800000"/>
          </a:ln>
          <a:effectLst>
            <a:innerShdw blurRad="76200">
              <a:srgbClr val="000000"/>
            </a:innerShdw>
          </a:effectLst>
        </p:spPr>
      </p:pic>
      <p:pic>
        <p:nvPicPr>
          <p:cNvPr id="16" name="Picture 15" descr="A person with glasses and a black shirt&#10;&#10;Description automatically generated">
            <a:extLst>
              <a:ext uri="{FF2B5EF4-FFF2-40B4-BE49-F238E27FC236}">
                <a16:creationId xmlns:a16="http://schemas.microsoft.com/office/drawing/2014/main" id="{C3B186F4-A51E-C993-0FCB-35A85E673307}"/>
              </a:ext>
            </a:extLst>
          </p:cNvPr>
          <p:cNvPicPr>
            <a:picLocks noChangeAspect="1"/>
          </p:cNvPicPr>
          <p:nvPr/>
        </p:nvPicPr>
        <p:blipFill>
          <a:blip r:embed="rId10"/>
          <a:stretch>
            <a:fillRect/>
          </a:stretch>
        </p:blipFill>
        <p:spPr>
          <a:xfrm>
            <a:off x="6958950" y="1757421"/>
            <a:ext cx="1429476" cy="1485581"/>
          </a:xfrm>
          <a:prstGeom prst="rect">
            <a:avLst/>
          </a:prstGeom>
          <a:ln w="228600" cap="sq" cmpd="thickThin">
            <a:solidFill>
              <a:srgbClr val="000000"/>
            </a:solidFill>
            <a:prstDash val="solid"/>
            <a:miter lim="800000"/>
          </a:ln>
          <a:effectLst>
            <a:innerShdw blurRad="76200">
              <a:srgbClr val="000000"/>
            </a:innerShdw>
          </a:effectLst>
        </p:spPr>
      </p:pic>
      <p:pic>
        <p:nvPicPr>
          <p:cNvPr id="18" name="Picture 17" descr="A close-up of a person smiling&#10;&#10;Description automatically generated">
            <a:extLst>
              <a:ext uri="{FF2B5EF4-FFF2-40B4-BE49-F238E27FC236}">
                <a16:creationId xmlns:a16="http://schemas.microsoft.com/office/drawing/2014/main" id="{FAB7E05E-51E5-A06E-FB74-1BF5C486D8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8359" y="4697145"/>
            <a:ext cx="999934" cy="1148705"/>
          </a:xfrm>
          <a:prstGeom prst="rect">
            <a:avLst/>
          </a:prstGeom>
          <a:ln w="228600" cap="sq" cmpd="thickThin">
            <a:solidFill>
              <a:srgbClr val="000000"/>
            </a:solidFill>
            <a:prstDash val="solid"/>
            <a:miter lim="800000"/>
          </a:ln>
          <a:effectLst>
            <a:innerShdw blurRad="76200">
              <a:srgbClr val="000000"/>
            </a:innerShdw>
          </a:effectLst>
        </p:spPr>
      </p:pic>
      <p:sp>
        <p:nvSpPr>
          <p:cNvPr id="19" name="TextBox 18">
            <a:extLst>
              <a:ext uri="{FF2B5EF4-FFF2-40B4-BE49-F238E27FC236}">
                <a16:creationId xmlns:a16="http://schemas.microsoft.com/office/drawing/2014/main" id="{69261E4F-4804-8FE3-2E40-09DDB940143A}"/>
              </a:ext>
            </a:extLst>
          </p:cNvPr>
          <p:cNvSpPr txBox="1"/>
          <p:nvPr/>
        </p:nvSpPr>
        <p:spPr>
          <a:xfrm>
            <a:off x="1270000" y="3619500"/>
            <a:ext cx="16129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a:cs typeface="Segoe UI"/>
              </a:rPr>
              <a:t>Dr. Pamela Thomas​</a:t>
            </a:r>
          </a:p>
          <a:p>
            <a:r>
              <a:rPr lang="en-US" sz="1200" b="1">
                <a:latin typeface="Century"/>
                <a:cs typeface="Segoe UI"/>
              </a:rPr>
              <a:t>Bibliographic Grant Manager – Our fearless leader.​</a:t>
            </a:r>
            <a:endParaRPr lang="en-US" sz="1200" b="1">
              <a:latin typeface="Century"/>
            </a:endParaRPr>
          </a:p>
        </p:txBody>
      </p:sp>
      <p:sp>
        <p:nvSpPr>
          <p:cNvPr id="20" name="TextBox 19">
            <a:extLst>
              <a:ext uri="{FF2B5EF4-FFF2-40B4-BE49-F238E27FC236}">
                <a16:creationId xmlns:a16="http://schemas.microsoft.com/office/drawing/2014/main" id="{A166110C-A49D-5251-5F56-69B3D152E738}"/>
              </a:ext>
            </a:extLst>
          </p:cNvPr>
          <p:cNvSpPr txBox="1"/>
          <p:nvPr/>
        </p:nvSpPr>
        <p:spPr>
          <a:xfrm>
            <a:off x="5080000" y="3593984"/>
            <a:ext cx="18161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a:cs typeface="Segoe UI"/>
              </a:rPr>
              <a:t>Eric McKinney​</a:t>
            </a:r>
          </a:p>
          <a:p>
            <a:r>
              <a:rPr lang="en-US" sz="1200" b="1">
                <a:latin typeface="Century"/>
                <a:cs typeface="Segoe UI"/>
              </a:rPr>
              <a:t>CMC Cataloging Trainer ​</a:t>
            </a:r>
          </a:p>
        </p:txBody>
      </p:sp>
      <p:sp>
        <p:nvSpPr>
          <p:cNvPr id="21" name="TextBox 20">
            <a:extLst>
              <a:ext uri="{FF2B5EF4-FFF2-40B4-BE49-F238E27FC236}">
                <a16:creationId xmlns:a16="http://schemas.microsoft.com/office/drawing/2014/main" id="{7F3147D1-2DCC-AD79-1225-7AFCAE6CD358}"/>
              </a:ext>
            </a:extLst>
          </p:cNvPr>
          <p:cNvSpPr txBox="1"/>
          <p:nvPr/>
        </p:nvSpPr>
        <p:spPr>
          <a:xfrm>
            <a:off x="3079750" y="3619500"/>
            <a:ext cx="14986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a:cs typeface="Segoe UI"/>
              </a:rPr>
              <a:t>Barb Scoby​</a:t>
            </a:r>
          </a:p>
          <a:p>
            <a:r>
              <a:rPr lang="en-US" sz="1200" b="1">
                <a:latin typeface="Century"/>
                <a:cs typeface="Segoe UI"/>
              </a:rPr>
              <a:t>CMC Cataloger - Presenter​</a:t>
            </a:r>
          </a:p>
        </p:txBody>
      </p:sp>
      <p:sp>
        <p:nvSpPr>
          <p:cNvPr id="22" name="TextBox 21">
            <a:extLst>
              <a:ext uri="{FF2B5EF4-FFF2-40B4-BE49-F238E27FC236}">
                <a16:creationId xmlns:a16="http://schemas.microsoft.com/office/drawing/2014/main" id="{91BB6DE2-42B5-2AD2-785C-4D5C1C95ADB1}"/>
              </a:ext>
            </a:extLst>
          </p:cNvPr>
          <p:cNvSpPr txBox="1"/>
          <p:nvPr/>
        </p:nvSpPr>
        <p:spPr>
          <a:xfrm>
            <a:off x="6896100" y="3619500"/>
            <a:ext cx="14986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a:cs typeface="Segoe UI"/>
              </a:rPr>
              <a:t>Mary Cornell​</a:t>
            </a:r>
          </a:p>
          <a:p>
            <a:r>
              <a:rPr lang="en-US" sz="1200" b="1">
                <a:latin typeface="Century"/>
                <a:cs typeface="Segoe UI"/>
              </a:rPr>
              <a:t>CMC Cataloger</a:t>
            </a:r>
          </a:p>
        </p:txBody>
      </p:sp>
      <p:sp>
        <p:nvSpPr>
          <p:cNvPr id="23" name="TextBox 22">
            <a:extLst>
              <a:ext uri="{FF2B5EF4-FFF2-40B4-BE49-F238E27FC236}">
                <a16:creationId xmlns:a16="http://schemas.microsoft.com/office/drawing/2014/main" id="{69BD5E3C-286F-9605-6687-5C0D02918DB6}"/>
              </a:ext>
            </a:extLst>
          </p:cNvPr>
          <p:cNvSpPr txBox="1"/>
          <p:nvPr/>
        </p:nvSpPr>
        <p:spPr>
          <a:xfrm>
            <a:off x="8902700" y="3556000"/>
            <a:ext cx="1981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a:cs typeface="Segoe UI"/>
              </a:rPr>
              <a:t>Kat Anderberg​</a:t>
            </a:r>
          </a:p>
          <a:p>
            <a:r>
              <a:rPr lang="en-US" sz="1200" b="1">
                <a:latin typeface="Century"/>
                <a:cs typeface="Segoe UI"/>
              </a:rPr>
              <a:t>Metadata Cataloger</a:t>
            </a:r>
          </a:p>
        </p:txBody>
      </p:sp>
      <p:sp>
        <p:nvSpPr>
          <p:cNvPr id="24" name="TextBox 23">
            <a:extLst>
              <a:ext uri="{FF2B5EF4-FFF2-40B4-BE49-F238E27FC236}">
                <a16:creationId xmlns:a16="http://schemas.microsoft.com/office/drawing/2014/main" id="{1F589FBE-2DE0-BB9A-5986-67A13F23964D}"/>
              </a:ext>
            </a:extLst>
          </p:cNvPr>
          <p:cNvSpPr txBox="1"/>
          <p:nvPr/>
        </p:nvSpPr>
        <p:spPr>
          <a:xfrm>
            <a:off x="2082800" y="6108700"/>
            <a:ext cx="19939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a:cs typeface="Segoe UI"/>
              </a:rPr>
              <a:t>Ryan Rafferty​</a:t>
            </a:r>
          </a:p>
          <a:p>
            <a:r>
              <a:rPr lang="en-US" sz="1200" b="1">
                <a:latin typeface="Century"/>
                <a:cs typeface="Segoe UI"/>
              </a:rPr>
              <a:t>Special Project Cataloger​</a:t>
            </a:r>
          </a:p>
        </p:txBody>
      </p:sp>
      <p:sp>
        <p:nvSpPr>
          <p:cNvPr id="25" name="TextBox 24">
            <a:extLst>
              <a:ext uri="{FF2B5EF4-FFF2-40B4-BE49-F238E27FC236}">
                <a16:creationId xmlns:a16="http://schemas.microsoft.com/office/drawing/2014/main" id="{F3F1A083-289D-AA65-8C6D-98086B629F3D}"/>
              </a:ext>
            </a:extLst>
          </p:cNvPr>
          <p:cNvSpPr txBox="1"/>
          <p:nvPr/>
        </p:nvSpPr>
        <p:spPr>
          <a:xfrm>
            <a:off x="4864100" y="6108700"/>
            <a:ext cx="19939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a:cs typeface="Segoe UI"/>
              </a:rPr>
              <a:t>Katie Roberts​</a:t>
            </a:r>
          </a:p>
          <a:p>
            <a:r>
              <a:rPr lang="en-US" sz="1200" b="1">
                <a:latin typeface="Century"/>
                <a:cs typeface="Segoe UI"/>
              </a:rPr>
              <a:t>Special Project Cataloger</a:t>
            </a:r>
          </a:p>
        </p:txBody>
      </p:sp>
      <p:sp>
        <p:nvSpPr>
          <p:cNvPr id="26" name="TextBox 25">
            <a:extLst>
              <a:ext uri="{FF2B5EF4-FFF2-40B4-BE49-F238E27FC236}">
                <a16:creationId xmlns:a16="http://schemas.microsoft.com/office/drawing/2014/main" id="{EF5B3228-A1B1-A3CF-E669-81E0F6CDAD57}"/>
              </a:ext>
            </a:extLst>
          </p:cNvPr>
          <p:cNvSpPr txBox="1"/>
          <p:nvPr/>
        </p:nvSpPr>
        <p:spPr>
          <a:xfrm>
            <a:off x="7454900" y="61087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a:cs typeface="Segoe UI"/>
              </a:rPr>
              <a:t>Andrea </a:t>
            </a:r>
            <a:r>
              <a:rPr lang="en-US" sz="1200" b="1" err="1">
                <a:latin typeface="Century"/>
                <a:cs typeface="Segoe UI"/>
              </a:rPr>
              <a:t>Giosta</a:t>
            </a:r>
            <a:r>
              <a:rPr lang="en-US" sz="1200" b="1">
                <a:latin typeface="Century"/>
                <a:cs typeface="Segoe UI"/>
              </a:rPr>
              <a:t>​</a:t>
            </a:r>
          </a:p>
          <a:p>
            <a:r>
              <a:rPr lang="en-US" sz="1200" b="1">
                <a:latin typeface="Century"/>
                <a:cs typeface="Segoe UI"/>
              </a:rPr>
              <a:t>Special Project Cataloger​</a:t>
            </a:r>
          </a:p>
        </p:txBody>
      </p:sp>
      <p:pic>
        <p:nvPicPr>
          <p:cNvPr id="5" name="Picture 4" descr="A blue and white sign&#10;&#10;Description automatically generated">
            <a:extLst>
              <a:ext uri="{FF2B5EF4-FFF2-40B4-BE49-F238E27FC236}">
                <a16:creationId xmlns:a16="http://schemas.microsoft.com/office/drawing/2014/main" id="{133F55AA-0818-A4A2-F549-4E365A099A4A}"/>
              </a:ext>
            </a:extLst>
          </p:cNvPr>
          <p:cNvPicPr>
            <a:picLocks noChangeAspect="1"/>
          </p:cNvPicPr>
          <p:nvPr/>
        </p:nvPicPr>
        <p:blipFill>
          <a:blip r:embed="rId12"/>
          <a:stretch>
            <a:fillRect/>
          </a:stretch>
        </p:blipFill>
        <p:spPr>
          <a:xfrm>
            <a:off x="9459258" y="5276242"/>
            <a:ext cx="2737989" cy="1153783"/>
          </a:xfrm>
          <a:prstGeom prst="rect">
            <a:avLst/>
          </a:prstGeom>
        </p:spPr>
      </p:pic>
    </p:spTree>
    <p:extLst>
      <p:ext uri="{BB962C8B-B14F-4D97-AF65-F5344CB8AC3E}">
        <p14:creationId xmlns:p14="http://schemas.microsoft.com/office/powerpoint/2010/main" val="4093732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CF048-CB4E-4FDC-7E24-DD36CAFC6654}"/>
              </a:ext>
            </a:extLst>
          </p:cNvPr>
          <p:cNvSpPr>
            <a:spLocks noGrp="1"/>
          </p:cNvSpPr>
          <p:nvPr>
            <p:ph type="dt" sz="half" idx="10"/>
          </p:nvPr>
        </p:nvSpPr>
        <p:spPr/>
        <p:txBody>
          <a:bodyPr/>
          <a:lstStyle/>
          <a:p>
            <a:fld id="{3D811EA6-5A84-4EA8-94D6-A910A15D9617}" type="datetime1">
              <a:rPr lang="en-US"/>
              <a:t>2/12/2025</a:t>
            </a:fld>
            <a:endParaRPr lang="en-US"/>
          </a:p>
        </p:txBody>
      </p:sp>
      <p:pic>
        <p:nvPicPr>
          <p:cNvPr id="3" name="Picture 2" descr="A cat standing on a carpet&#10;&#10;Description automatically generated">
            <a:extLst>
              <a:ext uri="{FF2B5EF4-FFF2-40B4-BE49-F238E27FC236}">
                <a16:creationId xmlns:a16="http://schemas.microsoft.com/office/drawing/2014/main" id="{9825E101-2B9E-F478-69EB-4888E49A918D}"/>
              </a:ext>
            </a:extLst>
          </p:cNvPr>
          <p:cNvPicPr>
            <a:picLocks noChangeAspect="1"/>
          </p:cNvPicPr>
          <p:nvPr/>
        </p:nvPicPr>
        <p:blipFill>
          <a:blip r:embed="rId3"/>
          <a:srcRect t="-69" r="444" b="4354"/>
          <a:stretch/>
        </p:blipFill>
        <p:spPr>
          <a:xfrm>
            <a:off x="2215395" y="5072113"/>
            <a:ext cx="1003059" cy="1036641"/>
          </a:xfrm>
          <a:prstGeom prst="rect">
            <a:avLst/>
          </a:prstGeom>
        </p:spPr>
      </p:pic>
      <p:pic>
        <p:nvPicPr>
          <p:cNvPr id="4" name="Picture 3">
            <a:extLst>
              <a:ext uri="{FF2B5EF4-FFF2-40B4-BE49-F238E27FC236}">
                <a16:creationId xmlns:a16="http://schemas.microsoft.com/office/drawing/2014/main" id="{319C1043-D203-6F3B-96B1-92DB225B4158}"/>
              </a:ext>
            </a:extLst>
          </p:cNvPr>
          <p:cNvPicPr>
            <a:picLocks noChangeAspect="1"/>
          </p:cNvPicPr>
          <p:nvPr/>
        </p:nvPicPr>
        <p:blipFill>
          <a:blip r:embed="rId4"/>
          <a:srcRect l="-1751" t="21940" r="-410" b="348"/>
          <a:stretch/>
        </p:blipFill>
        <p:spPr>
          <a:xfrm>
            <a:off x="1054479" y="5076345"/>
            <a:ext cx="1163876" cy="1036641"/>
          </a:xfrm>
          <a:prstGeom prst="rect">
            <a:avLst/>
          </a:prstGeom>
        </p:spPr>
      </p:pic>
      <p:pic>
        <p:nvPicPr>
          <p:cNvPr id="5" name="Picture 4" descr="A cat lying on a counter&#10;&#10;Description automatically generated">
            <a:extLst>
              <a:ext uri="{FF2B5EF4-FFF2-40B4-BE49-F238E27FC236}">
                <a16:creationId xmlns:a16="http://schemas.microsoft.com/office/drawing/2014/main" id="{45633412-63AB-30CC-A6BB-6EE0643DCE23}"/>
              </a:ext>
            </a:extLst>
          </p:cNvPr>
          <p:cNvPicPr>
            <a:picLocks noChangeAspect="1"/>
          </p:cNvPicPr>
          <p:nvPr/>
        </p:nvPicPr>
        <p:blipFill>
          <a:blip r:embed="rId5"/>
          <a:srcRect t="12239" r="224" b="44059"/>
          <a:stretch/>
        </p:blipFill>
        <p:spPr>
          <a:xfrm>
            <a:off x="196239" y="6112986"/>
            <a:ext cx="2267910" cy="745014"/>
          </a:xfrm>
          <a:prstGeom prst="rect">
            <a:avLst/>
          </a:prstGeom>
        </p:spPr>
      </p:pic>
      <p:pic>
        <p:nvPicPr>
          <p:cNvPr id="8" name="Picture 7" descr="A cat sleeping on a desk&#10;&#10;Description automatically generated">
            <a:extLst>
              <a:ext uri="{FF2B5EF4-FFF2-40B4-BE49-F238E27FC236}">
                <a16:creationId xmlns:a16="http://schemas.microsoft.com/office/drawing/2014/main" id="{2FAC5F9C-012F-41A6-3081-543C60DEFEF2}"/>
              </a:ext>
            </a:extLst>
          </p:cNvPr>
          <p:cNvPicPr>
            <a:picLocks noChangeAspect="1"/>
          </p:cNvPicPr>
          <p:nvPr/>
        </p:nvPicPr>
        <p:blipFill>
          <a:blip r:embed="rId6"/>
          <a:srcRect t="31904" r="15019"/>
          <a:stretch/>
        </p:blipFill>
        <p:spPr>
          <a:xfrm>
            <a:off x="89346" y="5076345"/>
            <a:ext cx="954881" cy="1032409"/>
          </a:xfrm>
          <a:prstGeom prst="rect">
            <a:avLst/>
          </a:prstGeom>
        </p:spPr>
      </p:pic>
      <p:sp>
        <p:nvSpPr>
          <p:cNvPr id="11" name="TextBox 10">
            <a:extLst>
              <a:ext uri="{FF2B5EF4-FFF2-40B4-BE49-F238E27FC236}">
                <a16:creationId xmlns:a16="http://schemas.microsoft.com/office/drawing/2014/main" id="{B997750C-7AE3-55F6-45FF-1E75AD295B9D}"/>
              </a:ext>
            </a:extLst>
          </p:cNvPr>
          <p:cNvSpPr txBox="1"/>
          <p:nvPr/>
        </p:nvSpPr>
        <p:spPr>
          <a:xfrm>
            <a:off x="196239" y="100122"/>
            <a:ext cx="3231034" cy="830997"/>
          </a:xfrm>
          <a:prstGeom prst="rect">
            <a:avLst/>
          </a:prstGeom>
          <a:noFill/>
          <a:ln>
            <a:solidFill>
              <a:srgbClr val="445B80"/>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chemeClr val="accent1"/>
                </a:solidFill>
                <a:latin typeface="Abadi" panose="020B0604020104020204" pitchFamily="34" charset="0"/>
              </a:rPr>
              <a:t>Barb Scoby</a:t>
            </a:r>
          </a:p>
        </p:txBody>
      </p:sp>
      <p:pic>
        <p:nvPicPr>
          <p:cNvPr id="6" name="Picture 5">
            <a:extLst>
              <a:ext uri="{FF2B5EF4-FFF2-40B4-BE49-F238E27FC236}">
                <a16:creationId xmlns:a16="http://schemas.microsoft.com/office/drawing/2014/main" id="{92DC3BFD-80BB-FAE9-23E8-804374EA7B94}"/>
              </a:ext>
            </a:extLst>
          </p:cNvPr>
          <p:cNvPicPr>
            <a:picLocks noChangeAspect="1"/>
          </p:cNvPicPr>
          <p:nvPr/>
        </p:nvPicPr>
        <p:blipFill>
          <a:blip r:embed="rId7"/>
          <a:stretch>
            <a:fillRect/>
          </a:stretch>
        </p:blipFill>
        <p:spPr>
          <a:xfrm>
            <a:off x="9616972" y="5611516"/>
            <a:ext cx="2267909" cy="902286"/>
          </a:xfrm>
          <a:prstGeom prst="rect">
            <a:avLst/>
          </a:prstGeom>
        </p:spPr>
      </p:pic>
      <p:pic>
        <p:nvPicPr>
          <p:cNvPr id="9" name="Picture 8" descr="A pile of dirt and tools&#10;&#10;Description automatically generated">
            <a:extLst>
              <a:ext uri="{FF2B5EF4-FFF2-40B4-BE49-F238E27FC236}">
                <a16:creationId xmlns:a16="http://schemas.microsoft.com/office/drawing/2014/main" id="{2E16F9EC-AD7F-A69A-E13D-5129A52F6A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69" y="1150765"/>
            <a:ext cx="3638782" cy="1856061"/>
          </a:xfrm>
          <a:prstGeom prst="rect">
            <a:avLst/>
          </a:prstGeom>
          <a:ln>
            <a:noFill/>
          </a:ln>
          <a:effectLst>
            <a:softEdge rad="112500"/>
          </a:effectLst>
        </p:spPr>
      </p:pic>
      <p:pic>
        <p:nvPicPr>
          <p:cNvPr id="12" name="Picture 11" descr="A garden with rocks and plants&#10;&#10;Description automatically generated">
            <a:extLst>
              <a:ext uri="{FF2B5EF4-FFF2-40B4-BE49-F238E27FC236}">
                <a16:creationId xmlns:a16="http://schemas.microsoft.com/office/drawing/2014/main" id="{57AD4546-68A3-7ADF-0FD7-57B5FCFD1E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8950" y="1868571"/>
            <a:ext cx="5507074" cy="4130306"/>
          </a:xfrm>
          <a:prstGeom prst="rect">
            <a:avLst/>
          </a:prstGeom>
          <a:ln>
            <a:noFill/>
          </a:ln>
          <a:effectLst>
            <a:softEdge rad="112500"/>
          </a:effectLst>
        </p:spPr>
      </p:pic>
      <p:pic>
        <p:nvPicPr>
          <p:cNvPr id="14" name="Picture 13" descr="A field of flowers and grass&#10;&#10;Description automatically generated">
            <a:extLst>
              <a:ext uri="{FF2B5EF4-FFF2-40B4-BE49-F238E27FC236}">
                <a16:creationId xmlns:a16="http://schemas.microsoft.com/office/drawing/2014/main" id="{C5259795-806A-29AF-93F0-66667F80C5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34713" y="2233437"/>
            <a:ext cx="1690482" cy="1673320"/>
          </a:xfrm>
          <a:prstGeom prst="rect">
            <a:avLst/>
          </a:prstGeom>
          <a:ln>
            <a:noFill/>
          </a:ln>
          <a:effectLst>
            <a:softEdge rad="112500"/>
          </a:effectLst>
        </p:spPr>
      </p:pic>
      <p:pic>
        <p:nvPicPr>
          <p:cNvPr id="16" name="Picture 15" descr="A bee on a purple flower&#10;&#10;Description automatically generated">
            <a:extLst>
              <a:ext uri="{FF2B5EF4-FFF2-40B4-BE49-F238E27FC236}">
                <a16:creationId xmlns:a16="http://schemas.microsoft.com/office/drawing/2014/main" id="{ADD29084-323D-D1EB-F030-FE8696EFCF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57876" y="3695803"/>
            <a:ext cx="1779833" cy="1779833"/>
          </a:xfrm>
          <a:prstGeom prst="rect">
            <a:avLst/>
          </a:prstGeom>
          <a:ln>
            <a:noFill/>
          </a:ln>
          <a:effectLst>
            <a:softEdge rad="112500"/>
          </a:effectLst>
        </p:spPr>
      </p:pic>
      <p:pic>
        <p:nvPicPr>
          <p:cNvPr id="18" name="Picture 17" descr="A group of succulent plants&#10;&#10;Description automatically generated">
            <a:extLst>
              <a:ext uri="{FF2B5EF4-FFF2-40B4-BE49-F238E27FC236}">
                <a16:creationId xmlns:a16="http://schemas.microsoft.com/office/drawing/2014/main" id="{ED8D6363-7ECD-BE0F-2B64-0A91F500FF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74275" y="275840"/>
            <a:ext cx="1794338" cy="1749850"/>
          </a:xfrm>
          <a:prstGeom prst="rect">
            <a:avLst/>
          </a:prstGeom>
          <a:ln>
            <a:noFill/>
          </a:ln>
          <a:effectLst>
            <a:softEdge rad="112500"/>
          </a:effectLst>
        </p:spPr>
      </p:pic>
      <p:pic>
        <p:nvPicPr>
          <p:cNvPr id="20" name="Picture 19" descr="A group of purple flowers&#10;&#10;Description automatically generated">
            <a:extLst>
              <a:ext uri="{FF2B5EF4-FFF2-40B4-BE49-F238E27FC236}">
                <a16:creationId xmlns:a16="http://schemas.microsoft.com/office/drawing/2014/main" id="{D2C49101-69B1-29BC-2BDD-BC7AAF7AFA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37812" y="256942"/>
            <a:ext cx="1524213" cy="2753109"/>
          </a:xfrm>
          <a:prstGeom prst="rect">
            <a:avLst/>
          </a:prstGeom>
          <a:ln>
            <a:noFill/>
          </a:ln>
          <a:effectLst>
            <a:softEdge rad="112500"/>
          </a:effectLst>
        </p:spPr>
      </p:pic>
    </p:spTree>
    <p:extLst>
      <p:ext uri="{BB962C8B-B14F-4D97-AF65-F5344CB8AC3E}">
        <p14:creationId xmlns:p14="http://schemas.microsoft.com/office/powerpoint/2010/main" val="1755097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CF048-CB4E-4FDC-7E24-DD36CAFC6654}"/>
              </a:ext>
            </a:extLst>
          </p:cNvPr>
          <p:cNvSpPr>
            <a:spLocks noGrp="1"/>
          </p:cNvSpPr>
          <p:nvPr>
            <p:ph type="dt" sz="half" idx="10"/>
          </p:nvPr>
        </p:nvSpPr>
        <p:spPr/>
        <p:txBody>
          <a:bodyPr/>
          <a:lstStyle/>
          <a:p>
            <a:fld id="{3D811EA6-5A84-4EA8-94D6-A910A15D9617}" type="datetime1">
              <a:rPr lang="en-US"/>
              <a:t>2/12/2025</a:t>
            </a:fld>
            <a:endParaRPr lang="en-US"/>
          </a:p>
        </p:txBody>
      </p:sp>
      <p:sp>
        <p:nvSpPr>
          <p:cNvPr id="7" name="TextBox 6">
            <a:extLst>
              <a:ext uri="{FF2B5EF4-FFF2-40B4-BE49-F238E27FC236}">
                <a16:creationId xmlns:a16="http://schemas.microsoft.com/office/drawing/2014/main" id="{A72DBF8B-533A-573E-02B2-E756CED30B8D}"/>
              </a:ext>
            </a:extLst>
          </p:cNvPr>
          <p:cNvSpPr txBox="1"/>
          <p:nvPr/>
        </p:nvSpPr>
        <p:spPr>
          <a:xfrm>
            <a:off x="210616" y="215140"/>
            <a:ext cx="2296507" cy="830997"/>
          </a:xfrm>
          <a:prstGeom prst="rect">
            <a:avLst/>
          </a:prstGeom>
          <a:noFill/>
          <a:ln>
            <a:solidFill>
              <a:srgbClr val="445B80"/>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solidFill>
                  <a:schemeClr val="accent1"/>
                </a:solidFill>
                <a:latin typeface="Abadi" panose="020B0604020104020204" pitchFamily="34" charset="0"/>
              </a:rPr>
              <a:t>Agenda</a:t>
            </a:r>
          </a:p>
        </p:txBody>
      </p:sp>
      <p:pic>
        <p:nvPicPr>
          <p:cNvPr id="9" name="Picture 8" descr="A blue and white sign&#10;&#10;Description automatically generated">
            <a:extLst>
              <a:ext uri="{FF2B5EF4-FFF2-40B4-BE49-F238E27FC236}">
                <a16:creationId xmlns:a16="http://schemas.microsoft.com/office/drawing/2014/main" id="{CD497E95-663E-3597-0496-1D56BA43E502}"/>
              </a:ext>
            </a:extLst>
          </p:cNvPr>
          <p:cNvPicPr>
            <a:picLocks noChangeAspect="1"/>
          </p:cNvPicPr>
          <p:nvPr/>
        </p:nvPicPr>
        <p:blipFill>
          <a:blip r:embed="rId3"/>
          <a:stretch>
            <a:fillRect/>
          </a:stretch>
        </p:blipFill>
        <p:spPr>
          <a:xfrm>
            <a:off x="8837612" y="5614939"/>
            <a:ext cx="2268374" cy="901796"/>
          </a:xfrm>
          <a:prstGeom prst="rect">
            <a:avLst/>
          </a:prstGeom>
        </p:spPr>
      </p:pic>
      <p:sp>
        <p:nvSpPr>
          <p:cNvPr id="5" name="TextBox 4">
            <a:extLst>
              <a:ext uri="{FF2B5EF4-FFF2-40B4-BE49-F238E27FC236}">
                <a16:creationId xmlns:a16="http://schemas.microsoft.com/office/drawing/2014/main" id="{2165FB13-93F7-43D7-BB02-1ECDFACDB75F}"/>
              </a:ext>
            </a:extLst>
          </p:cNvPr>
          <p:cNvSpPr txBox="1"/>
          <p:nvPr/>
        </p:nvSpPr>
        <p:spPr>
          <a:xfrm>
            <a:off x="567740" y="1818052"/>
            <a:ext cx="4959428"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Courier New"/>
              <a:buChar char="o"/>
            </a:pPr>
            <a:r>
              <a:rPr lang="en-US" sz="2800" b="1">
                <a:latin typeface="Abadi" panose="020B0604020104020204" pitchFamily="34" charset="0"/>
              </a:rPr>
              <a:t>Terminology</a:t>
            </a:r>
            <a:endParaRPr lang="en-US" sz="2400">
              <a:latin typeface="Abadi" panose="020B0604020104020204" pitchFamily="34" charset="0"/>
            </a:endParaRPr>
          </a:p>
          <a:p>
            <a:pPr marL="742950" lvl="1" indent="-285750">
              <a:buFont typeface="Courier New"/>
              <a:buChar char="o"/>
            </a:pPr>
            <a:r>
              <a:rPr lang="en-US" sz="2800" b="1">
                <a:latin typeface="Abadi" panose="020B0604020104020204" pitchFamily="34" charset="0"/>
              </a:rPr>
              <a:t>Fields of note</a:t>
            </a:r>
            <a:endParaRPr lang="en-US" sz="2400">
              <a:latin typeface="Abadi" panose="020B0604020104020204" pitchFamily="34" charset="0"/>
            </a:endParaRPr>
          </a:p>
          <a:p>
            <a:pPr marL="742950" lvl="1" indent="-285750">
              <a:buFont typeface="Courier New"/>
              <a:buChar char="o"/>
            </a:pPr>
            <a:r>
              <a:rPr lang="en-US" sz="2800" b="1">
                <a:latin typeface="Abadi" panose="020B0604020104020204" pitchFamily="34" charset="0"/>
              </a:rPr>
              <a:t>Examples</a:t>
            </a:r>
          </a:p>
          <a:p>
            <a:pPr marL="742950" lvl="1" indent="-285750">
              <a:buFont typeface="Courier New"/>
              <a:buChar char="o"/>
            </a:pPr>
            <a:r>
              <a:rPr lang="en-US" sz="2800" b="1">
                <a:latin typeface="Abadi" panose="020B0604020104020204" pitchFamily="34" charset="0"/>
              </a:rPr>
              <a:t>Questions</a:t>
            </a:r>
            <a:br>
              <a:rPr lang="en-US" sz="2800" b="1">
                <a:latin typeface="Abadi" panose="020B0604020104020204" pitchFamily="34" charset="0"/>
              </a:rPr>
            </a:br>
            <a:br>
              <a:rPr lang="en-US" sz="2800" b="1">
                <a:latin typeface="Abadi" panose="020B0604020104020204" pitchFamily="34" charset="0"/>
              </a:rPr>
            </a:br>
            <a:endParaRPr lang="en-US" sz="2800" b="1">
              <a:latin typeface="Abadi" panose="020B0604020104020204" pitchFamily="34" charset="0"/>
            </a:endParaRPr>
          </a:p>
          <a:p>
            <a:pPr marL="285750" indent="-285750">
              <a:buFont typeface="Arial"/>
              <a:buChar char="•"/>
            </a:pPr>
            <a:endParaRPr lang="en-US"/>
          </a:p>
          <a:p>
            <a:pPr marL="285750" indent="-285750">
              <a:buFont typeface="Arial"/>
              <a:buChar char="•"/>
            </a:pPr>
            <a:endParaRPr lang="en-US"/>
          </a:p>
          <a:p>
            <a:endParaRPr lang="en-US"/>
          </a:p>
        </p:txBody>
      </p:sp>
    </p:spTree>
    <p:extLst>
      <p:ext uri="{BB962C8B-B14F-4D97-AF65-F5344CB8AC3E}">
        <p14:creationId xmlns:p14="http://schemas.microsoft.com/office/powerpoint/2010/main" val="1408754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CF048-CB4E-4FDC-7E24-DD36CAFC6654}"/>
              </a:ext>
            </a:extLst>
          </p:cNvPr>
          <p:cNvSpPr>
            <a:spLocks noGrp="1"/>
          </p:cNvSpPr>
          <p:nvPr>
            <p:ph type="dt" sz="half" idx="10"/>
          </p:nvPr>
        </p:nvSpPr>
        <p:spPr/>
        <p:txBody>
          <a:bodyPr/>
          <a:lstStyle/>
          <a:p>
            <a:fld id="{3D811EA6-5A84-4EA8-94D6-A910A15D9617}" type="datetime1">
              <a:rPr lang="en-US"/>
              <a:t>2/12/2025</a:t>
            </a:fld>
            <a:endParaRPr lang="en-US"/>
          </a:p>
        </p:txBody>
      </p:sp>
      <p:sp>
        <p:nvSpPr>
          <p:cNvPr id="5" name="TextBox 4">
            <a:extLst>
              <a:ext uri="{FF2B5EF4-FFF2-40B4-BE49-F238E27FC236}">
                <a16:creationId xmlns:a16="http://schemas.microsoft.com/office/drawing/2014/main" id="{EFBB74E7-2FAF-D3E8-D651-19FC2930B55E}"/>
              </a:ext>
            </a:extLst>
          </p:cNvPr>
          <p:cNvSpPr txBox="1"/>
          <p:nvPr/>
        </p:nvSpPr>
        <p:spPr>
          <a:xfrm>
            <a:off x="929483" y="994837"/>
            <a:ext cx="10328997"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anose="05000000000000000000" pitchFamily="2" charset="2"/>
              <a:buChar char="Ø"/>
            </a:pPr>
            <a:r>
              <a:rPr lang="en-US" sz="3200" dirty="0">
                <a:latin typeface="Abadi"/>
              </a:rPr>
              <a:t>IS IT TEXTILE OR TEXTILES?</a:t>
            </a:r>
            <a:endParaRPr lang="en-US" sz="3200" dirty="0"/>
          </a:p>
          <a:p>
            <a:pPr marL="342900" indent="-342900">
              <a:buFont typeface="Wingdings" panose="05000000000000000000" pitchFamily="2" charset="2"/>
              <a:buChar char="Ø"/>
            </a:pPr>
            <a:endParaRPr lang="en-US" sz="2000" dirty="0">
              <a:latin typeface="Abadi" panose="020B0604020104020204" pitchFamily="34" charset="0"/>
            </a:endParaRPr>
          </a:p>
          <a:p>
            <a:pPr marL="342900" indent="-342900">
              <a:buFont typeface="Wingdings" panose="05000000000000000000" pitchFamily="2" charset="2"/>
              <a:buChar char="Ø"/>
            </a:pPr>
            <a:endParaRPr lang="en-US" sz="2000">
              <a:latin typeface="Abadi" panose="020B0604020104020204" pitchFamily="34" charset="0"/>
            </a:endParaRPr>
          </a:p>
          <a:p>
            <a:pPr marL="342900" indent="-342900">
              <a:buFont typeface="Wingdings" panose="05000000000000000000" pitchFamily="2" charset="2"/>
              <a:buChar char="Ø"/>
            </a:pPr>
            <a:r>
              <a:rPr lang="en-US" sz="3200" dirty="0">
                <a:latin typeface="Abadi"/>
              </a:rPr>
              <a:t>WAIT… WHAT IS FABRIC THEN?</a:t>
            </a:r>
          </a:p>
          <a:p>
            <a:endParaRPr lang="en-US" sz="2000">
              <a:latin typeface="Abadi" panose="020B0604020104020204" pitchFamily="34" charset="0"/>
            </a:endParaRPr>
          </a:p>
          <a:p>
            <a:pPr marL="342900" indent="-342900">
              <a:buFont typeface="Wingdings" panose="05000000000000000000" pitchFamily="2" charset="2"/>
              <a:buChar char="Ø"/>
            </a:pPr>
            <a:endParaRPr lang="en-US" sz="2000" dirty="0">
              <a:latin typeface="Abadi" panose="020B0604020104020204" pitchFamily="34" charset="0"/>
            </a:endParaRPr>
          </a:p>
          <a:p>
            <a:pPr marL="342900" indent="-342900">
              <a:buFont typeface="Wingdings" panose="05000000000000000000" pitchFamily="2" charset="2"/>
              <a:buChar char="Ø"/>
            </a:pPr>
            <a:r>
              <a:rPr lang="en-US" sz="3200" dirty="0">
                <a:latin typeface="Abadi"/>
              </a:rPr>
              <a:t>MY EXECUTIVE DECISION REGARDING THE TITLE OF THIS PRESENTATION: DELETE THE WORD TEXTILE AND REPLACE IT WITH MANUFACTURED?, FABRICATED?, CONSTRUCTED?</a:t>
            </a:r>
            <a:endParaRPr lang="en-US" sz="3200"/>
          </a:p>
          <a:p>
            <a:pPr marL="342900" indent="-342900">
              <a:buFont typeface="Wingdings" panose="05000000000000000000" pitchFamily="2" charset="2"/>
              <a:buChar char="Ø"/>
            </a:pPr>
            <a:endParaRPr lang="en-US" sz="2000" dirty="0">
              <a:latin typeface="Abadi" panose="020B0604020104020204" pitchFamily="34" charset="0"/>
            </a:endParaRPr>
          </a:p>
          <a:p>
            <a:pPr marL="342900" indent="-342900">
              <a:buFont typeface="Wingdings" panose="05000000000000000000" pitchFamily="2" charset="2"/>
              <a:buChar char="Ø"/>
            </a:pPr>
            <a:endParaRPr lang="en-US" sz="2000">
              <a:latin typeface="Abadi" panose="020B0604020104020204" pitchFamily="34" charset="0"/>
            </a:endParaRPr>
          </a:p>
          <a:p>
            <a:pPr marL="342900" indent="-342900">
              <a:buFont typeface="Wingdings" panose="05000000000000000000" pitchFamily="2" charset="2"/>
              <a:buChar char="Ø"/>
            </a:pPr>
            <a:endParaRPr lang="en-US" sz="2000">
              <a:latin typeface="Abadi" panose="020B0604020104020204" pitchFamily="34" charset="0"/>
            </a:endParaRPr>
          </a:p>
          <a:p>
            <a:r>
              <a:rPr lang="en-US" dirty="0">
                <a:latin typeface="Abadi"/>
              </a:rPr>
              <a:t>  </a:t>
            </a:r>
          </a:p>
        </p:txBody>
      </p:sp>
      <mc:AlternateContent xmlns:mc="http://schemas.openxmlformats.org/markup-compatibility/2006" xmlns:p14="http://schemas.microsoft.com/office/powerpoint/2010/main">
        <mc:Choice Requires="p14">
          <p:contentPart p14:bwMode="auto" r:id="rId3">
            <p14:nvContentPartPr>
              <p14:cNvPr id="24" name="Ink 23">
                <a:extLst>
                  <a:ext uri="{FF2B5EF4-FFF2-40B4-BE49-F238E27FC236}">
                    <a16:creationId xmlns:a16="http://schemas.microsoft.com/office/drawing/2014/main" id="{4273AE7A-5F31-2097-3A9B-BD295F171ECE}"/>
                  </a:ext>
                </a:extLst>
              </p14:cNvPr>
              <p14:cNvContentPartPr/>
              <p14:nvPr/>
            </p14:nvContentPartPr>
            <p14:xfrm>
              <a:off x="6267060" y="1897223"/>
              <a:ext cx="15551" cy="15551"/>
            </p14:xfrm>
          </p:contentPart>
        </mc:Choice>
        <mc:Fallback xmlns="">
          <p:pic>
            <p:nvPicPr>
              <p:cNvPr id="24" name="Ink 23">
                <a:extLst>
                  <a:ext uri="{FF2B5EF4-FFF2-40B4-BE49-F238E27FC236}">
                    <a16:creationId xmlns:a16="http://schemas.microsoft.com/office/drawing/2014/main" id="{4273AE7A-5F31-2097-3A9B-BD295F171ECE}"/>
                  </a:ext>
                </a:extLst>
              </p:cNvPr>
              <p:cNvPicPr/>
              <p:nvPr/>
            </p:nvPicPr>
            <p:blipFill>
              <a:blip r:embed="rId5"/>
              <a:stretch>
                <a:fillRect/>
              </a:stretch>
            </p:blipFill>
            <p:spPr>
              <a:xfrm>
                <a:off x="5878285" y="1508448"/>
                <a:ext cx="777550" cy="777550"/>
              </a:xfrm>
              <a:prstGeom prst="rect">
                <a:avLst/>
              </a:prstGeom>
            </p:spPr>
          </p:pic>
        </mc:Fallback>
      </mc:AlternateContent>
      <p:sp>
        <p:nvSpPr>
          <p:cNvPr id="6" name="TextBox 5">
            <a:extLst>
              <a:ext uri="{FF2B5EF4-FFF2-40B4-BE49-F238E27FC236}">
                <a16:creationId xmlns:a16="http://schemas.microsoft.com/office/drawing/2014/main" id="{D079C2A8-8A57-F57B-92C1-50AB2DABA315}"/>
              </a:ext>
            </a:extLst>
          </p:cNvPr>
          <p:cNvSpPr txBox="1"/>
          <p:nvPr/>
        </p:nvSpPr>
        <p:spPr>
          <a:xfrm>
            <a:off x="124351" y="-520"/>
            <a:ext cx="5443936" cy="830997"/>
          </a:xfrm>
          <a:prstGeom prst="rect">
            <a:avLst/>
          </a:prstGeom>
          <a:noFill/>
          <a:ln>
            <a:solidFill>
              <a:srgbClr val="445B80"/>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solidFill>
                  <a:schemeClr val="accent1"/>
                </a:solidFill>
                <a:latin typeface="Abadi" panose="020B0604020104020204" pitchFamily="34" charset="0"/>
              </a:rPr>
              <a:t>TERMINOLOGY</a:t>
            </a:r>
          </a:p>
        </p:txBody>
      </p:sp>
      <p:pic>
        <p:nvPicPr>
          <p:cNvPr id="3" name="Picture 2">
            <a:extLst>
              <a:ext uri="{FF2B5EF4-FFF2-40B4-BE49-F238E27FC236}">
                <a16:creationId xmlns:a16="http://schemas.microsoft.com/office/drawing/2014/main" id="{52A0B0AE-566A-53A7-48E4-C2F226D820F0}"/>
              </a:ext>
            </a:extLst>
          </p:cNvPr>
          <p:cNvPicPr>
            <a:picLocks noChangeAspect="1"/>
          </p:cNvPicPr>
          <p:nvPr/>
        </p:nvPicPr>
        <p:blipFill>
          <a:blip r:embed="rId6"/>
          <a:stretch>
            <a:fillRect/>
          </a:stretch>
        </p:blipFill>
        <p:spPr>
          <a:xfrm>
            <a:off x="9151907" y="5614694"/>
            <a:ext cx="2267909" cy="902286"/>
          </a:xfrm>
          <a:prstGeom prst="rect">
            <a:avLst/>
          </a:prstGeom>
        </p:spPr>
      </p:pic>
    </p:spTree>
    <p:extLst>
      <p:ext uri="{BB962C8B-B14F-4D97-AF65-F5344CB8AC3E}">
        <p14:creationId xmlns:p14="http://schemas.microsoft.com/office/powerpoint/2010/main" val="2264686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AF2ED-1C3C-8657-EB95-4C3BC821833D}"/>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41550F3A-F9DA-CFCD-34AE-205E08605B6F}"/>
              </a:ext>
            </a:extLst>
          </p:cNvPr>
          <p:cNvSpPr>
            <a:spLocks noGrp="1"/>
          </p:cNvSpPr>
          <p:nvPr>
            <p:ph type="dt" sz="half" idx="10"/>
          </p:nvPr>
        </p:nvSpPr>
        <p:spPr/>
        <p:txBody>
          <a:bodyPr/>
          <a:lstStyle/>
          <a:p>
            <a:fld id="{3D811EA6-5A84-4EA8-94D6-A910A15D9617}" type="datetime1">
              <a:rPr lang="en-US"/>
              <a:t>2/12/2025</a:t>
            </a:fld>
            <a:endParaRPr lang="en-US"/>
          </a:p>
        </p:txBody>
      </p:sp>
      <mc:AlternateContent xmlns:mc="http://schemas.openxmlformats.org/markup-compatibility/2006" xmlns:p14="http://schemas.microsoft.com/office/powerpoint/2010/main">
        <mc:Choice Requires="p14">
          <p:contentPart p14:bwMode="auto" r:id="rId3">
            <p14:nvContentPartPr>
              <p14:cNvPr id="24" name="Ink 23">
                <a:extLst>
                  <a:ext uri="{FF2B5EF4-FFF2-40B4-BE49-F238E27FC236}">
                    <a16:creationId xmlns:a16="http://schemas.microsoft.com/office/drawing/2014/main" id="{C9D4A939-3294-2A60-8E66-79498E234A80}"/>
                  </a:ext>
                </a:extLst>
              </p14:cNvPr>
              <p14:cNvContentPartPr/>
              <p14:nvPr/>
            </p14:nvContentPartPr>
            <p14:xfrm>
              <a:off x="6267060" y="1897223"/>
              <a:ext cx="15551" cy="15551"/>
            </p14:xfrm>
          </p:contentPart>
        </mc:Choice>
        <mc:Fallback xmlns="">
          <p:pic>
            <p:nvPicPr>
              <p:cNvPr id="24" name="Ink 23">
                <a:extLst>
                  <a:ext uri="{FF2B5EF4-FFF2-40B4-BE49-F238E27FC236}">
                    <a16:creationId xmlns:a16="http://schemas.microsoft.com/office/drawing/2014/main" id="{C9D4A939-3294-2A60-8E66-79498E234A80}"/>
                  </a:ext>
                </a:extLst>
              </p:cNvPr>
              <p:cNvPicPr/>
              <p:nvPr/>
            </p:nvPicPr>
            <p:blipFill>
              <a:blip r:embed="rId5"/>
              <a:stretch>
                <a:fillRect/>
              </a:stretch>
            </p:blipFill>
            <p:spPr>
              <a:xfrm>
                <a:off x="5878285" y="1508448"/>
                <a:ext cx="777550" cy="777550"/>
              </a:xfrm>
              <a:prstGeom prst="rect">
                <a:avLst/>
              </a:prstGeom>
            </p:spPr>
          </p:pic>
        </mc:Fallback>
      </mc:AlternateContent>
      <p:pic>
        <p:nvPicPr>
          <p:cNvPr id="3" name="Picture 2">
            <a:extLst>
              <a:ext uri="{FF2B5EF4-FFF2-40B4-BE49-F238E27FC236}">
                <a16:creationId xmlns:a16="http://schemas.microsoft.com/office/drawing/2014/main" id="{5B483C03-4A1C-6BE9-405A-E6215314548D}"/>
              </a:ext>
            </a:extLst>
          </p:cNvPr>
          <p:cNvPicPr>
            <a:picLocks noChangeAspect="1"/>
          </p:cNvPicPr>
          <p:nvPr/>
        </p:nvPicPr>
        <p:blipFill>
          <a:blip r:embed="rId6"/>
          <a:stretch>
            <a:fillRect/>
          </a:stretch>
        </p:blipFill>
        <p:spPr>
          <a:xfrm>
            <a:off x="9151907" y="5614694"/>
            <a:ext cx="2267909" cy="902286"/>
          </a:xfrm>
          <a:prstGeom prst="rect">
            <a:avLst/>
          </a:prstGeom>
        </p:spPr>
      </p:pic>
      <p:pic>
        <p:nvPicPr>
          <p:cNvPr id="7" name="Picture 6">
            <a:extLst>
              <a:ext uri="{FF2B5EF4-FFF2-40B4-BE49-F238E27FC236}">
                <a16:creationId xmlns:a16="http://schemas.microsoft.com/office/drawing/2014/main" id="{D39A472A-14AA-EA80-BE74-074B3A98EE77}"/>
              </a:ext>
            </a:extLst>
          </p:cNvPr>
          <p:cNvPicPr>
            <a:picLocks noChangeAspect="1"/>
          </p:cNvPicPr>
          <p:nvPr/>
        </p:nvPicPr>
        <p:blipFill>
          <a:blip r:embed="rId7"/>
          <a:stretch>
            <a:fillRect/>
          </a:stretch>
        </p:blipFill>
        <p:spPr>
          <a:xfrm>
            <a:off x="1111764" y="1003638"/>
            <a:ext cx="9174970" cy="1086026"/>
          </a:xfrm>
          <a:prstGeom prst="rect">
            <a:avLst/>
          </a:prstGeom>
          <a:ln>
            <a:solidFill>
              <a:schemeClr val="tx1"/>
            </a:solidFill>
            <a:prstDash val="sysDash"/>
          </a:ln>
        </p:spPr>
      </p:pic>
      <p:sp>
        <p:nvSpPr>
          <p:cNvPr id="4" name="TextBox 3">
            <a:extLst>
              <a:ext uri="{FF2B5EF4-FFF2-40B4-BE49-F238E27FC236}">
                <a16:creationId xmlns:a16="http://schemas.microsoft.com/office/drawing/2014/main" id="{1822CFBE-C6A8-5959-BED1-8BD469BE5660}"/>
              </a:ext>
            </a:extLst>
          </p:cNvPr>
          <p:cNvSpPr txBox="1"/>
          <p:nvPr/>
        </p:nvSpPr>
        <p:spPr>
          <a:xfrm>
            <a:off x="222933" y="1093915"/>
            <a:ext cx="886781" cy="615553"/>
          </a:xfrm>
          <a:prstGeom prst="rect">
            <a:avLst/>
          </a:prstGeom>
          <a:noFill/>
        </p:spPr>
        <p:txBody>
          <a:bodyPr wrap="none" lIns="91440" tIns="45720" rIns="91440" bIns="45720" rtlCol="0" anchor="t">
            <a:spAutoFit/>
          </a:bodyPr>
          <a:lstStyle/>
          <a:p>
            <a:r>
              <a:rPr lang="en-US" sz="1700" b="1" dirty="0">
                <a:solidFill>
                  <a:schemeClr val="accent4">
                    <a:lumMod val="60000"/>
                    <a:lumOff val="40000"/>
                  </a:schemeClr>
                </a:solidFill>
              </a:rPr>
              <a:t>FIXED </a:t>
            </a:r>
          </a:p>
          <a:p>
            <a:r>
              <a:rPr lang="en-US" sz="1700" b="1" dirty="0">
                <a:solidFill>
                  <a:schemeClr val="accent4">
                    <a:lumMod val="60000"/>
                    <a:lumOff val="40000"/>
                  </a:schemeClr>
                </a:solidFill>
              </a:rPr>
              <a:t>FIELDS</a:t>
            </a:r>
          </a:p>
        </p:txBody>
      </p:sp>
      <p:sp>
        <p:nvSpPr>
          <p:cNvPr id="5" name="TextBox 4">
            <a:extLst>
              <a:ext uri="{FF2B5EF4-FFF2-40B4-BE49-F238E27FC236}">
                <a16:creationId xmlns:a16="http://schemas.microsoft.com/office/drawing/2014/main" id="{92456912-B130-12A2-F7CE-DAA8E140946D}"/>
              </a:ext>
            </a:extLst>
          </p:cNvPr>
          <p:cNvSpPr txBox="1"/>
          <p:nvPr/>
        </p:nvSpPr>
        <p:spPr>
          <a:xfrm>
            <a:off x="103901" y="0"/>
            <a:ext cx="4554452" cy="830997"/>
          </a:xfrm>
          <a:prstGeom prst="rect">
            <a:avLst/>
          </a:prstGeom>
          <a:noFill/>
          <a:ln w="28575">
            <a:solidFill>
              <a:srgbClr val="C7858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4B6D2"/>
                </a:solidFill>
                <a:effectLst/>
                <a:uLnTx/>
                <a:uFillTx/>
                <a:latin typeface="Abadi"/>
                <a:ea typeface="+mn-ea"/>
                <a:cs typeface="+mn-cs"/>
              </a:rPr>
              <a:t>FIELDS OF NOTE</a:t>
            </a:r>
            <a:endParaRPr kumimoji="0" lang="en-US" sz="3200" b="1" i="0" u="none" strike="noStrike" kern="1200" cap="none" spc="0" normalizeH="0" baseline="0" noProof="0" dirty="0">
              <a:ln>
                <a:noFill/>
              </a:ln>
              <a:solidFill>
                <a:srgbClr val="94B6D2"/>
              </a:solidFill>
              <a:effectLst/>
              <a:uLnTx/>
              <a:uFillTx/>
              <a:latin typeface="Abadi" panose="020B0604020104020204" pitchFamily="34" charset="0"/>
              <a:ea typeface="+mn-ea"/>
              <a:cs typeface="+mn-cs"/>
            </a:endParaRPr>
          </a:p>
        </p:txBody>
      </p:sp>
      <p:sp>
        <p:nvSpPr>
          <p:cNvPr id="10" name="TextBox 9">
            <a:extLst>
              <a:ext uri="{FF2B5EF4-FFF2-40B4-BE49-F238E27FC236}">
                <a16:creationId xmlns:a16="http://schemas.microsoft.com/office/drawing/2014/main" id="{4BEBF660-927A-716B-3BBE-B505EE7A2D4F}"/>
              </a:ext>
            </a:extLst>
          </p:cNvPr>
          <p:cNvSpPr txBox="1"/>
          <p:nvPr/>
        </p:nvSpPr>
        <p:spPr>
          <a:xfrm>
            <a:off x="222933" y="2194667"/>
            <a:ext cx="7025529" cy="4524315"/>
          </a:xfrm>
          <a:prstGeom prst="rect">
            <a:avLst/>
          </a:prstGeom>
          <a:noFill/>
        </p:spPr>
        <p:txBody>
          <a:bodyPr wrap="square" lIns="91440" tIns="45720" rIns="91440" bIns="45720" anchor="t">
            <a:spAutoFit/>
          </a:bodyPr>
          <a:lstStyle/>
          <a:p>
            <a:pPr fontAlgn="base"/>
            <a:r>
              <a:rPr lang="en-US" b="1" i="0" dirty="0">
                <a:solidFill>
                  <a:schemeClr val="accent4">
                    <a:lumMod val="60000"/>
                    <a:lumOff val="40000"/>
                  </a:schemeClr>
                </a:solidFill>
                <a:effectLst/>
                <a:latin typeface="Arial"/>
                <a:cs typeface="Arial"/>
              </a:rPr>
              <a:t>007 	</a:t>
            </a:r>
            <a:r>
              <a:rPr lang="en-US" b="1" i="0" dirty="0">
                <a:effectLst/>
                <a:latin typeface="Arial"/>
                <a:cs typeface="Arial"/>
              </a:rPr>
              <a:t>007  Physical Description Fixed Field 	</a:t>
            </a:r>
            <a:r>
              <a:rPr lang="en-US" b="1" dirty="0">
                <a:latin typeface="Arial"/>
                <a:cs typeface="Arial"/>
              </a:rPr>
              <a:t>  </a:t>
            </a:r>
            <a:r>
              <a:rPr lang="en-US" b="1" i="0" dirty="0">
                <a:effectLst/>
                <a:latin typeface="Arial"/>
                <a:cs typeface="Arial"/>
              </a:rPr>
              <a:t>(Unspecified) (R)</a:t>
            </a:r>
            <a:r>
              <a:rPr lang="en-US" b="0" i="0" dirty="0">
                <a:effectLst/>
                <a:latin typeface="Arial"/>
                <a:cs typeface="Arial"/>
              </a:rPr>
              <a:t>Optional/Optional</a:t>
            </a:r>
          </a:p>
          <a:p>
            <a:pPr algn="l" fontAlgn="base"/>
            <a:endParaRPr lang="en-US" b="0" i="0" dirty="0">
              <a:effectLst/>
              <a:latin typeface="Arial" panose="020B0604020202020204" pitchFamily="34" charset="0"/>
              <a:cs typeface="Arial"/>
            </a:endParaRPr>
          </a:p>
          <a:p>
            <a:pPr fontAlgn="base"/>
            <a:r>
              <a:rPr lang="en-US" b="1" dirty="0">
                <a:solidFill>
                  <a:schemeClr val="accent4">
                    <a:lumMod val="60000"/>
                    <a:lumOff val="40000"/>
                  </a:schemeClr>
                </a:solidFill>
                <a:latin typeface="Arial"/>
                <a:cs typeface="Arial"/>
              </a:rPr>
              <a:t>264</a:t>
            </a:r>
            <a:r>
              <a:rPr lang="en-US" b="1" i="0" dirty="0">
                <a:solidFill>
                  <a:schemeClr val="accent4">
                    <a:lumMod val="60000"/>
                    <a:lumOff val="40000"/>
                  </a:schemeClr>
                </a:solidFill>
                <a:effectLst/>
                <a:latin typeface="Arial"/>
                <a:cs typeface="Arial"/>
              </a:rPr>
              <a:t> 	</a:t>
            </a:r>
            <a:r>
              <a:rPr lang="en-US" b="1" i="0" dirty="0">
                <a:effectLst/>
                <a:latin typeface="Arial"/>
                <a:cs typeface="Arial"/>
              </a:rPr>
              <a:t>Indicators for this field are _3 </a:t>
            </a:r>
            <a:r>
              <a:rPr lang="en-US" b="1" dirty="0">
                <a:latin typeface="Arial"/>
                <a:cs typeface="Arial"/>
              </a:rPr>
              <a:t>    </a:t>
            </a:r>
            <a:endParaRPr lang="en-US" b="1">
              <a:latin typeface="Arial" panose="020B0604020202020204" pitchFamily="34" charset="0"/>
              <a:cs typeface="Arial"/>
            </a:endParaRPr>
          </a:p>
          <a:p>
            <a:pPr fontAlgn="base"/>
            <a:r>
              <a:rPr lang="en-US" b="1" i="0" dirty="0">
                <a:solidFill>
                  <a:schemeClr val="accent4">
                    <a:lumMod val="60000"/>
                    <a:lumOff val="40000"/>
                  </a:schemeClr>
                </a:solidFill>
                <a:effectLst/>
                <a:latin typeface="Arial"/>
                <a:cs typeface="Arial"/>
              </a:rPr>
              <a:t>336 	</a:t>
            </a:r>
            <a:r>
              <a:rPr lang="en-US" b="1" i="0" dirty="0">
                <a:effectLst/>
                <a:latin typeface="Arial"/>
                <a:cs typeface="Arial"/>
              </a:rPr>
              <a:t>Content type:  </a:t>
            </a:r>
            <a:endParaRPr lang="en-US" b="1">
              <a:solidFill>
                <a:srgbClr val="DBDDCD"/>
              </a:solidFill>
              <a:latin typeface="Arial" panose="020B0604020202020204" pitchFamily="34" charset="0"/>
              <a:cs typeface="Arial"/>
            </a:endParaRPr>
          </a:p>
          <a:p>
            <a:r>
              <a:rPr lang="en-US" b="1" dirty="0">
                <a:solidFill>
                  <a:srgbClr val="DBDDCD"/>
                </a:solidFill>
                <a:latin typeface="Arial"/>
                <a:cs typeface="Arial"/>
                <a:hlinkClick r:id="rId8">
                  <a:extLst>
                    <a:ext uri="{A12FA001-AC4F-418D-AE19-62706E023703}">
                      <ahyp:hlinkClr xmlns:ahyp="http://schemas.microsoft.com/office/drawing/2018/hyperlinkcolor" val="tx"/>
                    </a:ext>
                  </a:extLst>
                </a:hlinkClick>
              </a:rPr>
              <a:t>    https://www.loc.gov/standards/valuelist/rdacontent.html</a:t>
            </a:r>
            <a:endParaRPr lang="en-US" dirty="0">
              <a:solidFill>
                <a:srgbClr val="000000"/>
              </a:solidFill>
              <a:latin typeface="Arial"/>
              <a:cs typeface="Arial"/>
            </a:endParaRPr>
          </a:p>
          <a:p>
            <a:pPr algn="l"/>
            <a:r>
              <a:rPr lang="en-US" b="1" i="0" dirty="0">
                <a:effectLst/>
                <a:latin typeface="Arial"/>
                <a:cs typeface="Arial"/>
              </a:rPr>
              <a:t>	</a:t>
            </a:r>
            <a:endParaRPr lang="en-US" b="1" i="0">
              <a:solidFill>
                <a:schemeClr val="accent3">
                  <a:lumMod val="40000"/>
                  <a:lumOff val="60000"/>
                </a:schemeClr>
              </a:solidFill>
              <a:effectLst/>
              <a:latin typeface="Arial" panose="020B0604020202020204" pitchFamily="34" charset="0"/>
              <a:cs typeface="Arial"/>
            </a:endParaRPr>
          </a:p>
          <a:p>
            <a:pPr algn="l" fontAlgn="base"/>
            <a:r>
              <a:rPr lang="en-US" b="1" dirty="0">
                <a:solidFill>
                  <a:schemeClr val="accent4">
                    <a:lumMod val="60000"/>
                    <a:lumOff val="40000"/>
                  </a:schemeClr>
                </a:solidFill>
                <a:latin typeface="Arial"/>
                <a:cs typeface="Arial"/>
              </a:rPr>
              <a:t>33</a:t>
            </a:r>
            <a:r>
              <a:rPr lang="en-US" b="1" i="0" dirty="0">
                <a:solidFill>
                  <a:schemeClr val="accent4">
                    <a:lumMod val="60000"/>
                    <a:lumOff val="40000"/>
                  </a:schemeClr>
                </a:solidFill>
                <a:effectLst/>
                <a:latin typeface="Arial"/>
                <a:cs typeface="Arial"/>
              </a:rPr>
              <a:t>7 	</a:t>
            </a:r>
            <a:r>
              <a:rPr lang="en-US" b="1" i="0" dirty="0">
                <a:effectLst/>
                <a:latin typeface="Arial"/>
                <a:cs typeface="Arial"/>
              </a:rPr>
              <a:t>Media type: 	</a:t>
            </a:r>
            <a:r>
              <a:rPr lang="en-US" b="1" i="0" dirty="0">
                <a:solidFill>
                  <a:schemeClr val="accent3">
                    <a:lumMod val="40000"/>
                    <a:lumOff val="60000"/>
                  </a:schemeClr>
                </a:solidFill>
                <a:effectLst/>
                <a:latin typeface="Arial"/>
                <a:cs typeface="Arial"/>
              </a:rPr>
              <a:t>https://www.rdaregistry.info/termList/RDAMediaType/ </a:t>
            </a:r>
          </a:p>
          <a:p>
            <a:pPr algn="l" fontAlgn="base"/>
            <a:endParaRPr lang="en-US" b="1" dirty="0">
              <a:solidFill>
                <a:schemeClr val="accent3">
                  <a:lumMod val="40000"/>
                  <a:lumOff val="60000"/>
                </a:schemeClr>
              </a:solidFill>
              <a:latin typeface="Arial" panose="020B0604020202020204" pitchFamily="34" charset="0"/>
              <a:cs typeface="Arial"/>
            </a:endParaRPr>
          </a:p>
          <a:p>
            <a:pPr algn="l" fontAlgn="base"/>
            <a:r>
              <a:rPr lang="en-US" b="1" dirty="0">
                <a:solidFill>
                  <a:schemeClr val="accent4">
                    <a:lumMod val="60000"/>
                    <a:lumOff val="40000"/>
                  </a:schemeClr>
                </a:solidFill>
                <a:latin typeface="Arial"/>
                <a:cs typeface="Arial"/>
              </a:rPr>
              <a:t>338</a:t>
            </a:r>
            <a:r>
              <a:rPr lang="en-US" b="1" i="0" dirty="0">
                <a:solidFill>
                  <a:schemeClr val="accent4">
                    <a:lumMod val="60000"/>
                    <a:lumOff val="40000"/>
                  </a:schemeClr>
                </a:solidFill>
                <a:effectLst/>
                <a:latin typeface="Arial"/>
                <a:cs typeface="Arial"/>
              </a:rPr>
              <a:t> 	</a:t>
            </a:r>
            <a:r>
              <a:rPr lang="en-US" b="1" i="0" dirty="0">
                <a:effectLst/>
                <a:latin typeface="Arial"/>
                <a:cs typeface="Arial"/>
              </a:rPr>
              <a:t>Carrier type:	</a:t>
            </a:r>
            <a:r>
              <a:rPr lang="en-US" b="1" i="0" dirty="0">
                <a:solidFill>
                  <a:schemeClr val="accent3">
                    <a:lumMod val="40000"/>
                    <a:lumOff val="60000"/>
                  </a:schemeClr>
                </a:solidFill>
                <a:effectLst/>
                <a:latin typeface="Arial"/>
                <a:cs typeface="Arial"/>
              </a:rPr>
              <a:t>https://www.rdaregistry.info/termList/RDACarrierType/ </a:t>
            </a:r>
          </a:p>
          <a:p>
            <a:pPr algn="l" fontAlgn="base"/>
            <a:endParaRPr lang="en-US" b="1" i="0" dirty="0">
              <a:solidFill>
                <a:schemeClr val="accent3">
                  <a:lumMod val="40000"/>
                  <a:lumOff val="60000"/>
                </a:schemeClr>
              </a:solidFill>
              <a:effectLst/>
              <a:latin typeface="Arial" panose="020B0604020202020204" pitchFamily="34" charset="0"/>
              <a:cs typeface="Arial"/>
            </a:endParaRPr>
          </a:p>
          <a:p>
            <a:pPr fontAlgn="base"/>
            <a:r>
              <a:rPr lang="en-US" b="1" dirty="0">
                <a:solidFill>
                  <a:schemeClr val="accent4">
                    <a:lumMod val="60000"/>
                    <a:lumOff val="40000"/>
                  </a:schemeClr>
                </a:solidFill>
                <a:latin typeface="Arial"/>
                <a:cs typeface="Arial"/>
              </a:rPr>
              <a:t>340</a:t>
            </a:r>
            <a:r>
              <a:rPr lang="en-US" b="1" i="0" dirty="0">
                <a:solidFill>
                  <a:schemeClr val="accent4">
                    <a:lumMod val="60000"/>
                    <a:lumOff val="40000"/>
                  </a:schemeClr>
                </a:solidFill>
                <a:effectLst/>
                <a:latin typeface="Arial"/>
                <a:cs typeface="Arial"/>
              </a:rPr>
              <a:t> 	</a:t>
            </a:r>
            <a:r>
              <a:rPr lang="en-US" b="1" i="0" dirty="0">
                <a:effectLst/>
                <a:latin typeface="Arial"/>
                <a:cs typeface="Arial"/>
              </a:rPr>
              <a:t>Physical medium: 	</a:t>
            </a:r>
            <a:r>
              <a:rPr lang="en-US" b="1" i="0" dirty="0">
                <a:solidFill>
                  <a:schemeClr val="accent3">
                    <a:lumMod val="40000"/>
                    <a:lumOff val="60000"/>
                  </a:schemeClr>
                </a:solidFill>
                <a:effectLst/>
                <a:latin typeface="Arial"/>
                <a:cs typeface="Arial"/>
                <a:hlinkClick r:id="rId9">
                  <a:extLst>
                    <a:ext uri="{A12FA001-AC4F-418D-AE19-62706E023703}">
                      <ahyp:hlinkClr xmlns:ahyp="http://schemas.microsoft.com/office/drawing/2018/hyperlinkcolor" val="tx"/>
                    </a:ext>
                  </a:extLst>
                </a:hlinkClick>
              </a:rPr>
              <a:t>https://www.rdaregistry.info/termList/RDAMaterial/</a:t>
            </a:r>
            <a:endParaRPr lang="en-US" b="1" i="0" dirty="0">
              <a:solidFill>
                <a:schemeClr val="accent3">
                  <a:lumMod val="40000"/>
                  <a:lumOff val="60000"/>
                </a:schemeClr>
              </a:solidFill>
              <a:effectLst/>
              <a:latin typeface="Arial"/>
              <a:cs typeface="Arial"/>
            </a:endParaRPr>
          </a:p>
          <a:p>
            <a:pPr algn="l" fontAlgn="base"/>
            <a:endParaRPr lang="en-US" b="1" dirty="0">
              <a:solidFill>
                <a:schemeClr val="accent3">
                  <a:lumMod val="40000"/>
                  <a:lumOff val="60000"/>
                </a:schemeClr>
              </a:solidFill>
              <a:latin typeface="Arial" panose="020B0604020202020204" pitchFamily="34" charset="0"/>
              <a:cs typeface="Arial"/>
            </a:endParaRPr>
          </a:p>
        </p:txBody>
      </p:sp>
    </p:spTree>
    <p:extLst>
      <p:ext uri="{BB962C8B-B14F-4D97-AF65-F5344CB8AC3E}">
        <p14:creationId xmlns:p14="http://schemas.microsoft.com/office/powerpoint/2010/main" val="3791486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05D4D-BF5A-2411-9F54-EE33DF94103C}"/>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4393BDC-DFBC-7D87-0545-3AB71C5033DE}"/>
              </a:ext>
            </a:extLst>
          </p:cNvPr>
          <p:cNvSpPr>
            <a:spLocks noGrp="1"/>
          </p:cNvSpPr>
          <p:nvPr>
            <p:ph type="dt" sz="half" idx="10"/>
          </p:nvPr>
        </p:nvSpPr>
        <p:spPr/>
        <p:txBody>
          <a:bodyPr/>
          <a:lstStyle/>
          <a:p>
            <a:fld id="{3D811EA6-5A84-4EA8-94D6-A910A15D9617}" type="datetime1">
              <a:rPr lang="en-US"/>
              <a:t>2/12/2025</a:t>
            </a:fld>
            <a:endParaRPr lang="en-US"/>
          </a:p>
        </p:txBody>
      </p:sp>
      <mc:AlternateContent xmlns:mc="http://schemas.openxmlformats.org/markup-compatibility/2006" xmlns:p14="http://schemas.microsoft.com/office/powerpoint/2010/main">
        <mc:Choice Requires="p14">
          <p:contentPart p14:bwMode="auto" r:id="rId3">
            <p14:nvContentPartPr>
              <p14:cNvPr id="24" name="Ink 23">
                <a:extLst>
                  <a:ext uri="{FF2B5EF4-FFF2-40B4-BE49-F238E27FC236}">
                    <a16:creationId xmlns:a16="http://schemas.microsoft.com/office/drawing/2014/main" id="{497AACB1-32DF-308B-7BF4-2D029FFF9C48}"/>
                  </a:ext>
                </a:extLst>
              </p14:cNvPr>
              <p14:cNvContentPartPr/>
              <p14:nvPr/>
            </p14:nvContentPartPr>
            <p14:xfrm>
              <a:off x="6267060" y="1897223"/>
              <a:ext cx="15551" cy="15551"/>
            </p14:xfrm>
          </p:contentPart>
        </mc:Choice>
        <mc:Fallback xmlns="">
          <p:pic>
            <p:nvPicPr>
              <p:cNvPr id="24" name="Ink 23">
                <a:extLst>
                  <a:ext uri="{FF2B5EF4-FFF2-40B4-BE49-F238E27FC236}">
                    <a16:creationId xmlns:a16="http://schemas.microsoft.com/office/drawing/2014/main" id="{497AACB1-32DF-308B-7BF4-2D029FFF9C48}"/>
                  </a:ext>
                </a:extLst>
              </p:cNvPr>
              <p:cNvPicPr/>
              <p:nvPr/>
            </p:nvPicPr>
            <p:blipFill>
              <a:blip r:embed="rId4"/>
              <a:stretch>
                <a:fillRect/>
              </a:stretch>
            </p:blipFill>
            <p:spPr>
              <a:xfrm>
                <a:off x="5878285" y="1508448"/>
                <a:ext cx="777550" cy="777550"/>
              </a:xfrm>
              <a:prstGeom prst="rect">
                <a:avLst/>
              </a:prstGeom>
            </p:spPr>
          </p:pic>
        </mc:Fallback>
      </mc:AlternateContent>
      <p:pic>
        <p:nvPicPr>
          <p:cNvPr id="3" name="Picture 2">
            <a:extLst>
              <a:ext uri="{FF2B5EF4-FFF2-40B4-BE49-F238E27FC236}">
                <a16:creationId xmlns:a16="http://schemas.microsoft.com/office/drawing/2014/main" id="{A902BC2D-C95B-D11E-7184-265DA76C5FD9}"/>
              </a:ext>
            </a:extLst>
          </p:cNvPr>
          <p:cNvPicPr>
            <a:picLocks noChangeAspect="1"/>
          </p:cNvPicPr>
          <p:nvPr/>
        </p:nvPicPr>
        <p:blipFill>
          <a:blip r:embed="rId5"/>
          <a:stretch>
            <a:fillRect/>
          </a:stretch>
        </p:blipFill>
        <p:spPr>
          <a:xfrm>
            <a:off x="9151907" y="5614694"/>
            <a:ext cx="2267909" cy="902286"/>
          </a:xfrm>
          <a:prstGeom prst="rect">
            <a:avLst/>
          </a:prstGeom>
        </p:spPr>
      </p:pic>
      <p:sp>
        <p:nvSpPr>
          <p:cNvPr id="5" name="TextBox 4">
            <a:extLst>
              <a:ext uri="{FF2B5EF4-FFF2-40B4-BE49-F238E27FC236}">
                <a16:creationId xmlns:a16="http://schemas.microsoft.com/office/drawing/2014/main" id="{348B8604-A39B-1EB6-732B-6CCF7A5580F9}"/>
              </a:ext>
            </a:extLst>
          </p:cNvPr>
          <p:cNvSpPr txBox="1"/>
          <p:nvPr/>
        </p:nvSpPr>
        <p:spPr>
          <a:xfrm>
            <a:off x="103901" y="0"/>
            <a:ext cx="7843814" cy="830997"/>
          </a:xfrm>
          <a:prstGeom prst="rect">
            <a:avLst/>
          </a:prstGeom>
          <a:noFill/>
          <a:ln w="28575">
            <a:solidFill>
              <a:srgbClr val="C7858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4B6D2"/>
                </a:solidFill>
                <a:effectLst/>
                <a:uLnTx/>
                <a:uFillTx/>
                <a:latin typeface="Abadi"/>
                <a:ea typeface="+mn-ea"/>
                <a:cs typeface="+mn-cs"/>
              </a:rPr>
              <a:t>FIELDS OF NOTE CONTINUED</a:t>
            </a:r>
            <a:endParaRPr kumimoji="0" lang="en-US" sz="3200" b="1" i="0" u="none" strike="noStrike" kern="1200" cap="none" spc="0" normalizeH="0" baseline="0" noProof="0" dirty="0">
              <a:ln>
                <a:noFill/>
              </a:ln>
              <a:solidFill>
                <a:srgbClr val="94B6D2"/>
              </a:solidFill>
              <a:effectLst/>
              <a:uLnTx/>
              <a:uFillTx/>
              <a:latin typeface="Abadi" panose="020B0604020104020204" pitchFamily="34" charset="0"/>
              <a:ea typeface="+mn-ea"/>
              <a:cs typeface="+mn-cs"/>
            </a:endParaRPr>
          </a:p>
        </p:txBody>
      </p:sp>
      <p:sp>
        <p:nvSpPr>
          <p:cNvPr id="10" name="TextBox 9">
            <a:extLst>
              <a:ext uri="{FF2B5EF4-FFF2-40B4-BE49-F238E27FC236}">
                <a16:creationId xmlns:a16="http://schemas.microsoft.com/office/drawing/2014/main" id="{823E08A9-C138-1AAB-1469-09461EE78D3D}"/>
              </a:ext>
            </a:extLst>
          </p:cNvPr>
          <p:cNvSpPr txBox="1"/>
          <p:nvPr/>
        </p:nvSpPr>
        <p:spPr>
          <a:xfrm>
            <a:off x="360433" y="1715836"/>
            <a:ext cx="8578283" cy="4524315"/>
          </a:xfrm>
          <a:prstGeom prst="rect">
            <a:avLst/>
          </a:prstGeom>
          <a:noFill/>
        </p:spPr>
        <p:txBody>
          <a:bodyPr wrap="square" lIns="91440" tIns="45720" rIns="91440" bIns="45720" anchor="t">
            <a:spAutoFit/>
          </a:bodyPr>
          <a:lstStyle/>
          <a:p>
            <a:pPr fontAlgn="base"/>
            <a:r>
              <a:rPr lang="en-US" b="1" dirty="0">
                <a:solidFill>
                  <a:schemeClr val="accent3">
                    <a:lumMod val="60000"/>
                    <a:lumOff val="40000"/>
                  </a:schemeClr>
                </a:solidFill>
                <a:latin typeface="Arial"/>
                <a:cs typeface="Arial"/>
              </a:rPr>
              <a:t>388</a:t>
            </a:r>
            <a:r>
              <a:rPr lang="en-US" b="1" i="0" dirty="0">
                <a:solidFill>
                  <a:schemeClr val="accent3">
                    <a:lumMod val="60000"/>
                    <a:lumOff val="40000"/>
                  </a:schemeClr>
                </a:solidFill>
                <a:effectLst/>
                <a:latin typeface="Arial"/>
                <a:cs typeface="Arial"/>
              </a:rPr>
              <a:t> </a:t>
            </a:r>
            <a:r>
              <a:rPr lang="en-US" b="1" dirty="0">
                <a:solidFill>
                  <a:schemeClr val="accent3">
                    <a:lumMod val="60000"/>
                    <a:lumOff val="40000"/>
                  </a:schemeClr>
                </a:solidFill>
                <a:latin typeface="Arial"/>
                <a:cs typeface="Arial"/>
              </a:rPr>
              <a:t> </a:t>
            </a:r>
            <a:r>
              <a:rPr lang="en-US" b="1" dirty="0">
                <a:latin typeface="Arial"/>
                <a:cs typeface="Arial"/>
              </a:rPr>
              <a:t>Time Period of Creation (R)</a:t>
            </a:r>
            <a:endParaRPr lang="en-US">
              <a:latin typeface="Arial"/>
              <a:cs typeface="Arial"/>
            </a:endParaRPr>
          </a:p>
          <a:p>
            <a:pPr algn="l" fontAlgn="base"/>
            <a:endParaRPr lang="en-US" b="1" dirty="0">
              <a:solidFill>
                <a:schemeClr val="accent3">
                  <a:lumMod val="60000"/>
                  <a:lumOff val="40000"/>
                </a:schemeClr>
              </a:solidFill>
              <a:latin typeface="Arial" panose="020B0604020202020204" pitchFamily="34" charset="0"/>
              <a:cs typeface="Arial"/>
            </a:endParaRPr>
          </a:p>
          <a:p>
            <a:pPr fontAlgn="base"/>
            <a:r>
              <a:rPr lang="en-US" b="1" dirty="0">
                <a:solidFill>
                  <a:schemeClr val="accent3">
                    <a:lumMod val="60000"/>
                    <a:lumOff val="40000"/>
                  </a:schemeClr>
                </a:solidFill>
                <a:latin typeface="Arial"/>
                <a:cs typeface="Arial"/>
              </a:rPr>
              <a:t>500</a:t>
            </a:r>
            <a:r>
              <a:rPr lang="en-US" b="1" i="0" dirty="0">
                <a:solidFill>
                  <a:schemeClr val="accent3">
                    <a:lumMod val="60000"/>
                    <a:lumOff val="40000"/>
                  </a:schemeClr>
                </a:solidFill>
                <a:effectLst/>
                <a:latin typeface="Arial"/>
                <a:cs typeface="Arial"/>
              </a:rPr>
              <a:t> </a:t>
            </a:r>
            <a:r>
              <a:rPr lang="en-US" b="1" dirty="0">
                <a:solidFill>
                  <a:schemeClr val="accent3">
                    <a:lumMod val="60000"/>
                    <a:lumOff val="40000"/>
                  </a:schemeClr>
                </a:solidFill>
                <a:latin typeface="Arial"/>
                <a:cs typeface="Arial"/>
              </a:rPr>
              <a:t>   </a:t>
            </a:r>
            <a:r>
              <a:rPr lang="en-US" b="1" dirty="0">
                <a:latin typeface="Arial"/>
                <a:cs typeface="Arial"/>
              </a:rPr>
              <a:t>500  General Note (R)</a:t>
            </a:r>
          </a:p>
          <a:p>
            <a:r>
              <a:rPr lang="en-US" b="1" dirty="0">
                <a:latin typeface="Arial"/>
                <a:cs typeface="Arial"/>
              </a:rPr>
              <a:t>            I</a:t>
            </a:r>
            <a:r>
              <a:rPr lang="en-US" b="1" i="0" dirty="0">
                <a:effectLst/>
                <a:latin typeface="Arial"/>
                <a:cs typeface="Arial"/>
              </a:rPr>
              <a:t>nformation about fabric, color, condition, accession number, and </a:t>
            </a:r>
            <a:r>
              <a:rPr lang="en-US" b="1" dirty="0">
                <a:latin typeface="Arial"/>
                <a:cs typeface="Arial"/>
              </a:rPr>
              <a:t>   </a:t>
            </a:r>
            <a:endParaRPr lang="en-US">
              <a:latin typeface="Arial"/>
              <a:cs typeface="Arial"/>
            </a:endParaRPr>
          </a:p>
          <a:p>
            <a:pPr fontAlgn="base"/>
            <a:r>
              <a:rPr lang="en-US" b="1" dirty="0">
                <a:latin typeface="Arial"/>
                <a:cs typeface="Arial"/>
              </a:rPr>
              <a:t>           other miscellaneous details</a:t>
            </a:r>
            <a:endParaRPr lang="en-US" b="1" dirty="0">
              <a:latin typeface="Arial" panose="020B0604020202020204" pitchFamily="34" charset="0"/>
              <a:cs typeface="Arial"/>
            </a:endParaRPr>
          </a:p>
          <a:p>
            <a:pPr algn="l" fontAlgn="base"/>
            <a:endParaRPr lang="en-US" b="1" dirty="0">
              <a:latin typeface="Arial" panose="020B0604020202020204" pitchFamily="34" charset="0"/>
              <a:cs typeface="Arial"/>
            </a:endParaRPr>
          </a:p>
          <a:p>
            <a:pPr fontAlgn="base"/>
            <a:r>
              <a:rPr lang="en-US" b="1" dirty="0">
                <a:solidFill>
                  <a:schemeClr val="accent3">
                    <a:lumMod val="60000"/>
                    <a:lumOff val="40000"/>
                  </a:schemeClr>
                </a:solidFill>
                <a:latin typeface="Arial"/>
                <a:cs typeface="Arial"/>
              </a:rPr>
              <a:t>541  </a:t>
            </a:r>
            <a:r>
              <a:rPr lang="en-US" b="1" dirty="0">
                <a:latin typeface="Arial"/>
                <a:cs typeface="Arial"/>
              </a:rPr>
              <a:t>Immediate Source of Acquisition Note (R)</a:t>
            </a:r>
            <a:endParaRPr lang="en-US" b="1" dirty="0">
              <a:latin typeface="Arial" panose="020B0604020202020204" pitchFamily="34" charset="0"/>
              <a:cs typeface="Arial"/>
            </a:endParaRPr>
          </a:p>
          <a:p>
            <a:pPr fontAlgn="base"/>
            <a:endParaRPr lang="en-US" b="1" i="0" dirty="0">
              <a:solidFill>
                <a:srgbClr val="C9CDB3"/>
              </a:solidFill>
              <a:effectLst/>
              <a:latin typeface="Arial" panose="020B0604020202020204" pitchFamily="34" charset="0"/>
              <a:cs typeface="Arial"/>
            </a:endParaRPr>
          </a:p>
          <a:p>
            <a:pPr fontAlgn="base"/>
            <a:r>
              <a:rPr lang="en-US" b="1" dirty="0">
                <a:solidFill>
                  <a:schemeClr val="accent3">
                    <a:lumMod val="60000"/>
                    <a:lumOff val="40000"/>
                  </a:schemeClr>
                </a:solidFill>
                <a:latin typeface="Arial"/>
                <a:cs typeface="Arial"/>
              </a:rPr>
              <a:t>655 </a:t>
            </a:r>
            <a:r>
              <a:rPr lang="en-US" b="1" u="sng" dirty="0">
                <a:latin typeface="Arial"/>
                <a:cs typeface="Arial"/>
              </a:rPr>
              <a:t>Subject Heading and Term Source Codes: Source Codes for   </a:t>
            </a:r>
            <a:endParaRPr lang="en-US" b="1" i="0" u="sng">
              <a:effectLst/>
              <a:latin typeface="Arial" panose="020B0604020202020204" pitchFamily="34" charset="0"/>
              <a:cs typeface="Arial"/>
            </a:endParaRPr>
          </a:p>
          <a:p>
            <a:pPr fontAlgn="base"/>
            <a:r>
              <a:rPr lang="en-US" b="1" u="sng" dirty="0">
                <a:latin typeface="Arial"/>
                <a:cs typeface="Arial"/>
              </a:rPr>
              <a:t>Vocabularies, Rules, and Schemes (Network Development </a:t>
            </a:r>
            <a:endParaRPr lang="en-US" u="sng" dirty="0">
              <a:latin typeface="Arial"/>
              <a:cs typeface="Arial"/>
            </a:endParaRPr>
          </a:p>
          <a:p>
            <a:r>
              <a:rPr lang="en-US" b="1" u="sng" dirty="0">
                <a:latin typeface="Arial"/>
                <a:cs typeface="Arial"/>
              </a:rPr>
              <a:t>and MARC Standards Office, Library of Congress)</a:t>
            </a:r>
            <a:endParaRPr lang="en-US" u="sng" dirty="0">
              <a:latin typeface="Arial"/>
              <a:cs typeface="Arial"/>
            </a:endParaRPr>
          </a:p>
          <a:p>
            <a:endParaRPr lang="en-US" b="1" dirty="0">
              <a:solidFill>
                <a:schemeClr val="accent3">
                  <a:lumMod val="60000"/>
                  <a:lumOff val="40000"/>
                </a:schemeClr>
              </a:solidFill>
              <a:latin typeface="Arial"/>
              <a:cs typeface="Arial"/>
            </a:endParaRPr>
          </a:p>
          <a:p>
            <a:r>
              <a:rPr lang="en-US" b="1" i="0" dirty="0">
                <a:solidFill>
                  <a:schemeClr val="accent3">
                    <a:lumMod val="60000"/>
                    <a:lumOff val="40000"/>
                  </a:schemeClr>
                </a:solidFill>
                <a:effectLst/>
                <a:latin typeface="Arial"/>
                <a:cs typeface="Arial"/>
              </a:rPr>
              <a:t>830</a:t>
            </a:r>
            <a:r>
              <a:rPr lang="en-US" b="1" dirty="0">
                <a:solidFill>
                  <a:schemeClr val="accent3">
                    <a:lumMod val="60000"/>
                    <a:lumOff val="40000"/>
                  </a:schemeClr>
                </a:solidFill>
                <a:latin typeface="Arial"/>
                <a:cs typeface="Arial"/>
              </a:rPr>
              <a:t>     </a:t>
            </a:r>
            <a:r>
              <a:rPr lang="en-US" b="1" dirty="0">
                <a:latin typeface="Arial"/>
                <a:cs typeface="Arial"/>
              </a:rPr>
              <a:t>Collection information</a:t>
            </a:r>
            <a:endParaRPr lang="en-US" dirty="0"/>
          </a:p>
          <a:p>
            <a:pPr algn="l" fontAlgn="base"/>
            <a:endParaRPr lang="en-US" b="1" dirty="0">
              <a:solidFill>
                <a:schemeClr val="accent3">
                  <a:lumMod val="60000"/>
                  <a:lumOff val="40000"/>
                </a:schemeClr>
              </a:solidFill>
              <a:latin typeface="Arial" panose="020B0604020202020204" pitchFamily="34" charset="0"/>
              <a:cs typeface="Arial"/>
            </a:endParaRPr>
          </a:p>
          <a:p>
            <a:pPr fontAlgn="base"/>
            <a:endParaRPr lang="en-US" b="1" dirty="0">
              <a:solidFill>
                <a:schemeClr val="accent3">
                  <a:lumMod val="60000"/>
                  <a:lumOff val="40000"/>
                </a:schemeClr>
              </a:solidFill>
              <a:latin typeface="Arial"/>
              <a:cs typeface="Arial"/>
            </a:endParaRPr>
          </a:p>
          <a:p>
            <a:r>
              <a:rPr lang="en-US" b="1" i="0" dirty="0">
                <a:solidFill>
                  <a:schemeClr val="accent3">
                    <a:lumMod val="60000"/>
                    <a:lumOff val="40000"/>
                  </a:schemeClr>
                </a:solidFill>
                <a:effectLst/>
                <a:latin typeface="Arial"/>
                <a:cs typeface="Arial"/>
              </a:rPr>
              <a:t>856</a:t>
            </a:r>
            <a:r>
              <a:rPr lang="en-US" b="1" dirty="0">
                <a:solidFill>
                  <a:schemeClr val="accent3">
                    <a:lumMod val="60000"/>
                    <a:lumOff val="40000"/>
                  </a:schemeClr>
                </a:solidFill>
                <a:latin typeface="Arial"/>
                <a:cs typeface="Arial"/>
              </a:rPr>
              <a:t>      </a:t>
            </a:r>
            <a:r>
              <a:rPr lang="en-US" b="1" dirty="0">
                <a:latin typeface="Arial"/>
                <a:cs typeface="Arial"/>
              </a:rPr>
              <a:t>Location information</a:t>
            </a:r>
            <a:endParaRPr lang="en-US" dirty="0">
              <a:solidFill>
                <a:schemeClr val="accent3">
                  <a:lumMod val="60000"/>
                  <a:lumOff val="40000"/>
                </a:schemeClr>
              </a:solidFill>
            </a:endParaRPr>
          </a:p>
        </p:txBody>
      </p:sp>
    </p:spTree>
    <p:extLst>
      <p:ext uri="{BB962C8B-B14F-4D97-AF65-F5344CB8AC3E}">
        <p14:creationId xmlns:p14="http://schemas.microsoft.com/office/powerpoint/2010/main" val="521219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6AC38D-7DD0-EC28-6F84-BC1AD94C2A4E}"/>
              </a:ext>
            </a:extLst>
          </p:cNvPr>
          <p:cNvPicPr>
            <a:picLocks noChangeAspect="1"/>
          </p:cNvPicPr>
          <p:nvPr/>
        </p:nvPicPr>
        <p:blipFill>
          <a:blip r:embed="rId4"/>
          <a:srcRect t="21135" b="22615"/>
          <a:stretch/>
        </p:blipFill>
        <p:spPr>
          <a:xfrm>
            <a:off x="20" y="10"/>
            <a:ext cx="12191980" cy="6857990"/>
          </a:xfrm>
          <a:prstGeom prst="rect">
            <a:avLst/>
          </a:prstGeom>
        </p:spPr>
      </p:pic>
      <p:sp>
        <p:nvSpPr>
          <p:cNvPr id="2" name="Date Placeholder 1">
            <a:extLst>
              <a:ext uri="{FF2B5EF4-FFF2-40B4-BE49-F238E27FC236}">
                <a16:creationId xmlns:a16="http://schemas.microsoft.com/office/drawing/2014/main" id="{DD6CF048-CB4E-4FDC-7E24-DD36CAFC6654}"/>
              </a:ext>
            </a:extLst>
          </p:cNvPr>
          <p:cNvSpPr>
            <a:spLocks noGrp="1"/>
          </p:cNvSpPr>
          <p:nvPr>
            <p:ph type="dt" sz="half" idx="10"/>
          </p:nvPr>
        </p:nvSpPr>
        <p:spPr>
          <a:xfrm>
            <a:off x="8837612" y="6378128"/>
            <a:ext cx="1600200" cy="365125"/>
          </a:xfrm>
        </p:spPr>
        <p:txBody>
          <a:bodyPr>
            <a:normAutofit/>
          </a:bodyPr>
          <a:lstStyle/>
          <a:p>
            <a:pPr>
              <a:spcAft>
                <a:spcPts val="600"/>
              </a:spcAft>
            </a:pPr>
            <a:fld id="{3D811EA6-5A84-4EA8-94D6-A910A15D9617}" type="datetime1">
              <a:rPr lang="en-US">
                <a:solidFill>
                  <a:srgbClr val="FFFFFF"/>
                </a:solidFill>
              </a:rPr>
              <a:pPr>
                <a:spcAft>
                  <a:spcPts val="600"/>
                </a:spcAft>
              </a:pPr>
              <a:t>2/12/2025</a:t>
            </a:fld>
            <a:endParaRPr lang="en-US">
              <a:solidFill>
                <a:srgbClr val="FFFFFF"/>
              </a:solidFill>
            </a:endParaRPr>
          </a:p>
        </p:txBody>
      </p:sp>
      <p:pic>
        <p:nvPicPr>
          <p:cNvPr id="7" name="Picture 6">
            <a:extLst>
              <a:ext uri="{FF2B5EF4-FFF2-40B4-BE49-F238E27FC236}">
                <a16:creationId xmlns:a16="http://schemas.microsoft.com/office/drawing/2014/main" id="{909CD54B-20CD-0344-FE2E-45F4D4C57580}"/>
              </a:ext>
            </a:extLst>
          </p:cNvPr>
          <p:cNvPicPr>
            <a:picLocks noChangeAspect="1"/>
          </p:cNvPicPr>
          <p:nvPr/>
        </p:nvPicPr>
        <p:blipFill>
          <a:blip r:embed="rId5"/>
          <a:stretch>
            <a:fillRect/>
          </a:stretch>
        </p:blipFill>
        <p:spPr>
          <a:xfrm>
            <a:off x="9637712" y="5840967"/>
            <a:ext cx="2267909" cy="902286"/>
          </a:xfrm>
          <a:prstGeom prst="rect">
            <a:avLst/>
          </a:prstGeom>
        </p:spPr>
      </p:pic>
    </p:spTree>
    <p:extLst>
      <p:ext uri="{BB962C8B-B14F-4D97-AF65-F5344CB8AC3E}">
        <p14:creationId xmlns:p14="http://schemas.microsoft.com/office/powerpoint/2010/main" val="1936689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CF048-CB4E-4FDC-7E24-DD36CAFC6654}"/>
              </a:ext>
            </a:extLst>
          </p:cNvPr>
          <p:cNvSpPr>
            <a:spLocks noGrp="1"/>
          </p:cNvSpPr>
          <p:nvPr>
            <p:ph type="dt" sz="half" idx="10"/>
          </p:nvPr>
        </p:nvSpPr>
        <p:spPr/>
        <p:txBody>
          <a:bodyPr/>
          <a:lstStyle/>
          <a:p>
            <a:fld id="{3D811EA6-5A84-4EA8-94D6-A910A15D9617}" type="datetime1">
              <a:rPr lang="en-US"/>
              <a:t>2/12/2025</a:t>
            </a:fld>
            <a:endParaRPr lang="en-US"/>
          </a:p>
        </p:txBody>
      </p:sp>
      <p:sp>
        <p:nvSpPr>
          <p:cNvPr id="8" name="TextBox 7">
            <a:extLst>
              <a:ext uri="{FF2B5EF4-FFF2-40B4-BE49-F238E27FC236}">
                <a16:creationId xmlns:a16="http://schemas.microsoft.com/office/drawing/2014/main" id="{7212FBE8-28B3-EF79-ADA7-AE1852982460}"/>
              </a:ext>
            </a:extLst>
          </p:cNvPr>
          <p:cNvSpPr txBox="1"/>
          <p:nvPr/>
        </p:nvSpPr>
        <p:spPr>
          <a:xfrm>
            <a:off x="124351" y="-520"/>
            <a:ext cx="5703940" cy="830997"/>
          </a:xfrm>
          <a:prstGeom prst="rect">
            <a:avLst/>
          </a:prstGeom>
          <a:noFill/>
          <a:ln>
            <a:solidFill>
              <a:srgbClr val="445B80"/>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chemeClr val="accent1"/>
                </a:solidFill>
                <a:latin typeface="Abadi" panose="020B0604020104020204" pitchFamily="34" charset="0"/>
              </a:rPr>
              <a:t>DRESS</a:t>
            </a:r>
          </a:p>
        </p:txBody>
      </p:sp>
      <p:pic>
        <p:nvPicPr>
          <p:cNvPr id="9" name="Picture 8" descr="A blue dress on a mannequin&#10;&#10;Description automatically generated">
            <a:extLst>
              <a:ext uri="{FF2B5EF4-FFF2-40B4-BE49-F238E27FC236}">
                <a16:creationId xmlns:a16="http://schemas.microsoft.com/office/drawing/2014/main" id="{B07E1F90-CD6E-A9E2-E57B-A6DDFBFCE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65" y="916495"/>
            <a:ext cx="2159610" cy="4448796"/>
          </a:xfrm>
          <a:prstGeom prst="rect">
            <a:avLst/>
          </a:prstGeom>
        </p:spPr>
      </p:pic>
      <p:pic>
        <p:nvPicPr>
          <p:cNvPr id="10" name="Picture 9">
            <a:extLst>
              <a:ext uri="{FF2B5EF4-FFF2-40B4-BE49-F238E27FC236}">
                <a16:creationId xmlns:a16="http://schemas.microsoft.com/office/drawing/2014/main" id="{9AB7B934-5C3E-2C90-99FB-DE535F6EFE00}"/>
              </a:ext>
            </a:extLst>
          </p:cNvPr>
          <p:cNvPicPr>
            <a:picLocks noChangeAspect="1"/>
          </p:cNvPicPr>
          <p:nvPr/>
        </p:nvPicPr>
        <p:blipFill>
          <a:blip r:embed="rId4"/>
          <a:stretch>
            <a:fillRect/>
          </a:stretch>
        </p:blipFill>
        <p:spPr>
          <a:xfrm>
            <a:off x="9246952" y="5797257"/>
            <a:ext cx="2267909" cy="902286"/>
          </a:xfrm>
          <a:prstGeom prst="rect">
            <a:avLst/>
          </a:prstGeom>
        </p:spPr>
      </p:pic>
      <p:pic>
        <p:nvPicPr>
          <p:cNvPr id="6" name="Picture 5">
            <a:extLst>
              <a:ext uri="{FF2B5EF4-FFF2-40B4-BE49-F238E27FC236}">
                <a16:creationId xmlns:a16="http://schemas.microsoft.com/office/drawing/2014/main" id="{B4578F7B-113F-0144-89DF-FCFE13AC0D3A}"/>
              </a:ext>
            </a:extLst>
          </p:cNvPr>
          <p:cNvPicPr>
            <a:picLocks noChangeAspect="1"/>
          </p:cNvPicPr>
          <p:nvPr/>
        </p:nvPicPr>
        <p:blipFill>
          <a:blip r:embed="rId5"/>
          <a:stretch>
            <a:fillRect/>
          </a:stretch>
        </p:blipFill>
        <p:spPr>
          <a:xfrm>
            <a:off x="2514600" y="1188671"/>
            <a:ext cx="9355542" cy="3986348"/>
          </a:xfrm>
          <a:prstGeom prst="rect">
            <a:avLst/>
          </a:prstGeom>
        </p:spPr>
      </p:pic>
      <p:sp>
        <p:nvSpPr>
          <p:cNvPr id="5" name="TextBox 4">
            <a:extLst>
              <a:ext uri="{FF2B5EF4-FFF2-40B4-BE49-F238E27FC236}">
                <a16:creationId xmlns:a16="http://schemas.microsoft.com/office/drawing/2014/main" id="{76AB64E2-A2AF-DE96-4065-21F623B95C2D}"/>
              </a:ext>
            </a:extLst>
          </p:cNvPr>
          <p:cNvSpPr txBox="1"/>
          <p:nvPr/>
        </p:nvSpPr>
        <p:spPr>
          <a:xfrm>
            <a:off x="97865" y="5799178"/>
            <a:ext cx="2817725" cy="584775"/>
          </a:xfrm>
          <a:prstGeom prst="rect">
            <a:avLst/>
          </a:prstGeom>
          <a:noFill/>
        </p:spPr>
        <p:txBody>
          <a:bodyPr wrap="square">
            <a:spAutoFit/>
          </a:bodyPr>
          <a:lstStyle/>
          <a:p>
            <a:r>
              <a:rPr lang="en-US" sz="1600" b="0" i="0" dirty="0">
                <a:solidFill>
                  <a:schemeClr val="accent4">
                    <a:lumMod val="60000"/>
                    <a:lumOff val="40000"/>
                  </a:schemeClr>
                </a:solidFill>
                <a:effectLst/>
                <a:latin typeface="Source Sans Pro" panose="020B0503030403020204" pitchFamily="34" charset="0"/>
              </a:rPr>
              <a:t>© Brigham Young University. </a:t>
            </a:r>
          </a:p>
          <a:p>
            <a:pPr algn="ctr"/>
            <a:r>
              <a:rPr lang="en-US" sz="1600" b="0" i="0" dirty="0">
                <a:solidFill>
                  <a:schemeClr val="accent4">
                    <a:lumMod val="60000"/>
                    <a:lumOff val="40000"/>
                  </a:schemeClr>
                </a:solidFill>
                <a:effectLst/>
                <a:latin typeface="Source Sans Pro" panose="020B0503030403020204" pitchFamily="34" charset="0"/>
              </a:rPr>
              <a:t>All rights reserved.</a:t>
            </a:r>
            <a:endParaRPr lang="en-US" sz="1600" dirty="0">
              <a:solidFill>
                <a:schemeClr val="accent4">
                  <a:lumMod val="60000"/>
                  <a:lumOff val="40000"/>
                </a:schemeClr>
              </a:solidFill>
            </a:endParaRPr>
          </a:p>
        </p:txBody>
      </p:sp>
    </p:spTree>
    <p:extLst>
      <p:ext uri="{BB962C8B-B14F-4D97-AF65-F5344CB8AC3E}">
        <p14:creationId xmlns:p14="http://schemas.microsoft.com/office/powerpoint/2010/main" val="2806740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CF048-CB4E-4FDC-7E24-DD36CAFC6654}"/>
              </a:ext>
            </a:extLst>
          </p:cNvPr>
          <p:cNvSpPr>
            <a:spLocks noGrp="1"/>
          </p:cNvSpPr>
          <p:nvPr>
            <p:ph type="dt" sz="half" idx="10"/>
          </p:nvPr>
        </p:nvSpPr>
        <p:spPr/>
        <p:txBody>
          <a:bodyPr/>
          <a:lstStyle/>
          <a:p>
            <a:fld id="{3D811EA6-5A84-4EA8-94D6-A910A15D9617}" type="datetime1">
              <a:rPr lang="en-US"/>
              <a:t>2/12/2025</a:t>
            </a:fld>
            <a:endParaRPr lang="en-US"/>
          </a:p>
        </p:txBody>
      </p:sp>
      <p:sp>
        <p:nvSpPr>
          <p:cNvPr id="6" name="TextBox 5">
            <a:extLst>
              <a:ext uri="{FF2B5EF4-FFF2-40B4-BE49-F238E27FC236}">
                <a16:creationId xmlns:a16="http://schemas.microsoft.com/office/drawing/2014/main" id="{3ED986AE-AA96-8B93-3A61-7AE43EBCF685}"/>
              </a:ext>
            </a:extLst>
          </p:cNvPr>
          <p:cNvSpPr txBox="1"/>
          <p:nvPr/>
        </p:nvSpPr>
        <p:spPr>
          <a:xfrm>
            <a:off x="9851468" y="194101"/>
            <a:ext cx="1981141" cy="830997"/>
          </a:xfrm>
          <a:prstGeom prst="rect">
            <a:avLst/>
          </a:prstGeom>
          <a:noFill/>
          <a:ln>
            <a:solidFill>
              <a:srgbClr val="445B80"/>
            </a:solidFill>
            <a:prstDash val="dash"/>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solidFill>
                  <a:schemeClr val="accent1"/>
                </a:solidFill>
                <a:latin typeface="Abadi" panose="020B0604020104020204" pitchFamily="34" charset="0"/>
              </a:rPr>
              <a:t>DRESS</a:t>
            </a:r>
          </a:p>
        </p:txBody>
      </p:sp>
      <p:pic>
        <p:nvPicPr>
          <p:cNvPr id="12" name="Picture 11">
            <a:extLst>
              <a:ext uri="{FF2B5EF4-FFF2-40B4-BE49-F238E27FC236}">
                <a16:creationId xmlns:a16="http://schemas.microsoft.com/office/drawing/2014/main" id="{E9A2075F-0C81-F1E9-2775-15AB15F13196}"/>
              </a:ext>
            </a:extLst>
          </p:cNvPr>
          <p:cNvPicPr>
            <a:picLocks noChangeAspect="1"/>
          </p:cNvPicPr>
          <p:nvPr/>
        </p:nvPicPr>
        <p:blipFill>
          <a:blip r:embed="rId3"/>
          <a:stretch>
            <a:fillRect/>
          </a:stretch>
        </p:blipFill>
        <p:spPr>
          <a:xfrm>
            <a:off x="9817922" y="5883275"/>
            <a:ext cx="1832716" cy="729145"/>
          </a:xfrm>
          <a:prstGeom prst="rect">
            <a:avLst/>
          </a:prstGeom>
        </p:spPr>
      </p:pic>
      <p:pic>
        <p:nvPicPr>
          <p:cNvPr id="4" name="Picture 3">
            <a:extLst>
              <a:ext uri="{FF2B5EF4-FFF2-40B4-BE49-F238E27FC236}">
                <a16:creationId xmlns:a16="http://schemas.microsoft.com/office/drawing/2014/main" id="{8C21791A-1A12-B181-ECED-269C726F8174}"/>
              </a:ext>
            </a:extLst>
          </p:cNvPr>
          <p:cNvPicPr>
            <a:picLocks noChangeAspect="1"/>
          </p:cNvPicPr>
          <p:nvPr/>
        </p:nvPicPr>
        <p:blipFill>
          <a:blip r:embed="rId4"/>
          <a:stretch>
            <a:fillRect/>
          </a:stretch>
        </p:blipFill>
        <p:spPr>
          <a:xfrm>
            <a:off x="243444" y="119296"/>
            <a:ext cx="6211947" cy="1249478"/>
          </a:xfrm>
          <a:prstGeom prst="rect">
            <a:avLst/>
          </a:prstGeom>
        </p:spPr>
      </p:pic>
      <p:pic>
        <p:nvPicPr>
          <p:cNvPr id="7" name="Picture 6">
            <a:extLst>
              <a:ext uri="{FF2B5EF4-FFF2-40B4-BE49-F238E27FC236}">
                <a16:creationId xmlns:a16="http://schemas.microsoft.com/office/drawing/2014/main" id="{435FA1C3-BB77-7EE3-4D70-2144D1B78C42}"/>
              </a:ext>
            </a:extLst>
          </p:cNvPr>
          <p:cNvPicPr>
            <a:picLocks noChangeAspect="1"/>
          </p:cNvPicPr>
          <p:nvPr/>
        </p:nvPicPr>
        <p:blipFill>
          <a:blip r:embed="rId5"/>
          <a:srcRect r="2638"/>
          <a:stretch/>
        </p:blipFill>
        <p:spPr>
          <a:xfrm>
            <a:off x="243444" y="1237338"/>
            <a:ext cx="6211947" cy="2614157"/>
          </a:xfrm>
          <a:prstGeom prst="rect">
            <a:avLst/>
          </a:prstGeom>
        </p:spPr>
      </p:pic>
      <p:pic>
        <p:nvPicPr>
          <p:cNvPr id="9" name="Picture 8">
            <a:extLst>
              <a:ext uri="{FF2B5EF4-FFF2-40B4-BE49-F238E27FC236}">
                <a16:creationId xmlns:a16="http://schemas.microsoft.com/office/drawing/2014/main" id="{F6F59F1F-3050-6D9E-3686-4DDD46EA2998}"/>
              </a:ext>
            </a:extLst>
          </p:cNvPr>
          <p:cNvPicPr>
            <a:picLocks noChangeAspect="1"/>
          </p:cNvPicPr>
          <p:nvPr/>
        </p:nvPicPr>
        <p:blipFill>
          <a:blip r:embed="rId6"/>
          <a:stretch>
            <a:fillRect/>
          </a:stretch>
        </p:blipFill>
        <p:spPr>
          <a:xfrm>
            <a:off x="3345104" y="2816314"/>
            <a:ext cx="5975386" cy="3922390"/>
          </a:xfrm>
          <a:prstGeom prst="rect">
            <a:avLst/>
          </a:prstGeom>
        </p:spPr>
      </p:pic>
      <p:pic>
        <p:nvPicPr>
          <p:cNvPr id="5" name="Picture 4">
            <a:extLst>
              <a:ext uri="{FF2B5EF4-FFF2-40B4-BE49-F238E27FC236}">
                <a16:creationId xmlns:a16="http://schemas.microsoft.com/office/drawing/2014/main" id="{640CB43A-C633-B9E2-65D3-4C087B671627}"/>
              </a:ext>
            </a:extLst>
          </p:cNvPr>
          <p:cNvPicPr>
            <a:picLocks noChangeAspect="1"/>
          </p:cNvPicPr>
          <p:nvPr/>
        </p:nvPicPr>
        <p:blipFill>
          <a:blip r:embed="rId7"/>
          <a:stretch>
            <a:fillRect/>
          </a:stretch>
        </p:blipFill>
        <p:spPr>
          <a:xfrm>
            <a:off x="582224" y="1718518"/>
            <a:ext cx="753281" cy="257451"/>
          </a:xfrm>
          <a:prstGeom prst="rect">
            <a:avLst/>
          </a:prstGeom>
        </p:spPr>
      </p:pic>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ED26F1FB-F7BF-B941-5239-00EAEEDAC598}"/>
                  </a:ext>
                </a:extLst>
              </p14:cNvPr>
              <p14:cNvContentPartPr/>
              <p14:nvPr/>
            </p14:nvContentPartPr>
            <p14:xfrm>
              <a:off x="6213230" y="1362807"/>
              <a:ext cx="14653" cy="14653"/>
            </p14:xfrm>
          </p:contentPart>
        </mc:Choice>
        <mc:Fallback xmlns="">
          <p:pic>
            <p:nvPicPr>
              <p:cNvPr id="3" name="Ink 2">
                <a:extLst>
                  <a:ext uri="{FF2B5EF4-FFF2-40B4-BE49-F238E27FC236}">
                    <a16:creationId xmlns:a16="http://schemas.microsoft.com/office/drawing/2014/main" id="{ED26F1FB-F7BF-B941-5239-00EAEEDAC598}"/>
                  </a:ext>
                </a:extLst>
              </p:cNvPr>
              <p:cNvPicPr/>
              <p:nvPr/>
            </p:nvPicPr>
            <p:blipFill>
              <a:blip r:embed="rId9"/>
              <a:stretch>
                <a:fillRect/>
              </a:stretch>
            </p:blipFill>
            <p:spPr>
              <a:xfrm>
                <a:off x="5495233" y="630157"/>
                <a:ext cx="1465300" cy="14653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0F93490C-4B64-82A6-A587-AC8A202AC50B}"/>
                  </a:ext>
                </a:extLst>
              </p14:cNvPr>
              <p14:cNvContentPartPr/>
              <p14:nvPr/>
            </p14:nvContentPartPr>
            <p14:xfrm>
              <a:off x="2730334" y="2236560"/>
              <a:ext cx="59542" cy="97788"/>
            </p14:xfrm>
          </p:contentPart>
        </mc:Choice>
        <mc:Fallback xmlns="">
          <p:pic>
            <p:nvPicPr>
              <p:cNvPr id="8" name="Ink 7">
                <a:extLst>
                  <a:ext uri="{FF2B5EF4-FFF2-40B4-BE49-F238E27FC236}">
                    <a16:creationId xmlns:a16="http://schemas.microsoft.com/office/drawing/2014/main" id="{0F93490C-4B64-82A6-A587-AC8A202AC50B}"/>
                  </a:ext>
                </a:extLst>
              </p:cNvPr>
              <p:cNvPicPr/>
              <p:nvPr/>
            </p:nvPicPr>
            <p:blipFill>
              <a:blip r:embed="rId11"/>
              <a:stretch>
                <a:fillRect/>
              </a:stretch>
            </p:blipFill>
            <p:spPr>
              <a:xfrm>
                <a:off x="2712400" y="2219008"/>
                <a:ext cx="95052" cy="133250"/>
              </a:xfrm>
              <a:prstGeom prst="rect">
                <a:avLst/>
              </a:prstGeom>
            </p:spPr>
          </p:pic>
        </mc:Fallback>
      </mc:AlternateContent>
    </p:spTree>
    <p:extLst>
      <p:ext uri="{BB962C8B-B14F-4D97-AF65-F5344CB8AC3E}">
        <p14:creationId xmlns:p14="http://schemas.microsoft.com/office/powerpoint/2010/main" val="36152465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DD1DAD52-B525-46B5-8E87-60EE23581B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43A0C1C8EEE0440B74CAB231F157A23" ma:contentTypeVersion="20" ma:contentTypeDescription="Create a new document." ma:contentTypeScope="" ma:versionID="34c52eea6783fe299ab98fec46721f85">
  <xsd:schema xmlns:xsd="http://www.w3.org/2001/XMLSchema" xmlns:xs="http://www.w3.org/2001/XMLSchema" xmlns:p="http://schemas.microsoft.com/office/2006/metadata/properties" xmlns:ns2="84d73e86-90d7-45a1-a792-35a39d6fa55d" xmlns:ns3="491c43ce-54a1-4fda-a61b-10adbb923a01" targetNamespace="http://schemas.microsoft.com/office/2006/metadata/properties" ma:root="true" ma:fieldsID="8640ab4188e477a491e68059b2baa400" ns2:_="" ns3:_="">
    <xsd:import namespace="84d73e86-90d7-45a1-a792-35a39d6fa55d"/>
    <xsd:import namespace="491c43ce-54a1-4fda-a61b-10adbb923a0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3:TaxCatchAll" minOccurs="0"/>
                <xsd:element ref="ns2:lcf76f155ced4ddcb4097134ff3c332f"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d73e86-90d7-45a1-a792-35a39d6fa55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46ab139-beac-4a0c-b3a9-d02764f684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1c43ce-54a1-4fda-a61b-10adbb923a0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12104e9-5f9b-4980-8abb-7b4028d8bf83}" ma:internalName="TaxCatchAll" ma:showField="CatchAllData" ma:web="491c43ce-54a1-4fda-a61b-10adbb923a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91c43ce-54a1-4fda-a61b-10adbb923a01" xsi:nil="true"/>
    <lcf76f155ced4ddcb4097134ff3c332f xmlns="84d73e86-90d7-45a1-a792-35a39d6fa5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6595EA5-7A11-4493-86DE-D690D34B735E}">
  <ds:schemaRefs>
    <ds:schemaRef ds:uri="http://schemas.microsoft.com/sharepoint/v3/contenttype/forms"/>
  </ds:schemaRefs>
</ds:datastoreItem>
</file>

<file path=customXml/itemProps2.xml><?xml version="1.0" encoding="utf-8"?>
<ds:datastoreItem xmlns:ds="http://schemas.openxmlformats.org/officeDocument/2006/customXml" ds:itemID="{26E1231A-442F-4B3A-9D46-0D656950471A}">
  <ds:schemaRefs>
    <ds:schemaRef ds:uri="491c43ce-54a1-4fda-a61b-10adbb923a01"/>
    <ds:schemaRef ds:uri="84d73e86-90d7-45a1-a792-35a39d6fa5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B44AE24-3D43-4A13-9275-F2EA4BD570FF}">
  <ds:schemaRefs>
    <ds:schemaRef ds:uri="491c43ce-54a1-4fda-a61b-10adbb923a01"/>
    <ds:schemaRef ds:uri="84d73e86-90d7-45a1-a792-35a39d6fa5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1578</Words>
  <Application>Microsoft Office PowerPoint</Application>
  <PresentationFormat>Widescreen</PresentationFormat>
  <Paragraphs>168</Paragraphs>
  <Slides>17</Slides>
  <Notes>16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Mesh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Jace Cook</dc:creator>
  <cp:lastModifiedBy>Barbera Scoby</cp:lastModifiedBy>
  <cp:revision>487</cp:revision>
  <dcterms:created xsi:type="dcterms:W3CDTF">2023-02-23T17:11:24Z</dcterms:created>
  <dcterms:modified xsi:type="dcterms:W3CDTF">2025-02-13T01:40:42Z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0x010100343A0C1C8EEE0440B74CAB231F157A23</vt:lpwstr>
  </property>
  <property fmtid="{D5CDD505-2E9C-101B-9397-08002B2CF9AE}" pid="3" name="MediaServiceImageTags">
    <vt:lpwstr/>
  </property>
</Properties>
</file>