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87" r:id="rId4"/>
  </p:sldMasterIdLst>
  <p:notesMasterIdLst>
    <p:notesMasterId r:id="rId40"/>
  </p:notesMasterIdLst>
  <p:sldIdLst>
    <p:sldId id="341" r:id="rId5"/>
    <p:sldId id="313" r:id="rId6"/>
    <p:sldId id="348" r:id="rId7"/>
    <p:sldId id="366" r:id="rId8"/>
    <p:sldId id="326" r:id="rId9"/>
    <p:sldId id="367" r:id="rId10"/>
    <p:sldId id="380" r:id="rId11"/>
    <p:sldId id="372" r:id="rId12"/>
    <p:sldId id="378" r:id="rId13"/>
    <p:sldId id="373" r:id="rId14"/>
    <p:sldId id="376" r:id="rId15"/>
    <p:sldId id="377" r:id="rId16"/>
    <p:sldId id="374" r:id="rId17"/>
    <p:sldId id="379" r:id="rId18"/>
    <p:sldId id="381" r:id="rId19"/>
    <p:sldId id="375" r:id="rId20"/>
    <p:sldId id="368" r:id="rId21"/>
    <p:sldId id="369" r:id="rId22"/>
    <p:sldId id="370" r:id="rId23"/>
    <p:sldId id="371" r:id="rId24"/>
    <p:sldId id="382" r:id="rId25"/>
    <p:sldId id="392" r:id="rId26"/>
    <p:sldId id="391" r:id="rId27"/>
    <p:sldId id="393" r:id="rId28"/>
    <p:sldId id="385" r:id="rId29"/>
    <p:sldId id="386" r:id="rId30"/>
    <p:sldId id="383" r:id="rId31"/>
    <p:sldId id="387" r:id="rId32"/>
    <p:sldId id="388" r:id="rId33"/>
    <p:sldId id="390" r:id="rId34"/>
    <p:sldId id="389" r:id="rId35"/>
    <p:sldId id="394" r:id="rId36"/>
    <p:sldId id="344" r:id="rId37"/>
    <p:sldId id="345" r:id="rId38"/>
    <p:sldId id="30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7A871A-B4FD-0090-2B39-6BC0A58DEE7A}" name="Pamela Thomas" initials="PT" userId="S::pthomas@illinoisheartland.org::ad4cf190-5f75-4294-8e54-f230bc34824e" providerId="AD"/>
  <p188:author id="{DD03EC62-EC51-7DEB-80E9-8D0386DE585B}" name="Kat Anderberg" initials="KA" userId="S::kanderberg@illinoisheartland.org::71787f19-0e1e-4ca0-b2aa-8c3fee02ff75" providerId="AD"/>
  <p188:author id="{B47DFC75-4698-CF95-F088-F7A46A662023}" name="Eric McKinney" initials="EM" userId="S::emckinney@illinoisheartland.org::5f286661-4459-4021-b51f-77cc27f771fb" providerId="AD"/>
  <p188:author id="{C4E941B9-7557-63DD-6B42-71114633E41C}" name="Barbera Scoby" initials="BS" userId="S::bscoby@illinoisheartland.org::8152ee88-6376-41f1-b5e7-744bc9920e08" providerId="AD"/>
  <p188:author id="{9229F6FF-0A6F-35D1-FB6B-EC4DCF568F5F}" name="Shelley Stone" initials="SS" userId="S::sstone2@illinoisheartland.org::8fa1eaa4-7b03-49cc-b700-111e49e30e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8586"/>
    <a:srgbClr val="6D3B42"/>
    <a:srgbClr val="445B80"/>
    <a:srgbClr val="B4CEE0"/>
    <a:srgbClr val="48585C"/>
    <a:srgbClr val="2232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F6657-E2AB-4DBC-99D6-323A5202533D}" v="2" dt="2025-04-16T20:37:14.265"/>
    <p1510:client id="{C441CA60-D4A4-2D0C-9EAD-0BB352F229B1}" v="44" dt="2025-04-16T09:24:32.442"/>
    <p1510:client id="{C615FF3F-0540-A616-7D75-DD6D81146627}" v="75" dt="2025-04-16T17:07:18.607"/>
    <p1510:client id="{CF668695-09B7-CBC0-C0D6-1DF31AB1F6FB}" v="2" dt="2025-04-16T20:17:46.7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era Scoby" userId="S::bscoby@illinoisheartland.org::8152ee88-6376-41f1-b5e7-744bc9920e08" providerId="AD" clId="Web-{E9D349B3-0765-01A1-6F35-19B4C5382D9D}"/>
    <pc:docChg chg="addSld modSld sldOrd">
      <pc:chgData name="Barbera Scoby" userId="S::bscoby@illinoisheartland.org::8152ee88-6376-41f1-b5e7-744bc9920e08" providerId="AD" clId="Web-{E9D349B3-0765-01A1-6F35-19B4C5382D9D}" dt="2025-04-12T01:34:23.038" v="828"/>
      <pc:docMkLst>
        <pc:docMk/>
      </pc:docMkLst>
      <pc:sldChg chg="modNotes">
        <pc:chgData name="Barbera Scoby" userId="S::bscoby@illinoisheartland.org::8152ee88-6376-41f1-b5e7-744bc9920e08" providerId="AD" clId="Web-{E9D349B3-0765-01A1-6F35-19B4C5382D9D}" dt="2025-04-11T16:24:59.607" v="163"/>
        <pc:sldMkLst>
          <pc:docMk/>
          <pc:sldMk cId="1936689467" sldId="326"/>
        </pc:sldMkLst>
      </pc:sldChg>
      <pc:sldChg chg="addSp modSp modNotes">
        <pc:chgData name="Barbera Scoby" userId="S::bscoby@illinoisheartland.org::8152ee88-6376-41f1-b5e7-744bc9920e08" providerId="AD" clId="Web-{E9D349B3-0765-01A1-6F35-19B4C5382D9D}" dt="2025-04-12T01:33:41.600" v="822" actId="1076"/>
        <pc:sldMkLst>
          <pc:docMk/>
          <pc:sldMk cId="300973298" sldId="366"/>
        </pc:sldMkLst>
        <pc:picChg chg="add mod">
          <ac:chgData name="Barbera Scoby" userId="S::bscoby@illinoisheartland.org::8152ee88-6376-41f1-b5e7-744bc9920e08" providerId="AD" clId="Web-{E9D349B3-0765-01A1-6F35-19B4C5382D9D}" dt="2025-04-12T01:33:41.600" v="822" actId="1076"/>
          <ac:picMkLst>
            <pc:docMk/>
            <pc:sldMk cId="300973298" sldId="366"/>
            <ac:picMk id="6" creationId="{2C44876D-AC64-A1B9-DC9F-EE6AADA76763}"/>
          </ac:picMkLst>
        </pc:picChg>
      </pc:sldChg>
      <pc:sldChg chg="addSp delSp modSp modNotes">
        <pc:chgData name="Barbera Scoby" userId="S::bscoby@illinoisheartland.org::8152ee88-6376-41f1-b5e7-744bc9920e08" providerId="AD" clId="Web-{E9D349B3-0765-01A1-6F35-19B4C5382D9D}" dt="2025-04-11T18:18:21.886" v="357" actId="1076"/>
        <pc:sldMkLst>
          <pc:docMk/>
          <pc:sldMk cId="1812272116" sldId="369"/>
        </pc:sldMkLst>
        <pc:picChg chg="add del mod">
          <ac:chgData name="Barbera Scoby" userId="S::bscoby@illinoisheartland.org::8152ee88-6376-41f1-b5e7-744bc9920e08" providerId="AD" clId="Web-{E9D349B3-0765-01A1-6F35-19B4C5382D9D}" dt="2025-04-11T18:18:08.792" v="354"/>
          <ac:picMkLst>
            <pc:docMk/>
            <pc:sldMk cId="1812272116" sldId="369"/>
            <ac:picMk id="4" creationId="{016AE783-5452-D2BC-8FB7-395A92CB442A}"/>
          </ac:picMkLst>
        </pc:picChg>
        <pc:picChg chg="add del mod modCrop">
          <ac:chgData name="Barbera Scoby" userId="S::bscoby@illinoisheartland.org::8152ee88-6376-41f1-b5e7-744bc9920e08" providerId="AD" clId="Web-{E9D349B3-0765-01A1-6F35-19B4C5382D9D}" dt="2025-04-11T18:11:39.201" v="351"/>
          <ac:picMkLst>
            <pc:docMk/>
            <pc:sldMk cId="1812272116" sldId="369"/>
            <ac:picMk id="5" creationId="{55C50007-5DC5-C3E1-191B-5A55C55C66C8}"/>
          </ac:picMkLst>
        </pc:picChg>
        <pc:picChg chg="del">
          <ac:chgData name="Barbera Scoby" userId="S::bscoby@illinoisheartland.org::8152ee88-6376-41f1-b5e7-744bc9920e08" providerId="AD" clId="Web-{E9D349B3-0765-01A1-6F35-19B4C5382D9D}" dt="2025-04-11T18:18:01.354" v="352"/>
          <ac:picMkLst>
            <pc:docMk/>
            <pc:sldMk cId="1812272116" sldId="369"/>
            <ac:picMk id="6" creationId="{CAAE1BC9-3A80-C12D-0193-9BD444FEFEFF}"/>
          </ac:picMkLst>
        </pc:picChg>
        <pc:picChg chg="add mod">
          <ac:chgData name="Barbera Scoby" userId="S::bscoby@illinoisheartland.org::8152ee88-6376-41f1-b5e7-744bc9920e08" providerId="AD" clId="Web-{E9D349B3-0765-01A1-6F35-19B4C5382D9D}" dt="2025-04-11T18:18:21.886" v="357" actId="1076"/>
          <ac:picMkLst>
            <pc:docMk/>
            <pc:sldMk cId="1812272116" sldId="369"/>
            <ac:picMk id="8" creationId="{EDE4F8DB-8F5A-11B4-E103-E1904C5654DE}"/>
          </ac:picMkLst>
        </pc:picChg>
        <pc:picChg chg="del">
          <ac:chgData name="Barbera Scoby" userId="S::bscoby@illinoisheartland.org::8152ee88-6376-41f1-b5e7-744bc9920e08" providerId="AD" clId="Web-{E9D349B3-0765-01A1-6F35-19B4C5382D9D}" dt="2025-04-11T18:06:30.988" v="320"/>
          <ac:picMkLst>
            <pc:docMk/>
            <pc:sldMk cId="1812272116" sldId="369"/>
            <ac:picMk id="9" creationId="{149A746F-5175-5BE2-8E63-8366DC0DF7AF}"/>
          </ac:picMkLst>
        </pc:picChg>
      </pc:sldChg>
      <pc:sldChg chg="modSp modNotes">
        <pc:chgData name="Barbera Scoby" userId="S::bscoby@illinoisheartland.org::8152ee88-6376-41f1-b5e7-744bc9920e08" providerId="AD" clId="Web-{E9D349B3-0765-01A1-6F35-19B4C5382D9D}" dt="2025-04-11T16:36:57.248" v="306"/>
        <pc:sldMkLst>
          <pc:docMk/>
          <pc:sldMk cId="701330121" sldId="370"/>
        </pc:sldMkLst>
        <pc:picChg chg="mod modCrop">
          <ac:chgData name="Barbera Scoby" userId="S::bscoby@illinoisheartland.org::8152ee88-6376-41f1-b5e7-744bc9920e08" providerId="AD" clId="Web-{E9D349B3-0765-01A1-6F35-19B4C5382D9D}" dt="2025-04-11T16:36:46.888" v="304"/>
          <ac:picMkLst>
            <pc:docMk/>
            <pc:sldMk cId="701330121" sldId="370"/>
            <ac:picMk id="9" creationId="{DB316C71-0F13-903F-75F6-71D8257F4A58}"/>
          </ac:picMkLst>
        </pc:picChg>
        <pc:picChg chg="mod modCrop">
          <ac:chgData name="Barbera Scoby" userId="S::bscoby@illinoisheartland.org::8152ee88-6376-41f1-b5e7-744bc9920e08" providerId="AD" clId="Web-{E9D349B3-0765-01A1-6F35-19B4C5382D9D}" dt="2025-04-11T16:36:57.248" v="306"/>
          <ac:picMkLst>
            <pc:docMk/>
            <pc:sldMk cId="701330121" sldId="370"/>
            <ac:picMk id="11" creationId="{3DFC09CC-15F0-0AC2-6261-BEDBE8DB64D8}"/>
          </ac:picMkLst>
        </pc:picChg>
      </pc:sldChg>
      <pc:sldChg chg="modNotes">
        <pc:chgData name="Barbera Scoby" userId="S::bscoby@illinoisheartland.org::8152ee88-6376-41f1-b5e7-744bc9920e08" providerId="AD" clId="Web-{E9D349B3-0765-01A1-6F35-19B4C5382D9D}" dt="2025-04-11T16:39:31.833" v="318"/>
        <pc:sldMkLst>
          <pc:docMk/>
          <pc:sldMk cId="1224631627" sldId="371"/>
        </pc:sldMkLst>
      </pc:sldChg>
      <pc:sldChg chg="addSp">
        <pc:chgData name="Barbera Scoby" userId="S::bscoby@illinoisheartland.org::8152ee88-6376-41f1-b5e7-744bc9920e08" providerId="AD" clId="Web-{E9D349B3-0765-01A1-6F35-19B4C5382D9D}" dt="2025-04-12T01:33:55.319" v="824"/>
        <pc:sldMkLst>
          <pc:docMk/>
          <pc:sldMk cId="2508833792" sldId="372"/>
        </pc:sldMkLst>
        <pc:picChg chg="add">
          <ac:chgData name="Barbera Scoby" userId="S::bscoby@illinoisheartland.org::8152ee88-6376-41f1-b5e7-744bc9920e08" providerId="AD" clId="Web-{E9D349B3-0765-01A1-6F35-19B4C5382D9D}" dt="2025-04-12T01:33:55.319" v="824"/>
          <ac:picMkLst>
            <pc:docMk/>
            <pc:sldMk cId="2508833792" sldId="372"/>
            <ac:picMk id="5" creationId="{859FA5FB-F6F1-3F5C-8FE6-3984E4E64EBB}"/>
          </ac:picMkLst>
        </pc:picChg>
      </pc:sldChg>
      <pc:sldChg chg="addSp">
        <pc:chgData name="Barbera Scoby" userId="S::bscoby@illinoisheartland.org::8152ee88-6376-41f1-b5e7-744bc9920e08" providerId="AD" clId="Web-{E9D349B3-0765-01A1-6F35-19B4C5382D9D}" dt="2025-04-12T01:34:08.632" v="826"/>
        <pc:sldMkLst>
          <pc:docMk/>
          <pc:sldMk cId="2823212426" sldId="373"/>
        </pc:sldMkLst>
        <pc:picChg chg="add">
          <ac:chgData name="Barbera Scoby" userId="S::bscoby@illinoisheartland.org::8152ee88-6376-41f1-b5e7-744bc9920e08" providerId="AD" clId="Web-{E9D349B3-0765-01A1-6F35-19B4C5382D9D}" dt="2025-04-12T01:34:08.632" v="826"/>
          <ac:picMkLst>
            <pc:docMk/>
            <pc:sldMk cId="2823212426" sldId="373"/>
            <ac:picMk id="5" creationId="{60995E76-005C-D915-97EB-24FCAE16E47A}"/>
          </ac:picMkLst>
        </pc:picChg>
      </pc:sldChg>
      <pc:sldChg chg="addSp modNotes">
        <pc:chgData name="Barbera Scoby" userId="S::bscoby@illinoisheartland.org::8152ee88-6376-41f1-b5e7-744bc9920e08" providerId="AD" clId="Web-{E9D349B3-0765-01A1-6F35-19B4C5382D9D}" dt="2025-04-12T01:34:23.038" v="828"/>
        <pc:sldMkLst>
          <pc:docMk/>
          <pc:sldMk cId="2282477968" sldId="375"/>
        </pc:sldMkLst>
        <pc:picChg chg="add">
          <ac:chgData name="Barbera Scoby" userId="S::bscoby@illinoisheartland.org::8152ee88-6376-41f1-b5e7-744bc9920e08" providerId="AD" clId="Web-{E9D349B3-0765-01A1-6F35-19B4C5382D9D}" dt="2025-04-12T01:34:23.038" v="828"/>
          <ac:picMkLst>
            <pc:docMk/>
            <pc:sldMk cId="2282477968" sldId="375"/>
            <ac:picMk id="5" creationId="{9102CA8C-F7CC-E425-B823-BFA4FE921177}"/>
          </ac:picMkLst>
        </pc:picChg>
      </pc:sldChg>
      <pc:sldChg chg="modNotes">
        <pc:chgData name="Barbera Scoby" userId="S::bscoby@illinoisheartland.org::8152ee88-6376-41f1-b5e7-744bc9920e08" providerId="AD" clId="Web-{E9D349B3-0765-01A1-6F35-19B4C5382D9D}" dt="2025-04-11T16:26:20.923" v="167"/>
        <pc:sldMkLst>
          <pc:docMk/>
          <pc:sldMk cId="82651123" sldId="377"/>
        </pc:sldMkLst>
      </pc:sldChg>
      <pc:sldChg chg="addSp">
        <pc:chgData name="Barbera Scoby" userId="S::bscoby@illinoisheartland.org::8152ee88-6376-41f1-b5e7-744bc9920e08" providerId="AD" clId="Web-{E9D349B3-0765-01A1-6F35-19B4C5382D9D}" dt="2025-04-12T01:34:02.053" v="825"/>
        <pc:sldMkLst>
          <pc:docMk/>
          <pc:sldMk cId="2104364609" sldId="378"/>
        </pc:sldMkLst>
        <pc:picChg chg="add">
          <ac:chgData name="Barbera Scoby" userId="S::bscoby@illinoisheartland.org::8152ee88-6376-41f1-b5e7-744bc9920e08" providerId="AD" clId="Web-{E9D349B3-0765-01A1-6F35-19B4C5382D9D}" dt="2025-04-12T01:34:02.053" v="825"/>
          <ac:picMkLst>
            <pc:docMk/>
            <pc:sldMk cId="2104364609" sldId="378"/>
            <ac:picMk id="7" creationId="{443C0918-7861-79C5-B14A-1E44562E9BC7}"/>
          </ac:picMkLst>
        </pc:picChg>
      </pc:sldChg>
      <pc:sldChg chg="addSp">
        <pc:chgData name="Barbera Scoby" userId="S::bscoby@illinoisheartland.org::8152ee88-6376-41f1-b5e7-744bc9920e08" providerId="AD" clId="Web-{E9D349B3-0765-01A1-6F35-19B4C5382D9D}" dt="2025-04-12T01:33:48.944" v="823"/>
        <pc:sldMkLst>
          <pc:docMk/>
          <pc:sldMk cId="49900780" sldId="380"/>
        </pc:sldMkLst>
        <pc:picChg chg="add">
          <ac:chgData name="Barbera Scoby" userId="S::bscoby@illinoisheartland.org::8152ee88-6376-41f1-b5e7-744bc9920e08" providerId="AD" clId="Web-{E9D349B3-0765-01A1-6F35-19B4C5382D9D}" dt="2025-04-12T01:33:48.944" v="823"/>
          <ac:picMkLst>
            <pc:docMk/>
            <pc:sldMk cId="49900780" sldId="380"/>
            <ac:picMk id="6" creationId="{65E015BC-6358-B87D-B9DF-8721545F91C7}"/>
          </ac:picMkLst>
        </pc:picChg>
      </pc:sldChg>
      <pc:sldChg chg="addSp modNotes">
        <pc:chgData name="Barbera Scoby" userId="S::bscoby@illinoisheartland.org::8152ee88-6376-41f1-b5e7-744bc9920e08" providerId="AD" clId="Web-{E9D349B3-0765-01A1-6F35-19B4C5382D9D}" dt="2025-04-12T01:34:17.460" v="827"/>
        <pc:sldMkLst>
          <pc:docMk/>
          <pc:sldMk cId="51886864" sldId="381"/>
        </pc:sldMkLst>
        <pc:picChg chg="add">
          <ac:chgData name="Barbera Scoby" userId="S::bscoby@illinoisheartland.org::8152ee88-6376-41f1-b5e7-744bc9920e08" providerId="AD" clId="Web-{E9D349B3-0765-01A1-6F35-19B4C5382D9D}" dt="2025-04-12T01:34:17.460" v="827"/>
          <ac:picMkLst>
            <pc:docMk/>
            <pc:sldMk cId="51886864" sldId="381"/>
            <ac:picMk id="6" creationId="{DCD981EC-785B-7FCE-81E0-E808A9911F77}"/>
          </ac:picMkLst>
        </pc:picChg>
      </pc:sldChg>
      <pc:sldChg chg="modNotes">
        <pc:chgData name="Barbera Scoby" userId="S::bscoby@illinoisheartland.org::8152ee88-6376-41f1-b5e7-744bc9920e08" providerId="AD" clId="Web-{E9D349B3-0765-01A1-6F35-19B4C5382D9D}" dt="2025-04-12T01:10:24.770" v="649"/>
        <pc:sldMkLst>
          <pc:docMk/>
          <pc:sldMk cId="1630052267" sldId="382"/>
        </pc:sldMkLst>
      </pc:sldChg>
      <pc:sldChg chg="modSp ord">
        <pc:chgData name="Barbera Scoby" userId="S::bscoby@illinoisheartland.org::8152ee88-6376-41f1-b5e7-744bc9920e08" providerId="AD" clId="Web-{E9D349B3-0765-01A1-6F35-19B4C5382D9D}" dt="2025-04-12T01:32:20.573" v="813"/>
        <pc:sldMkLst>
          <pc:docMk/>
          <pc:sldMk cId="3326536189" sldId="383"/>
        </pc:sldMkLst>
        <pc:spChg chg="mod">
          <ac:chgData name="Barbera Scoby" userId="S::bscoby@illinoisheartland.org::8152ee88-6376-41f1-b5e7-744bc9920e08" providerId="AD" clId="Web-{E9D349B3-0765-01A1-6F35-19B4C5382D9D}" dt="2025-04-12T01:32:09.322" v="812" actId="20577"/>
          <ac:spMkLst>
            <pc:docMk/>
            <pc:sldMk cId="3326536189" sldId="383"/>
            <ac:spMk id="6" creationId="{82C9A4C9-DF2A-6720-AB23-FFC22442D4F3}"/>
          </ac:spMkLst>
        </pc:spChg>
      </pc:sldChg>
      <pc:sldChg chg="addSp delSp modSp">
        <pc:chgData name="Barbera Scoby" userId="S::bscoby@illinoisheartland.org::8152ee88-6376-41f1-b5e7-744bc9920e08" providerId="AD" clId="Web-{E9D349B3-0765-01A1-6F35-19B4C5382D9D}" dt="2025-04-12T01:20:38.145" v="770" actId="1076"/>
        <pc:sldMkLst>
          <pc:docMk/>
          <pc:sldMk cId="133354334" sldId="385"/>
        </pc:sldMkLst>
        <pc:spChg chg="del">
          <ac:chgData name="Barbera Scoby" userId="S::bscoby@illinoisheartland.org::8152ee88-6376-41f1-b5e7-744bc9920e08" providerId="AD" clId="Web-{E9D349B3-0765-01A1-6F35-19B4C5382D9D}" dt="2025-04-12T01:18:18.032" v="749"/>
          <ac:spMkLst>
            <pc:docMk/>
            <pc:sldMk cId="133354334" sldId="385"/>
            <ac:spMk id="6" creationId="{F750843E-1457-6263-C536-837BA8CB2D41}"/>
          </ac:spMkLst>
        </pc:spChg>
        <pc:spChg chg="add mod">
          <ac:chgData name="Barbera Scoby" userId="S::bscoby@illinoisheartland.org::8152ee88-6376-41f1-b5e7-744bc9920e08" providerId="AD" clId="Web-{E9D349B3-0765-01A1-6F35-19B4C5382D9D}" dt="2025-04-12T01:19:20.565" v="760" actId="20577"/>
          <ac:spMkLst>
            <pc:docMk/>
            <pc:sldMk cId="133354334" sldId="385"/>
            <ac:spMk id="9" creationId="{4CF31331-CEB6-67E0-90DA-CF7E0BE91CDC}"/>
          </ac:spMkLst>
        </pc:spChg>
        <pc:spChg chg="del">
          <ac:chgData name="Barbera Scoby" userId="S::bscoby@illinoisheartland.org::8152ee88-6376-41f1-b5e7-744bc9920e08" providerId="AD" clId="Web-{E9D349B3-0765-01A1-6F35-19B4C5382D9D}" dt="2025-04-12T01:14:21.229" v="712"/>
          <ac:spMkLst>
            <pc:docMk/>
            <pc:sldMk cId="133354334" sldId="385"/>
            <ac:spMk id="14" creationId="{0353A913-860B-9C89-08B2-6272E0B22AF6}"/>
          </ac:spMkLst>
        </pc:spChg>
        <pc:picChg chg="mod">
          <ac:chgData name="Barbera Scoby" userId="S::bscoby@illinoisheartland.org::8152ee88-6376-41f1-b5e7-744bc9920e08" providerId="AD" clId="Web-{E9D349B3-0765-01A1-6F35-19B4C5382D9D}" dt="2025-04-12T01:20:13.926" v="767" actId="14100"/>
          <ac:picMkLst>
            <pc:docMk/>
            <pc:sldMk cId="133354334" sldId="385"/>
            <ac:picMk id="3" creationId="{02E7ABF9-0313-184A-0A3A-1170E5C96BD6}"/>
          </ac:picMkLst>
        </pc:picChg>
        <pc:picChg chg="del">
          <ac:chgData name="Barbera Scoby" userId="S::bscoby@illinoisheartland.org::8152ee88-6376-41f1-b5e7-744bc9920e08" providerId="AD" clId="Web-{E9D349B3-0765-01A1-6F35-19B4C5382D9D}" dt="2025-04-12T01:13:44.759" v="703"/>
          <ac:picMkLst>
            <pc:docMk/>
            <pc:sldMk cId="133354334" sldId="385"/>
            <ac:picMk id="4" creationId="{47F16C32-9825-E86F-8194-D0E32EFFDA22}"/>
          </ac:picMkLst>
        </pc:picChg>
        <pc:picChg chg="mod modCrop">
          <ac:chgData name="Barbera Scoby" userId="S::bscoby@illinoisheartland.org::8152ee88-6376-41f1-b5e7-744bc9920e08" providerId="AD" clId="Web-{E9D349B3-0765-01A1-6F35-19B4C5382D9D}" dt="2025-04-12T01:20:38.145" v="770" actId="1076"/>
          <ac:picMkLst>
            <pc:docMk/>
            <pc:sldMk cId="133354334" sldId="385"/>
            <ac:picMk id="5" creationId="{15F0C356-3242-69EC-E3D3-64E179BA724F}"/>
          </ac:picMkLst>
        </pc:picChg>
        <pc:picChg chg="del mod">
          <ac:chgData name="Barbera Scoby" userId="S::bscoby@illinoisheartland.org::8152ee88-6376-41f1-b5e7-744bc9920e08" providerId="AD" clId="Web-{E9D349B3-0765-01A1-6F35-19B4C5382D9D}" dt="2025-04-12T01:14:58.371" v="717"/>
          <ac:picMkLst>
            <pc:docMk/>
            <pc:sldMk cId="133354334" sldId="385"/>
            <ac:picMk id="8" creationId="{24CE44E2-5B3E-D853-C8C2-B3207F8E4E17}"/>
          </ac:picMkLst>
        </pc:picChg>
        <pc:picChg chg="del mod">
          <ac:chgData name="Barbera Scoby" userId="S::bscoby@illinoisheartland.org::8152ee88-6376-41f1-b5e7-744bc9920e08" providerId="AD" clId="Web-{E9D349B3-0765-01A1-6F35-19B4C5382D9D}" dt="2025-04-12T01:16:50.186" v="738"/>
          <ac:picMkLst>
            <pc:docMk/>
            <pc:sldMk cId="133354334" sldId="385"/>
            <ac:picMk id="12" creationId="{33599EF2-6D65-A21B-FA19-66F972C6D1F6}"/>
          </ac:picMkLst>
        </pc:picChg>
      </pc:sldChg>
      <pc:sldChg chg="modSp">
        <pc:chgData name="Barbera Scoby" userId="S::bscoby@illinoisheartland.org::8152ee88-6376-41f1-b5e7-744bc9920e08" providerId="AD" clId="Web-{E9D349B3-0765-01A1-6F35-19B4C5382D9D}" dt="2025-04-12T01:32:38.422" v="820" actId="14100"/>
        <pc:sldMkLst>
          <pc:docMk/>
          <pc:sldMk cId="313472993" sldId="386"/>
        </pc:sldMkLst>
        <pc:spChg chg="mod">
          <ac:chgData name="Barbera Scoby" userId="S::bscoby@illinoisheartland.org::8152ee88-6376-41f1-b5e7-744bc9920e08" providerId="AD" clId="Web-{E9D349B3-0765-01A1-6F35-19B4C5382D9D}" dt="2025-04-12T01:32:38.422" v="820" actId="14100"/>
          <ac:spMkLst>
            <pc:docMk/>
            <pc:sldMk cId="313472993" sldId="386"/>
            <ac:spMk id="4" creationId="{98145A72-6B75-337E-D839-2F0DFEF79BE9}"/>
          </ac:spMkLst>
        </pc:spChg>
        <pc:picChg chg="mod">
          <ac:chgData name="Barbera Scoby" userId="S::bscoby@illinoisheartland.org::8152ee88-6376-41f1-b5e7-744bc9920e08" providerId="AD" clId="Web-{E9D349B3-0765-01A1-6F35-19B4C5382D9D}" dt="2025-04-12T01:32:33.359" v="818" actId="1076"/>
          <ac:picMkLst>
            <pc:docMk/>
            <pc:sldMk cId="313472993" sldId="386"/>
            <ac:picMk id="3" creationId="{DADB318C-D690-BF6C-F26C-F603344E12DD}"/>
          </ac:picMkLst>
        </pc:picChg>
      </pc:sldChg>
      <pc:sldChg chg="addSp delSp modSp ord modNotes">
        <pc:chgData name="Barbera Scoby" userId="S::bscoby@illinoisheartland.org::8152ee88-6376-41f1-b5e7-744bc9920e08" providerId="AD" clId="Web-{E9D349B3-0765-01A1-6F35-19B4C5382D9D}" dt="2025-04-12T01:30:42.492" v="807" actId="1076"/>
        <pc:sldMkLst>
          <pc:docMk/>
          <pc:sldMk cId="2092336398" sldId="391"/>
        </pc:sldMkLst>
        <pc:picChg chg="add del mod">
          <ac:chgData name="Barbera Scoby" userId="S::bscoby@illinoisheartland.org::8152ee88-6376-41f1-b5e7-744bc9920e08" providerId="AD" clId="Web-{E9D349B3-0765-01A1-6F35-19B4C5382D9D}" dt="2025-04-12T01:22:11.241" v="773"/>
          <ac:picMkLst>
            <pc:docMk/>
            <pc:sldMk cId="2092336398" sldId="391"/>
            <ac:picMk id="3" creationId="{6841C7A0-9DBA-C4CF-C12C-D48B26380CEF}"/>
          </ac:picMkLst>
        </pc:picChg>
        <pc:picChg chg="add del mod">
          <ac:chgData name="Barbera Scoby" userId="S::bscoby@illinoisheartland.org::8152ee88-6376-41f1-b5e7-744bc9920e08" providerId="AD" clId="Web-{E9D349B3-0765-01A1-6F35-19B4C5382D9D}" dt="2025-04-12T01:26:08.388" v="779"/>
          <ac:picMkLst>
            <pc:docMk/>
            <pc:sldMk cId="2092336398" sldId="391"/>
            <ac:picMk id="4" creationId="{DD179156-4EC9-D2BB-885E-A0B28FC28AAF}"/>
          </ac:picMkLst>
        </pc:picChg>
        <pc:picChg chg="add mod modCrop">
          <ac:chgData name="Barbera Scoby" userId="S::bscoby@illinoisheartland.org::8152ee88-6376-41f1-b5e7-744bc9920e08" providerId="AD" clId="Web-{E9D349B3-0765-01A1-6F35-19B4C5382D9D}" dt="2025-04-12T01:30:42.492" v="807" actId="1076"/>
          <ac:picMkLst>
            <pc:docMk/>
            <pc:sldMk cId="2092336398" sldId="391"/>
            <ac:picMk id="5" creationId="{29AF2B4A-AAB5-9F61-00DF-92316B8FE0AE}"/>
          </ac:picMkLst>
        </pc:picChg>
        <pc:picChg chg="add mod modCrop">
          <ac:chgData name="Barbera Scoby" userId="S::bscoby@illinoisheartland.org::8152ee88-6376-41f1-b5e7-744bc9920e08" providerId="AD" clId="Web-{E9D349B3-0765-01A1-6F35-19B4C5382D9D}" dt="2025-04-12T01:30:24.257" v="805" actId="1076"/>
          <ac:picMkLst>
            <pc:docMk/>
            <pc:sldMk cId="2092336398" sldId="391"/>
            <ac:picMk id="6" creationId="{0ECBBF5A-EFA3-6EE2-AC75-2D9EC9A6F22A}"/>
          </ac:picMkLst>
        </pc:picChg>
        <pc:picChg chg="add mod modCrop">
          <ac:chgData name="Barbera Scoby" userId="S::bscoby@illinoisheartland.org::8152ee88-6376-41f1-b5e7-744bc9920e08" providerId="AD" clId="Web-{E9D349B3-0765-01A1-6F35-19B4C5382D9D}" dt="2025-04-12T01:30:30.211" v="806" actId="1076"/>
          <ac:picMkLst>
            <pc:docMk/>
            <pc:sldMk cId="2092336398" sldId="391"/>
            <ac:picMk id="7" creationId="{86B2F8FA-A634-2A34-2A14-96F1E4075419}"/>
          </ac:picMkLst>
        </pc:picChg>
      </pc:sldChg>
      <pc:sldChg chg="addSp delSp modSp add replId modNotes">
        <pc:chgData name="Barbera Scoby" userId="S::bscoby@illinoisheartland.org::8152ee88-6376-41f1-b5e7-744bc9920e08" providerId="AD" clId="Web-{E9D349B3-0765-01A1-6F35-19B4C5382D9D}" dt="2025-04-12T01:12:20.226" v="686"/>
        <pc:sldMkLst>
          <pc:docMk/>
          <pc:sldMk cId="2560012813" sldId="392"/>
        </pc:sldMkLst>
        <pc:picChg chg="add del mod modCrop">
          <ac:chgData name="Barbera Scoby" userId="S::bscoby@illinoisheartland.org::8152ee88-6376-41f1-b5e7-744bc9920e08" providerId="AD" clId="Web-{E9D349B3-0765-01A1-6F35-19B4C5382D9D}" dt="2025-04-12T01:03:08.805" v="534"/>
          <ac:picMkLst>
            <pc:docMk/>
            <pc:sldMk cId="2560012813" sldId="392"/>
            <ac:picMk id="3" creationId="{EFC1A0FA-56B1-2D08-D1BA-39DE3072FD4C}"/>
          </ac:picMkLst>
        </pc:picChg>
        <pc:picChg chg="add mod modCrop">
          <ac:chgData name="Barbera Scoby" userId="S::bscoby@illinoisheartland.org::8152ee88-6376-41f1-b5e7-744bc9920e08" providerId="AD" clId="Web-{E9D349B3-0765-01A1-6F35-19B4C5382D9D}" dt="2025-04-12T01:03:36.868" v="539"/>
          <ac:picMkLst>
            <pc:docMk/>
            <pc:sldMk cId="2560012813" sldId="392"/>
            <ac:picMk id="4" creationId="{E7FEA6AD-9722-6D59-396C-FA622A9FC7EE}"/>
          </ac:picMkLst>
        </pc:picChg>
        <pc:picChg chg="del">
          <ac:chgData name="Barbera Scoby" userId="S::bscoby@illinoisheartland.org::8152ee88-6376-41f1-b5e7-744bc9920e08" providerId="AD" clId="Web-{E9D349B3-0765-01A1-6F35-19B4C5382D9D}" dt="2025-04-12T00:57:50.391" v="497"/>
          <ac:picMkLst>
            <pc:docMk/>
            <pc:sldMk cId="2560012813" sldId="392"/>
            <ac:picMk id="9" creationId="{49D9B103-DFA1-500A-E6D3-7E0DC2EA1770}"/>
          </ac:picMkLst>
        </pc:picChg>
        <pc:picChg chg="del">
          <ac:chgData name="Barbera Scoby" userId="S::bscoby@illinoisheartland.org::8152ee88-6376-41f1-b5e7-744bc9920e08" providerId="AD" clId="Web-{E9D349B3-0765-01A1-6F35-19B4C5382D9D}" dt="2025-04-12T00:57:52.688" v="498"/>
          <ac:picMkLst>
            <pc:docMk/>
            <pc:sldMk cId="2560012813" sldId="392"/>
            <ac:picMk id="18" creationId="{7C45BFB0-7B9B-2945-400C-B964D718515E}"/>
          </ac:picMkLst>
        </pc:picChg>
      </pc:sldChg>
      <pc:sldChg chg="addSp modSp new">
        <pc:chgData name="Barbera Scoby" userId="S::bscoby@illinoisheartland.org::8152ee88-6376-41f1-b5e7-744bc9920e08" providerId="AD" clId="Web-{E9D349B3-0765-01A1-6F35-19B4C5382D9D}" dt="2025-04-12T01:31:13.868" v="811" actId="1076"/>
        <pc:sldMkLst>
          <pc:docMk/>
          <pc:sldMk cId="2664779352" sldId="393"/>
        </pc:sldMkLst>
        <pc:spChg chg="add mod">
          <ac:chgData name="Barbera Scoby" userId="S::bscoby@illinoisheartland.org::8152ee88-6376-41f1-b5e7-744bc9920e08" providerId="AD" clId="Web-{E9D349B3-0765-01A1-6F35-19B4C5382D9D}" dt="2025-04-12T01:15:23.215" v="723" actId="1076"/>
          <ac:spMkLst>
            <pc:docMk/>
            <pc:sldMk cId="2664779352" sldId="393"/>
            <ac:spMk id="4" creationId="{38C794FF-22A1-4E6C-CCCE-D11E3C146559}"/>
          </ac:spMkLst>
        </pc:spChg>
        <pc:spChg chg="add mod">
          <ac:chgData name="Barbera Scoby" userId="S::bscoby@illinoisheartland.org::8152ee88-6376-41f1-b5e7-744bc9920e08" providerId="AD" clId="Web-{E9D349B3-0765-01A1-6F35-19B4C5382D9D}" dt="2025-04-12T01:17:45.688" v="746" actId="1076"/>
          <ac:spMkLst>
            <pc:docMk/>
            <pc:sldMk cId="2664779352" sldId="393"/>
            <ac:spMk id="6" creationId="{0353A913-860B-9C89-08B2-6272E0B22AF6}"/>
          </ac:spMkLst>
        </pc:spChg>
        <pc:picChg chg="add mod">
          <ac:chgData name="Barbera Scoby" userId="S::bscoby@illinoisheartland.org::8152ee88-6376-41f1-b5e7-744bc9920e08" providerId="AD" clId="Web-{E9D349B3-0765-01A1-6F35-19B4C5382D9D}" dt="2025-04-12T01:16:13.888" v="732" actId="1076"/>
          <ac:picMkLst>
            <pc:docMk/>
            <pc:sldMk cId="2664779352" sldId="393"/>
            <ac:picMk id="5" creationId="{47D0957D-4E9F-550E-C3A3-65DCF7DC1F26}"/>
          </ac:picMkLst>
        </pc:picChg>
        <pc:picChg chg="add mod modCrop">
          <ac:chgData name="Barbera Scoby" userId="S::bscoby@illinoisheartland.org::8152ee88-6376-41f1-b5e7-744bc9920e08" providerId="AD" clId="Web-{E9D349B3-0765-01A1-6F35-19B4C5382D9D}" dt="2025-04-12T01:31:03.618" v="809" actId="1076"/>
          <ac:picMkLst>
            <pc:docMk/>
            <pc:sldMk cId="2664779352" sldId="393"/>
            <ac:picMk id="7" creationId="{C5C68880-9902-A303-6E80-A8AB7CBBE911}"/>
          </ac:picMkLst>
        </pc:picChg>
        <pc:picChg chg="add mod">
          <ac:chgData name="Barbera Scoby" userId="S::bscoby@illinoisheartland.org::8152ee88-6376-41f1-b5e7-744bc9920e08" providerId="AD" clId="Web-{E9D349B3-0765-01A1-6F35-19B4C5382D9D}" dt="2025-04-12T01:31:13.868" v="811" actId="1076"/>
          <ac:picMkLst>
            <pc:docMk/>
            <pc:sldMk cId="2664779352" sldId="393"/>
            <ac:picMk id="8" creationId="{D591712D-0E51-A22A-C286-BC6A2964D0FC}"/>
          </ac:picMkLst>
        </pc:picChg>
      </pc:sldChg>
    </pc:docChg>
  </pc:docChgLst>
  <pc:docChgLst>
    <pc:chgData name="Kat Anderberg" userId="S::kanderberg@illinoisheartland.org::71787f19-0e1e-4ca0-b2aa-8c3fee02ff75" providerId="AD" clId="Web-{0DC8DC1B-8ED7-D96A-9512-CBA7AB50E3A7}"/>
    <pc:docChg chg="mod">
      <pc:chgData name="Kat Anderberg" userId="S::kanderberg@illinoisheartland.org::71787f19-0e1e-4ca0-b2aa-8c3fee02ff75" providerId="AD" clId="Web-{0DC8DC1B-8ED7-D96A-9512-CBA7AB50E3A7}" dt="2025-04-14T15:34:00.292" v="0"/>
      <pc:docMkLst>
        <pc:docMk/>
      </pc:docMkLst>
    </pc:docChg>
  </pc:docChgLst>
  <pc:docChgLst>
    <pc:chgData name="Barbera Scoby" userId="8152ee88-6376-41f1-b5e7-744bc9920e08" providerId="ADAL" clId="{5DDF6657-E2AB-4DBC-99D6-323A5202533D}"/>
    <pc:docChg chg="undo custSel addSld delSld modSld sldOrd">
      <pc:chgData name="Barbera Scoby" userId="8152ee88-6376-41f1-b5e7-744bc9920e08" providerId="ADAL" clId="{5DDF6657-E2AB-4DBC-99D6-323A5202533D}" dt="2025-04-09T18:34:19.981" v="7091" actId="20577"/>
      <pc:docMkLst>
        <pc:docMk/>
      </pc:docMkLst>
      <pc:sldChg chg="del">
        <pc:chgData name="Barbera Scoby" userId="8152ee88-6376-41f1-b5e7-744bc9920e08" providerId="ADAL" clId="{5DDF6657-E2AB-4DBC-99D6-323A5202533D}" dt="2025-04-07T21:48:17.208" v="4123" actId="2696"/>
        <pc:sldMkLst>
          <pc:docMk/>
          <pc:sldMk cId="1408754498" sldId="309"/>
        </pc:sldMkLst>
      </pc:sldChg>
      <pc:sldChg chg="addSp delSp modSp add mod ord modNotesTx">
        <pc:chgData name="Barbera Scoby" userId="8152ee88-6376-41f1-b5e7-744bc9920e08" providerId="ADAL" clId="{5DDF6657-E2AB-4DBC-99D6-323A5202533D}" dt="2025-04-08T12:41:54.795" v="4466" actId="20577"/>
        <pc:sldMkLst>
          <pc:docMk/>
          <pc:sldMk cId="1755097771" sldId="313"/>
        </pc:sldMkLst>
        <pc:spChg chg="add mod">
          <ac:chgData name="Barbera Scoby" userId="8152ee88-6376-41f1-b5e7-744bc9920e08" providerId="ADAL" clId="{5DDF6657-E2AB-4DBC-99D6-323A5202533D}" dt="2025-04-07T21:26:03.329" v="3812" actId="1076"/>
          <ac:spMkLst>
            <pc:docMk/>
            <pc:sldMk cId="1755097771" sldId="313"/>
            <ac:spMk id="9" creationId="{ED2B7758-CAC4-8023-954E-D201AD178BFD}"/>
          </ac:spMkLst>
        </pc:spChg>
        <pc:picChg chg="mod">
          <ac:chgData name="Barbera Scoby" userId="8152ee88-6376-41f1-b5e7-744bc9920e08" providerId="ADAL" clId="{5DDF6657-E2AB-4DBC-99D6-323A5202533D}" dt="2025-04-07T21:24:47.605" v="3779" actId="1076"/>
          <ac:picMkLst>
            <pc:docMk/>
            <pc:sldMk cId="1755097771" sldId="313"/>
            <ac:picMk id="3" creationId="{9825E101-2B9E-F478-69EB-4888E49A918D}"/>
          </ac:picMkLst>
        </pc:picChg>
        <pc:picChg chg="mod ord">
          <ac:chgData name="Barbera Scoby" userId="8152ee88-6376-41f1-b5e7-744bc9920e08" providerId="ADAL" clId="{5DDF6657-E2AB-4DBC-99D6-323A5202533D}" dt="2025-04-07T21:24:55.971" v="3781" actId="1076"/>
          <ac:picMkLst>
            <pc:docMk/>
            <pc:sldMk cId="1755097771" sldId="313"/>
            <ac:picMk id="4" creationId="{319C1043-D203-6F3B-96B1-92DB225B4158}"/>
          </ac:picMkLst>
        </pc:picChg>
        <pc:picChg chg="mod modCrop">
          <ac:chgData name="Barbera Scoby" userId="8152ee88-6376-41f1-b5e7-744bc9920e08" providerId="ADAL" clId="{5DDF6657-E2AB-4DBC-99D6-323A5202533D}" dt="2025-04-07T21:25:19.936" v="3786" actId="1076"/>
          <ac:picMkLst>
            <pc:docMk/>
            <pc:sldMk cId="1755097771" sldId="313"/>
            <ac:picMk id="5" creationId="{45633412-63AB-30CC-A6BB-6EE0643DCE23}"/>
          </ac:picMkLst>
        </pc:picChg>
        <pc:picChg chg="mod">
          <ac:chgData name="Barbera Scoby" userId="8152ee88-6376-41f1-b5e7-744bc9920e08" providerId="ADAL" clId="{5DDF6657-E2AB-4DBC-99D6-323A5202533D}" dt="2025-04-07T21:26:21.507" v="3814" actId="1076"/>
          <ac:picMkLst>
            <pc:docMk/>
            <pc:sldMk cId="1755097771" sldId="313"/>
            <ac:picMk id="6" creationId="{92DC3BFD-80BB-FAE9-23E8-804374EA7B94}"/>
          </ac:picMkLst>
        </pc:picChg>
        <pc:picChg chg="mod">
          <ac:chgData name="Barbera Scoby" userId="8152ee88-6376-41f1-b5e7-744bc9920e08" providerId="ADAL" clId="{5DDF6657-E2AB-4DBC-99D6-323A5202533D}" dt="2025-04-07T21:26:11.954" v="3813" actId="1076"/>
          <ac:picMkLst>
            <pc:docMk/>
            <pc:sldMk cId="1755097771" sldId="313"/>
            <ac:picMk id="7" creationId="{4624C5A7-4F86-184A-BD1B-8E8AC9EB6BD3}"/>
          </ac:picMkLst>
        </pc:picChg>
        <pc:picChg chg="mod">
          <ac:chgData name="Barbera Scoby" userId="8152ee88-6376-41f1-b5e7-744bc9920e08" providerId="ADAL" clId="{5DDF6657-E2AB-4DBC-99D6-323A5202533D}" dt="2025-04-07T21:24:40.735" v="3777" actId="14100"/>
          <ac:picMkLst>
            <pc:docMk/>
            <pc:sldMk cId="1755097771" sldId="313"/>
            <ac:picMk id="8" creationId="{2FAC5F9C-012F-41A6-3081-543C60DEFEF2}"/>
          </ac:picMkLst>
        </pc:picChg>
      </pc:sldChg>
      <pc:sldChg chg="addSp delSp modSp mod modNotesTx">
        <pc:chgData name="Barbera Scoby" userId="8152ee88-6376-41f1-b5e7-744bc9920e08" providerId="ADAL" clId="{5DDF6657-E2AB-4DBC-99D6-323A5202533D}" dt="2025-04-09T18:31:28.178" v="6871" actId="20577"/>
        <pc:sldMkLst>
          <pc:docMk/>
          <pc:sldMk cId="1936689467" sldId="326"/>
        </pc:sldMkLst>
        <pc:spChg chg="add mod">
          <ac:chgData name="Barbera Scoby" userId="8152ee88-6376-41f1-b5e7-744bc9920e08" providerId="ADAL" clId="{5DDF6657-E2AB-4DBC-99D6-323A5202533D}" dt="2025-04-07T21:43:49.751" v="3823" actId="1076"/>
          <ac:spMkLst>
            <pc:docMk/>
            <pc:sldMk cId="1936689467" sldId="326"/>
            <ac:spMk id="9" creationId="{F2AE0B62-31E4-5773-C22D-87330BC2B3C7}"/>
          </ac:spMkLst>
        </pc:spChg>
        <pc:picChg chg="add mod modCrop">
          <ac:chgData name="Barbera Scoby" userId="8152ee88-6376-41f1-b5e7-744bc9920e08" providerId="ADAL" clId="{5DDF6657-E2AB-4DBC-99D6-323A5202533D}" dt="2025-04-09T16:52:10.185" v="4898" actId="14100"/>
          <ac:picMkLst>
            <pc:docMk/>
            <pc:sldMk cId="1936689467" sldId="326"/>
            <ac:picMk id="4" creationId="{F0D3B4B9-C57C-F14B-23CE-7BA033A4059B}"/>
          </ac:picMkLst>
        </pc:picChg>
        <pc:picChg chg="add mod ord">
          <ac:chgData name="Barbera Scoby" userId="8152ee88-6376-41f1-b5e7-744bc9920e08" providerId="ADAL" clId="{5DDF6657-E2AB-4DBC-99D6-323A5202533D}" dt="2025-04-09T16:51:37.350" v="4894" actId="166"/>
          <ac:picMkLst>
            <pc:docMk/>
            <pc:sldMk cId="1936689467" sldId="326"/>
            <ac:picMk id="5" creationId="{65453752-4E45-0F84-A916-FFB2ECAE8766}"/>
          </ac:picMkLst>
        </pc:picChg>
      </pc:sldChg>
      <pc:sldChg chg="modSp mod">
        <pc:chgData name="Barbera Scoby" userId="8152ee88-6376-41f1-b5e7-744bc9920e08" providerId="ADAL" clId="{5DDF6657-E2AB-4DBC-99D6-323A5202533D}" dt="2025-04-07T21:19:29.119" v="3745" actId="1076"/>
        <pc:sldMkLst>
          <pc:docMk/>
          <pc:sldMk cId="1011944542" sldId="341"/>
        </pc:sldMkLst>
        <pc:spChg chg="mod">
          <ac:chgData name="Barbera Scoby" userId="8152ee88-6376-41f1-b5e7-744bc9920e08" providerId="ADAL" clId="{5DDF6657-E2AB-4DBC-99D6-323A5202533D}" dt="2025-04-07T21:18:57.581" v="3742" actId="14100"/>
          <ac:spMkLst>
            <pc:docMk/>
            <pc:sldMk cId="1011944542" sldId="341"/>
            <ac:spMk id="12" creationId="{A1446F58-D133-FF25-7BAB-AEB0CC419318}"/>
          </ac:spMkLst>
        </pc:spChg>
        <pc:spChg chg="mod">
          <ac:chgData name="Barbera Scoby" userId="8152ee88-6376-41f1-b5e7-744bc9920e08" providerId="ADAL" clId="{5DDF6657-E2AB-4DBC-99D6-323A5202533D}" dt="2025-04-07T21:19:22.037" v="3744" actId="1076"/>
          <ac:spMkLst>
            <pc:docMk/>
            <pc:sldMk cId="1011944542" sldId="341"/>
            <ac:spMk id="14" creationId="{546BD63E-9A47-CE6A-F705-64A27AB8BD6E}"/>
          </ac:spMkLst>
        </pc:spChg>
        <pc:spChg chg="mod">
          <ac:chgData name="Barbera Scoby" userId="8152ee88-6376-41f1-b5e7-744bc9920e08" providerId="ADAL" clId="{5DDF6657-E2AB-4DBC-99D6-323A5202533D}" dt="2025-04-07T21:19:29.119" v="3745" actId="1076"/>
          <ac:spMkLst>
            <pc:docMk/>
            <pc:sldMk cId="1011944542" sldId="341"/>
            <ac:spMk id="16" creationId="{117EF9E2-01C4-E34F-22AC-89C637C8849D}"/>
          </ac:spMkLst>
        </pc:spChg>
      </pc:sldChg>
      <pc:sldChg chg="modSp mod modNotesTx">
        <pc:chgData name="Barbera Scoby" userId="8152ee88-6376-41f1-b5e7-744bc9920e08" providerId="ADAL" clId="{5DDF6657-E2AB-4DBC-99D6-323A5202533D}" dt="2025-04-09T17:45:31.575" v="4990" actId="20577"/>
        <pc:sldMkLst>
          <pc:docMk/>
          <pc:sldMk cId="3325345044" sldId="348"/>
        </pc:sldMkLst>
        <pc:spChg chg="mod">
          <ac:chgData name="Barbera Scoby" userId="8152ee88-6376-41f1-b5e7-744bc9920e08" providerId="ADAL" clId="{5DDF6657-E2AB-4DBC-99D6-323A5202533D}" dt="2025-04-07T21:56:10.840" v="4305" actId="1076"/>
          <ac:spMkLst>
            <pc:docMk/>
            <pc:sldMk cId="3325345044" sldId="348"/>
            <ac:spMk id="5" creationId="{ACA1946F-EE75-94CE-4F03-126A126489EC}"/>
          </ac:spMkLst>
        </pc:spChg>
        <pc:spChg chg="mod">
          <ac:chgData name="Barbera Scoby" userId="8152ee88-6376-41f1-b5e7-744bc9920e08" providerId="ADAL" clId="{5DDF6657-E2AB-4DBC-99D6-323A5202533D}" dt="2025-04-07T21:51:58.232" v="4187" actId="1076"/>
          <ac:spMkLst>
            <pc:docMk/>
            <pc:sldMk cId="3325345044" sldId="348"/>
            <ac:spMk id="7" creationId="{9E9269B3-BFCD-5A0B-E80E-CE45F973B43C}"/>
          </ac:spMkLst>
        </pc:spChg>
      </pc:sldChg>
      <pc:sldChg chg="del">
        <pc:chgData name="Barbera Scoby" userId="8152ee88-6376-41f1-b5e7-744bc9920e08" providerId="ADAL" clId="{5DDF6657-E2AB-4DBC-99D6-323A5202533D}" dt="2025-04-06T16:01:46.245" v="1444" actId="47"/>
        <pc:sldMkLst>
          <pc:docMk/>
          <pc:sldMk cId="647430146" sldId="349"/>
        </pc:sldMkLst>
      </pc:sldChg>
      <pc:sldChg chg="del">
        <pc:chgData name="Barbera Scoby" userId="8152ee88-6376-41f1-b5e7-744bc9920e08" providerId="ADAL" clId="{5DDF6657-E2AB-4DBC-99D6-323A5202533D}" dt="2025-04-06T16:01:49.192" v="1445" actId="47"/>
        <pc:sldMkLst>
          <pc:docMk/>
          <pc:sldMk cId="3357250977" sldId="350"/>
        </pc:sldMkLst>
      </pc:sldChg>
      <pc:sldChg chg="del">
        <pc:chgData name="Barbera Scoby" userId="8152ee88-6376-41f1-b5e7-744bc9920e08" providerId="ADAL" clId="{5DDF6657-E2AB-4DBC-99D6-323A5202533D}" dt="2025-04-06T16:01:50.824" v="1446" actId="47"/>
        <pc:sldMkLst>
          <pc:docMk/>
          <pc:sldMk cId="2775397084" sldId="351"/>
        </pc:sldMkLst>
      </pc:sldChg>
      <pc:sldChg chg="del">
        <pc:chgData name="Barbera Scoby" userId="8152ee88-6376-41f1-b5e7-744bc9920e08" providerId="ADAL" clId="{5DDF6657-E2AB-4DBC-99D6-323A5202533D}" dt="2025-04-06T16:01:52.292" v="1447" actId="47"/>
        <pc:sldMkLst>
          <pc:docMk/>
          <pc:sldMk cId="1611323858" sldId="352"/>
        </pc:sldMkLst>
      </pc:sldChg>
      <pc:sldChg chg="del">
        <pc:chgData name="Barbera Scoby" userId="8152ee88-6376-41f1-b5e7-744bc9920e08" providerId="ADAL" clId="{5DDF6657-E2AB-4DBC-99D6-323A5202533D}" dt="2025-04-06T16:01:55.052" v="1448" actId="47"/>
        <pc:sldMkLst>
          <pc:docMk/>
          <pc:sldMk cId="4258648356" sldId="353"/>
        </pc:sldMkLst>
      </pc:sldChg>
      <pc:sldChg chg="del">
        <pc:chgData name="Barbera Scoby" userId="8152ee88-6376-41f1-b5e7-744bc9920e08" providerId="ADAL" clId="{5DDF6657-E2AB-4DBC-99D6-323A5202533D}" dt="2025-04-06T16:01:58.008" v="1449" actId="47"/>
        <pc:sldMkLst>
          <pc:docMk/>
          <pc:sldMk cId="946305060" sldId="354"/>
        </pc:sldMkLst>
      </pc:sldChg>
      <pc:sldChg chg="del">
        <pc:chgData name="Barbera Scoby" userId="8152ee88-6376-41f1-b5e7-744bc9920e08" providerId="ADAL" clId="{5DDF6657-E2AB-4DBC-99D6-323A5202533D}" dt="2025-04-06T16:01:43.399" v="1443" actId="47"/>
        <pc:sldMkLst>
          <pc:docMk/>
          <pc:sldMk cId="1189208339" sldId="355"/>
        </pc:sldMkLst>
      </pc:sldChg>
      <pc:sldChg chg="del">
        <pc:chgData name="Barbera Scoby" userId="8152ee88-6376-41f1-b5e7-744bc9920e08" providerId="ADAL" clId="{5DDF6657-E2AB-4DBC-99D6-323A5202533D}" dt="2025-04-06T16:01:59.778" v="1450" actId="47"/>
        <pc:sldMkLst>
          <pc:docMk/>
          <pc:sldMk cId="1167130832" sldId="356"/>
        </pc:sldMkLst>
      </pc:sldChg>
      <pc:sldChg chg="del">
        <pc:chgData name="Barbera Scoby" userId="8152ee88-6376-41f1-b5e7-744bc9920e08" providerId="ADAL" clId="{5DDF6657-E2AB-4DBC-99D6-323A5202533D}" dt="2025-04-06T16:02:00.947" v="1451" actId="47"/>
        <pc:sldMkLst>
          <pc:docMk/>
          <pc:sldMk cId="176601009" sldId="357"/>
        </pc:sldMkLst>
      </pc:sldChg>
      <pc:sldChg chg="del">
        <pc:chgData name="Barbera Scoby" userId="8152ee88-6376-41f1-b5e7-744bc9920e08" providerId="ADAL" clId="{5DDF6657-E2AB-4DBC-99D6-323A5202533D}" dt="2025-04-06T16:02:04.336" v="1452" actId="47"/>
        <pc:sldMkLst>
          <pc:docMk/>
          <pc:sldMk cId="623443102" sldId="358"/>
        </pc:sldMkLst>
      </pc:sldChg>
      <pc:sldChg chg="del">
        <pc:chgData name="Barbera Scoby" userId="8152ee88-6376-41f1-b5e7-744bc9920e08" providerId="ADAL" clId="{5DDF6657-E2AB-4DBC-99D6-323A5202533D}" dt="2025-04-06T16:02:08.522" v="1453" actId="47"/>
        <pc:sldMkLst>
          <pc:docMk/>
          <pc:sldMk cId="921824802" sldId="359"/>
        </pc:sldMkLst>
      </pc:sldChg>
      <pc:sldChg chg="del">
        <pc:chgData name="Barbera Scoby" userId="8152ee88-6376-41f1-b5e7-744bc9920e08" providerId="ADAL" clId="{5DDF6657-E2AB-4DBC-99D6-323A5202533D}" dt="2025-04-06T16:02:09.899" v="1454" actId="47"/>
        <pc:sldMkLst>
          <pc:docMk/>
          <pc:sldMk cId="2466635311" sldId="360"/>
        </pc:sldMkLst>
      </pc:sldChg>
      <pc:sldChg chg="addSp delSp modSp del mod ord modNotesTx">
        <pc:chgData name="Barbera Scoby" userId="8152ee88-6376-41f1-b5e7-744bc9920e08" providerId="ADAL" clId="{5DDF6657-E2AB-4DBC-99D6-323A5202533D}" dt="2025-04-06T21:46:33.034" v="2296" actId="2696"/>
        <pc:sldMkLst>
          <pc:docMk/>
          <pc:sldMk cId="1704081638" sldId="361"/>
        </pc:sldMkLst>
      </pc:sldChg>
      <pc:sldChg chg="del">
        <pc:chgData name="Barbera Scoby" userId="8152ee88-6376-41f1-b5e7-744bc9920e08" providerId="ADAL" clId="{5DDF6657-E2AB-4DBC-99D6-323A5202533D}" dt="2025-04-06T16:01:34.714" v="1441" actId="47"/>
        <pc:sldMkLst>
          <pc:docMk/>
          <pc:sldMk cId="952471589" sldId="362"/>
        </pc:sldMkLst>
      </pc:sldChg>
      <pc:sldChg chg="del">
        <pc:chgData name="Barbera Scoby" userId="8152ee88-6376-41f1-b5e7-744bc9920e08" providerId="ADAL" clId="{5DDF6657-E2AB-4DBC-99D6-323A5202533D}" dt="2025-04-06T16:01:41.350" v="1442" actId="47"/>
        <pc:sldMkLst>
          <pc:docMk/>
          <pc:sldMk cId="3540586974" sldId="363"/>
        </pc:sldMkLst>
      </pc:sldChg>
      <pc:sldChg chg="addSp delSp modSp del mod modNotesTx">
        <pc:chgData name="Barbera Scoby" userId="8152ee88-6376-41f1-b5e7-744bc9920e08" providerId="ADAL" clId="{5DDF6657-E2AB-4DBC-99D6-323A5202533D}" dt="2025-04-07T21:49:00.042" v="4126" actId="2696"/>
        <pc:sldMkLst>
          <pc:docMk/>
          <pc:sldMk cId="243340992" sldId="364"/>
        </pc:sldMkLst>
      </pc:sldChg>
      <pc:sldChg chg="addSp delSp modSp del mod setBg modNotesTx">
        <pc:chgData name="Barbera Scoby" userId="8152ee88-6376-41f1-b5e7-744bc9920e08" providerId="ADAL" clId="{5DDF6657-E2AB-4DBC-99D6-323A5202533D}" dt="2025-04-06T21:49:20.809" v="2307" actId="2696"/>
        <pc:sldMkLst>
          <pc:docMk/>
          <pc:sldMk cId="66378593" sldId="365"/>
        </pc:sldMkLst>
      </pc:sldChg>
      <pc:sldChg chg="addSp delSp modSp mod modNotesTx">
        <pc:chgData name="Barbera Scoby" userId="8152ee88-6376-41f1-b5e7-744bc9920e08" providerId="ADAL" clId="{5DDF6657-E2AB-4DBC-99D6-323A5202533D}" dt="2025-04-09T18:29:50.578" v="6785" actId="14100"/>
        <pc:sldMkLst>
          <pc:docMk/>
          <pc:sldMk cId="300973298" sldId="366"/>
        </pc:sldMkLst>
        <pc:spChg chg="add mod">
          <ac:chgData name="Barbera Scoby" userId="8152ee88-6376-41f1-b5e7-744bc9920e08" providerId="ADAL" clId="{5DDF6657-E2AB-4DBC-99D6-323A5202533D}" dt="2025-04-09T18:29:50.578" v="6785" actId="14100"/>
          <ac:spMkLst>
            <pc:docMk/>
            <pc:sldMk cId="300973298" sldId="366"/>
            <ac:spMk id="3" creationId="{1FE49FD4-90F1-957B-6CD4-55B4132FD59E}"/>
          </ac:spMkLst>
        </pc:spChg>
        <pc:spChg chg="add mod">
          <ac:chgData name="Barbera Scoby" userId="8152ee88-6376-41f1-b5e7-744bc9920e08" providerId="ADAL" clId="{5DDF6657-E2AB-4DBC-99D6-323A5202533D}" dt="2025-04-09T17:48:17.390" v="5111" actId="20577"/>
          <ac:spMkLst>
            <pc:docMk/>
            <pc:sldMk cId="300973298" sldId="366"/>
            <ac:spMk id="5" creationId="{3B35774F-0366-426B-3F77-90D4126508DB}"/>
          </ac:spMkLst>
        </pc:spChg>
        <pc:picChg chg="add del mod modCrop">
          <ac:chgData name="Barbera Scoby" userId="8152ee88-6376-41f1-b5e7-744bc9920e08" providerId="ADAL" clId="{5DDF6657-E2AB-4DBC-99D6-323A5202533D}" dt="2025-04-09T17:47:54.747" v="5089" actId="478"/>
          <ac:picMkLst>
            <pc:docMk/>
            <pc:sldMk cId="300973298" sldId="366"/>
            <ac:picMk id="6" creationId="{CD88AB1C-F554-EC10-EEF3-0312D8CF7EF5}"/>
          </ac:picMkLst>
        </pc:picChg>
      </pc:sldChg>
      <pc:sldChg chg="addSp delSp modSp add mod modNotesTx">
        <pc:chgData name="Barbera Scoby" userId="8152ee88-6376-41f1-b5e7-744bc9920e08" providerId="ADAL" clId="{5DDF6657-E2AB-4DBC-99D6-323A5202533D}" dt="2025-04-07T21:47:36.600" v="4122" actId="20577"/>
        <pc:sldMkLst>
          <pc:docMk/>
          <pc:sldMk cId="2936871416" sldId="367"/>
        </pc:sldMkLst>
        <pc:spChg chg="add mod">
          <ac:chgData name="Barbera Scoby" userId="8152ee88-6376-41f1-b5e7-744bc9920e08" providerId="ADAL" clId="{5DDF6657-E2AB-4DBC-99D6-323A5202533D}" dt="2025-04-07T21:46:40.161" v="4013" actId="1076"/>
          <ac:spMkLst>
            <pc:docMk/>
            <pc:sldMk cId="2936871416" sldId="367"/>
            <ac:spMk id="6" creationId="{7925C2BE-698C-7524-9A34-52F1E65B034F}"/>
          </ac:spMkLst>
        </pc:spChg>
        <pc:picChg chg="add mod modCrop">
          <ac:chgData name="Barbera Scoby" userId="8152ee88-6376-41f1-b5e7-744bc9920e08" providerId="ADAL" clId="{5DDF6657-E2AB-4DBC-99D6-323A5202533D}" dt="2025-04-07T21:46:46.902" v="4014" actId="1076"/>
          <ac:picMkLst>
            <pc:docMk/>
            <pc:sldMk cId="2936871416" sldId="367"/>
            <ac:picMk id="3" creationId="{BD47940D-6AC3-C45E-258F-A944162803DC}"/>
          </ac:picMkLst>
        </pc:picChg>
        <pc:picChg chg="add mod modCrop">
          <ac:chgData name="Barbera Scoby" userId="8152ee88-6376-41f1-b5e7-744bc9920e08" providerId="ADAL" clId="{5DDF6657-E2AB-4DBC-99D6-323A5202533D}" dt="2025-04-06T22:48:42.480" v="3383" actId="1076"/>
          <ac:picMkLst>
            <pc:docMk/>
            <pc:sldMk cId="2936871416" sldId="367"/>
            <ac:picMk id="4" creationId="{582CA047-ED73-BE23-6A71-24D72BC3B07C}"/>
          </ac:picMkLst>
        </pc:picChg>
      </pc:sldChg>
      <pc:sldChg chg="addSp delSp modSp add mod modNotesTx">
        <pc:chgData name="Barbera Scoby" userId="8152ee88-6376-41f1-b5e7-744bc9920e08" providerId="ADAL" clId="{5DDF6657-E2AB-4DBC-99D6-323A5202533D}" dt="2025-04-08T21:48:46.579" v="4634" actId="20577"/>
        <pc:sldMkLst>
          <pc:docMk/>
          <pc:sldMk cId="4169240892" sldId="368"/>
        </pc:sldMkLst>
        <pc:spChg chg="add mod">
          <ac:chgData name="Barbera Scoby" userId="8152ee88-6376-41f1-b5e7-744bc9920e08" providerId="ADAL" clId="{5DDF6657-E2AB-4DBC-99D6-323A5202533D}" dt="2025-04-06T22:36:58.750" v="3256" actId="1076"/>
          <ac:spMkLst>
            <pc:docMk/>
            <pc:sldMk cId="4169240892" sldId="368"/>
            <ac:spMk id="3" creationId="{614B2E8C-2197-FF96-9ECB-1F0C9D4A03C7}"/>
          </ac:spMkLst>
        </pc:spChg>
        <pc:picChg chg="add mod modCrop">
          <ac:chgData name="Barbera Scoby" userId="8152ee88-6376-41f1-b5e7-744bc9920e08" providerId="ADAL" clId="{5DDF6657-E2AB-4DBC-99D6-323A5202533D}" dt="2025-04-07T20:44:00.203" v="3689" actId="1076"/>
          <ac:picMkLst>
            <pc:docMk/>
            <pc:sldMk cId="4169240892" sldId="368"/>
            <ac:picMk id="6" creationId="{ED36A1C2-A683-D7D1-A210-9652ADA7857F}"/>
          </ac:picMkLst>
        </pc:picChg>
        <pc:picChg chg="add mod">
          <ac:chgData name="Barbera Scoby" userId="8152ee88-6376-41f1-b5e7-744bc9920e08" providerId="ADAL" clId="{5DDF6657-E2AB-4DBC-99D6-323A5202533D}" dt="2025-04-07T20:43:19.358" v="3683" actId="1076"/>
          <ac:picMkLst>
            <pc:docMk/>
            <pc:sldMk cId="4169240892" sldId="368"/>
            <ac:picMk id="9" creationId="{76FA94F1-37BA-AF56-A5B0-B61B20C90DF5}"/>
          </ac:picMkLst>
        </pc:picChg>
      </pc:sldChg>
      <pc:sldChg chg="addSp delSp modSp add mod modNotesTx">
        <pc:chgData name="Barbera Scoby" userId="8152ee88-6376-41f1-b5e7-744bc9920e08" providerId="ADAL" clId="{5DDF6657-E2AB-4DBC-99D6-323A5202533D}" dt="2025-04-09T12:44:15.952" v="4650" actId="732"/>
        <pc:sldMkLst>
          <pc:docMk/>
          <pc:sldMk cId="1812272116" sldId="369"/>
        </pc:sldMkLst>
        <pc:spChg chg="add mod">
          <ac:chgData name="Barbera Scoby" userId="8152ee88-6376-41f1-b5e7-744bc9920e08" providerId="ADAL" clId="{5DDF6657-E2AB-4DBC-99D6-323A5202533D}" dt="2025-04-06T22:38:03.001" v="3267" actId="20577"/>
          <ac:spMkLst>
            <pc:docMk/>
            <pc:sldMk cId="1812272116" sldId="369"/>
            <ac:spMk id="3" creationId="{837F9F8E-E02A-69C9-474D-665B03349EB1}"/>
          </ac:spMkLst>
        </pc:spChg>
        <pc:picChg chg="add del mod">
          <ac:chgData name="Barbera Scoby" userId="8152ee88-6376-41f1-b5e7-744bc9920e08" providerId="ADAL" clId="{5DDF6657-E2AB-4DBC-99D6-323A5202533D}" dt="2025-04-09T12:43:05.162" v="4643" actId="478"/>
          <ac:picMkLst>
            <pc:docMk/>
            <pc:sldMk cId="1812272116" sldId="369"/>
            <ac:picMk id="5" creationId="{4C56EAC2-1707-22B2-EAD7-51D7565C857A}"/>
          </ac:picMkLst>
        </pc:picChg>
        <pc:picChg chg="add mod modCrop">
          <ac:chgData name="Barbera Scoby" userId="8152ee88-6376-41f1-b5e7-744bc9920e08" providerId="ADAL" clId="{5DDF6657-E2AB-4DBC-99D6-323A5202533D}" dt="2025-04-09T12:44:15.952" v="4650" actId="732"/>
          <ac:picMkLst>
            <pc:docMk/>
            <pc:sldMk cId="1812272116" sldId="369"/>
            <ac:picMk id="6" creationId="{CAAE1BC9-3A80-C12D-0193-9BD444FEFEFF}"/>
          </ac:picMkLst>
        </pc:picChg>
        <pc:picChg chg="add mod">
          <ac:chgData name="Barbera Scoby" userId="8152ee88-6376-41f1-b5e7-744bc9920e08" providerId="ADAL" clId="{5DDF6657-E2AB-4DBC-99D6-323A5202533D}" dt="2025-04-09T12:44:04.784" v="4649" actId="1076"/>
          <ac:picMkLst>
            <pc:docMk/>
            <pc:sldMk cId="1812272116" sldId="369"/>
            <ac:picMk id="9" creationId="{149A746F-5175-5BE2-8E63-8366DC0DF7AF}"/>
          </ac:picMkLst>
        </pc:picChg>
      </pc:sldChg>
      <pc:sldChg chg="addSp delSp modSp add mod">
        <pc:chgData name="Barbera Scoby" userId="8152ee88-6376-41f1-b5e7-744bc9920e08" providerId="ADAL" clId="{5DDF6657-E2AB-4DBC-99D6-323A5202533D}" dt="2025-04-09T12:51:48.027" v="4690" actId="732"/>
        <pc:sldMkLst>
          <pc:docMk/>
          <pc:sldMk cId="701330121" sldId="370"/>
        </pc:sldMkLst>
        <pc:spChg chg="add mod">
          <ac:chgData name="Barbera Scoby" userId="8152ee88-6376-41f1-b5e7-744bc9920e08" providerId="ADAL" clId="{5DDF6657-E2AB-4DBC-99D6-323A5202533D}" dt="2025-04-06T22:39:09.392" v="3283" actId="122"/>
          <ac:spMkLst>
            <pc:docMk/>
            <pc:sldMk cId="701330121" sldId="370"/>
            <ac:spMk id="3" creationId="{C8A3B793-39F4-317C-779B-58B6EE8097CF}"/>
          </ac:spMkLst>
        </pc:spChg>
        <pc:picChg chg="add del mod">
          <ac:chgData name="Barbera Scoby" userId="8152ee88-6376-41f1-b5e7-744bc9920e08" providerId="ADAL" clId="{5DDF6657-E2AB-4DBC-99D6-323A5202533D}" dt="2025-04-09T12:46:36.225" v="4656" actId="478"/>
          <ac:picMkLst>
            <pc:docMk/>
            <pc:sldMk cId="701330121" sldId="370"/>
            <ac:picMk id="5" creationId="{8DF0A962-1571-BF3F-DC35-BA3808DD7773}"/>
          </ac:picMkLst>
        </pc:picChg>
        <pc:picChg chg="add mod modCrop">
          <ac:chgData name="Barbera Scoby" userId="8152ee88-6376-41f1-b5e7-744bc9920e08" providerId="ADAL" clId="{5DDF6657-E2AB-4DBC-99D6-323A5202533D}" dt="2025-04-09T12:51:48.027" v="4690" actId="732"/>
          <ac:picMkLst>
            <pc:docMk/>
            <pc:sldMk cId="701330121" sldId="370"/>
            <ac:picMk id="6" creationId="{45E49A50-69D3-B3B1-DA98-318DD89A4657}"/>
          </ac:picMkLst>
        </pc:picChg>
        <pc:picChg chg="ord">
          <ac:chgData name="Barbera Scoby" userId="8152ee88-6376-41f1-b5e7-744bc9920e08" providerId="ADAL" clId="{5DDF6657-E2AB-4DBC-99D6-323A5202533D}" dt="2025-04-09T12:48:32.882" v="4674" actId="166"/>
          <ac:picMkLst>
            <pc:docMk/>
            <pc:sldMk cId="701330121" sldId="370"/>
            <ac:picMk id="7" creationId="{BAE5BAAE-0585-EDF3-F2CB-2850FD054D95}"/>
          </ac:picMkLst>
        </pc:picChg>
        <pc:picChg chg="add mod">
          <ac:chgData name="Barbera Scoby" userId="8152ee88-6376-41f1-b5e7-744bc9920e08" providerId="ADAL" clId="{5DDF6657-E2AB-4DBC-99D6-323A5202533D}" dt="2025-04-09T12:48:18.253" v="4672" actId="1076"/>
          <ac:picMkLst>
            <pc:docMk/>
            <pc:sldMk cId="701330121" sldId="370"/>
            <ac:picMk id="9" creationId="{DB316C71-0F13-903F-75F6-71D8257F4A58}"/>
          </ac:picMkLst>
        </pc:picChg>
        <pc:picChg chg="add mod">
          <ac:chgData name="Barbera Scoby" userId="8152ee88-6376-41f1-b5e7-744bc9920e08" providerId="ADAL" clId="{5DDF6657-E2AB-4DBC-99D6-323A5202533D}" dt="2025-04-09T12:51:31.007" v="4689" actId="14100"/>
          <ac:picMkLst>
            <pc:docMk/>
            <pc:sldMk cId="701330121" sldId="370"/>
            <ac:picMk id="11" creationId="{3DFC09CC-15F0-0AC2-6261-BEDBE8DB64D8}"/>
          </ac:picMkLst>
        </pc:picChg>
      </pc:sldChg>
      <pc:sldChg chg="addSp delSp modSp add mod">
        <pc:chgData name="Barbera Scoby" userId="8152ee88-6376-41f1-b5e7-744bc9920e08" providerId="ADAL" clId="{5DDF6657-E2AB-4DBC-99D6-323A5202533D}" dt="2025-04-09T12:54:07.922" v="4702" actId="166"/>
        <pc:sldMkLst>
          <pc:docMk/>
          <pc:sldMk cId="1224631627" sldId="371"/>
        </pc:sldMkLst>
        <pc:spChg chg="add mod">
          <ac:chgData name="Barbera Scoby" userId="8152ee88-6376-41f1-b5e7-744bc9920e08" providerId="ADAL" clId="{5DDF6657-E2AB-4DBC-99D6-323A5202533D}" dt="2025-04-09T12:53:54.939" v="4699" actId="1076"/>
          <ac:spMkLst>
            <pc:docMk/>
            <pc:sldMk cId="1224631627" sldId="371"/>
            <ac:spMk id="3" creationId="{B08238FC-71D5-E4C8-0064-186868DE96FA}"/>
          </ac:spMkLst>
        </pc:spChg>
        <pc:picChg chg="add mod modCrop">
          <ac:chgData name="Barbera Scoby" userId="8152ee88-6376-41f1-b5e7-744bc9920e08" providerId="ADAL" clId="{5DDF6657-E2AB-4DBC-99D6-323A5202533D}" dt="2025-04-09T12:54:03.060" v="4701" actId="1076"/>
          <ac:picMkLst>
            <pc:docMk/>
            <pc:sldMk cId="1224631627" sldId="371"/>
            <ac:picMk id="5" creationId="{3647B645-58E4-0A68-69AA-F6AB4AB5A061}"/>
          </ac:picMkLst>
        </pc:picChg>
        <pc:picChg chg="add del">
          <ac:chgData name="Barbera Scoby" userId="8152ee88-6376-41f1-b5e7-744bc9920e08" providerId="ADAL" clId="{5DDF6657-E2AB-4DBC-99D6-323A5202533D}" dt="2025-04-09T12:52:58.367" v="4693" actId="478"/>
          <ac:picMkLst>
            <pc:docMk/>
            <pc:sldMk cId="1224631627" sldId="371"/>
            <ac:picMk id="6" creationId="{130D849A-FD4F-F0B4-4F0C-EBA0FF1ACF31}"/>
          </ac:picMkLst>
        </pc:picChg>
        <pc:picChg chg="ord">
          <ac:chgData name="Barbera Scoby" userId="8152ee88-6376-41f1-b5e7-744bc9920e08" providerId="ADAL" clId="{5DDF6657-E2AB-4DBC-99D6-323A5202533D}" dt="2025-04-09T12:54:07.922" v="4702" actId="166"/>
          <ac:picMkLst>
            <pc:docMk/>
            <pc:sldMk cId="1224631627" sldId="371"/>
            <ac:picMk id="7" creationId="{1B43EC4B-399A-3656-248D-01B989330016}"/>
          </ac:picMkLst>
        </pc:picChg>
      </pc:sldChg>
      <pc:sldChg chg="addSp delSp modSp new mod">
        <pc:chgData name="Barbera Scoby" userId="8152ee88-6376-41f1-b5e7-744bc9920e08" providerId="ADAL" clId="{5DDF6657-E2AB-4DBC-99D6-323A5202533D}" dt="2025-04-06T17:07:33.247" v="2179" actId="1076"/>
        <pc:sldMkLst>
          <pc:docMk/>
          <pc:sldMk cId="2508833792" sldId="372"/>
        </pc:sldMkLst>
        <pc:spChg chg="add mod">
          <ac:chgData name="Barbera Scoby" userId="8152ee88-6376-41f1-b5e7-744bc9920e08" providerId="ADAL" clId="{5DDF6657-E2AB-4DBC-99D6-323A5202533D}" dt="2025-04-06T17:00:18.118" v="2025" actId="1076"/>
          <ac:spMkLst>
            <pc:docMk/>
            <pc:sldMk cId="2508833792" sldId="372"/>
            <ac:spMk id="16" creationId="{57E17592-7CF7-A8D2-0EE6-ABF9E1DEC45D}"/>
          </ac:spMkLst>
        </pc:spChg>
        <pc:spChg chg="add mod">
          <ac:chgData name="Barbera Scoby" userId="8152ee88-6376-41f1-b5e7-744bc9920e08" providerId="ADAL" clId="{5DDF6657-E2AB-4DBC-99D6-323A5202533D}" dt="2025-04-06T17:05:15.736" v="2115" actId="255"/>
          <ac:spMkLst>
            <pc:docMk/>
            <pc:sldMk cId="2508833792" sldId="372"/>
            <ac:spMk id="27" creationId="{FE5271BA-1452-2C49-D64E-88B63563E508}"/>
          </ac:spMkLst>
        </pc:spChg>
        <pc:picChg chg="add mod modCrop">
          <ac:chgData name="Barbera Scoby" userId="8152ee88-6376-41f1-b5e7-744bc9920e08" providerId="ADAL" clId="{5DDF6657-E2AB-4DBC-99D6-323A5202533D}" dt="2025-04-06T17:04:10.137" v="2062" actId="732"/>
          <ac:picMkLst>
            <pc:docMk/>
            <pc:sldMk cId="2508833792" sldId="372"/>
            <ac:picMk id="4" creationId="{CBB0FD91-5E13-F327-AB94-7F0C0EA38B98}"/>
          </ac:picMkLst>
        </pc:picChg>
        <pc:picChg chg="add mod">
          <ac:chgData name="Barbera Scoby" userId="8152ee88-6376-41f1-b5e7-744bc9920e08" providerId="ADAL" clId="{5DDF6657-E2AB-4DBC-99D6-323A5202533D}" dt="2025-04-06T17:00:09.351" v="2023" actId="1076"/>
          <ac:picMkLst>
            <pc:docMk/>
            <pc:sldMk cId="2508833792" sldId="372"/>
            <ac:picMk id="6" creationId="{198F9BBF-C60D-669D-8A31-0F60A8D02CC7}"/>
          </ac:picMkLst>
        </pc:picChg>
        <pc:cxnChg chg="add mod">
          <ac:chgData name="Barbera Scoby" userId="8152ee88-6376-41f1-b5e7-744bc9920e08" providerId="ADAL" clId="{5DDF6657-E2AB-4DBC-99D6-323A5202533D}" dt="2025-04-06T17:07:07.731" v="2175" actId="14100"/>
          <ac:cxnSpMkLst>
            <pc:docMk/>
            <pc:sldMk cId="2508833792" sldId="372"/>
            <ac:cxnSpMk id="8" creationId="{63112C64-B9AD-8ACD-3B5B-B6A2E3671730}"/>
          </ac:cxnSpMkLst>
        </pc:cxnChg>
        <pc:cxnChg chg="add mod">
          <ac:chgData name="Barbera Scoby" userId="8152ee88-6376-41f1-b5e7-744bc9920e08" providerId="ADAL" clId="{5DDF6657-E2AB-4DBC-99D6-323A5202533D}" dt="2025-04-06T17:07:33.247" v="2179" actId="1076"/>
          <ac:cxnSpMkLst>
            <pc:docMk/>
            <pc:sldMk cId="2508833792" sldId="372"/>
            <ac:cxnSpMk id="13" creationId="{57F8C50E-420B-DDA1-4D61-7201AD5FE7E5}"/>
          </ac:cxnSpMkLst>
        </pc:cxnChg>
      </pc:sldChg>
      <pc:sldChg chg="addSp delSp modSp new mod">
        <pc:chgData name="Barbera Scoby" userId="8152ee88-6376-41f1-b5e7-744bc9920e08" providerId="ADAL" clId="{5DDF6657-E2AB-4DBC-99D6-323A5202533D}" dt="2025-04-06T17:02:27.303" v="2058" actId="20577"/>
        <pc:sldMkLst>
          <pc:docMk/>
          <pc:sldMk cId="2823212426" sldId="373"/>
        </pc:sldMkLst>
        <pc:spChg chg="add mod">
          <ac:chgData name="Barbera Scoby" userId="8152ee88-6376-41f1-b5e7-744bc9920e08" providerId="ADAL" clId="{5DDF6657-E2AB-4DBC-99D6-323A5202533D}" dt="2025-04-06T16:24:25.033" v="1581" actId="1076"/>
          <ac:spMkLst>
            <pc:docMk/>
            <pc:sldMk cId="2823212426" sldId="373"/>
            <ac:spMk id="13" creationId="{853BDD86-323B-B888-D80F-95D89615DC01}"/>
          </ac:spMkLst>
        </pc:spChg>
        <pc:spChg chg="add mod">
          <ac:chgData name="Barbera Scoby" userId="8152ee88-6376-41f1-b5e7-744bc9920e08" providerId="ADAL" clId="{5DDF6657-E2AB-4DBC-99D6-323A5202533D}" dt="2025-04-06T16:24:47.976" v="1585" actId="20577"/>
          <ac:spMkLst>
            <pc:docMk/>
            <pc:sldMk cId="2823212426" sldId="373"/>
            <ac:spMk id="15" creationId="{A26B72B3-EC35-6015-020F-6F1F2EE4BCCD}"/>
          </ac:spMkLst>
        </pc:spChg>
        <pc:spChg chg="add mod">
          <ac:chgData name="Barbera Scoby" userId="8152ee88-6376-41f1-b5e7-744bc9920e08" providerId="ADAL" clId="{5DDF6657-E2AB-4DBC-99D6-323A5202533D}" dt="2025-04-06T16:25:55.828" v="1616" actId="1076"/>
          <ac:spMkLst>
            <pc:docMk/>
            <pc:sldMk cId="2823212426" sldId="373"/>
            <ac:spMk id="17" creationId="{824F4E9B-2ADD-C1B2-8D83-5EB8BF666633}"/>
          </ac:spMkLst>
        </pc:spChg>
        <pc:spChg chg="add mod">
          <ac:chgData name="Barbera Scoby" userId="8152ee88-6376-41f1-b5e7-744bc9920e08" providerId="ADAL" clId="{5DDF6657-E2AB-4DBC-99D6-323A5202533D}" dt="2025-04-06T17:02:27.303" v="2058" actId="20577"/>
          <ac:spMkLst>
            <pc:docMk/>
            <pc:sldMk cId="2823212426" sldId="373"/>
            <ac:spMk id="25" creationId="{65760C8D-2C60-E6BE-C46F-DDAD01510ECF}"/>
          </ac:spMkLst>
        </pc:spChg>
        <pc:picChg chg="add mod modCrop">
          <ac:chgData name="Barbera Scoby" userId="8152ee88-6376-41f1-b5e7-744bc9920e08" providerId="ADAL" clId="{5DDF6657-E2AB-4DBC-99D6-323A5202533D}" dt="2025-04-06T16:23:10.596" v="1576" actId="1076"/>
          <ac:picMkLst>
            <pc:docMk/>
            <pc:sldMk cId="2823212426" sldId="373"/>
            <ac:picMk id="4" creationId="{3FEC556C-1225-FFDE-7A14-DF23D17905E0}"/>
          </ac:picMkLst>
        </pc:picChg>
        <pc:cxnChg chg="add mod">
          <ac:chgData name="Barbera Scoby" userId="8152ee88-6376-41f1-b5e7-744bc9920e08" providerId="ADAL" clId="{5DDF6657-E2AB-4DBC-99D6-323A5202533D}" dt="2025-04-06T16:39:41.655" v="1696" actId="1582"/>
          <ac:cxnSpMkLst>
            <pc:docMk/>
            <pc:sldMk cId="2823212426" sldId="373"/>
            <ac:cxnSpMk id="19" creationId="{538F2693-DD8A-991B-AB92-5BA920F34850}"/>
          </ac:cxnSpMkLst>
        </pc:cxnChg>
        <pc:cxnChg chg="add mod">
          <ac:chgData name="Barbera Scoby" userId="8152ee88-6376-41f1-b5e7-744bc9920e08" providerId="ADAL" clId="{5DDF6657-E2AB-4DBC-99D6-323A5202533D}" dt="2025-04-06T16:39:48.652" v="1697" actId="1582"/>
          <ac:cxnSpMkLst>
            <pc:docMk/>
            <pc:sldMk cId="2823212426" sldId="373"/>
            <ac:cxnSpMk id="22" creationId="{5C3537D7-EA4A-93A1-8F29-07FF9AE96A78}"/>
          </ac:cxnSpMkLst>
        </pc:cxnChg>
      </pc:sldChg>
      <pc:sldChg chg="addSp delSp modSp new mod modNotesTx">
        <pc:chgData name="Barbera Scoby" userId="8152ee88-6376-41f1-b5e7-744bc9920e08" providerId="ADAL" clId="{5DDF6657-E2AB-4DBC-99D6-323A5202533D}" dt="2025-04-06T22:08:27.225" v="2430"/>
        <pc:sldMkLst>
          <pc:docMk/>
          <pc:sldMk cId="2974386336" sldId="374"/>
        </pc:sldMkLst>
        <pc:spChg chg="add mod">
          <ac:chgData name="Barbera Scoby" userId="8152ee88-6376-41f1-b5e7-744bc9920e08" providerId="ADAL" clId="{5DDF6657-E2AB-4DBC-99D6-323A5202533D}" dt="2025-04-06T22:04:28.690" v="2415" actId="1076"/>
          <ac:spMkLst>
            <pc:docMk/>
            <pc:sldMk cId="2974386336" sldId="374"/>
            <ac:spMk id="3" creationId="{D1A73FA6-B33B-21DA-5848-946E5001D452}"/>
          </ac:spMkLst>
        </pc:spChg>
        <pc:graphicFrameChg chg="add mod">
          <ac:chgData name="Barbera Scoby" userId="8152ee88-6376-41f1-b5e7-744bc9920e08" providerId="ADAL" clId="{5DDF6657-E2AB-4DBC-99D6-323A5202533D}" dt="2025-04-06T22:05:32.618" v="2419" actId="1076"/>
          <ac:graphicFrameMkLst>
            <pc:docMk/>
            <pc:sldMk cId="2974386336" sldId="374"/>
            <ac:graphicFrameMk id="6" creationId="{AAF44EA5-913C-6916-941F-7A02485234C9}"/>
          </ac:graphicFrameMkLst>
        </pc:graphicFrameChg>
        <pc:graphicFrameChg chg="add mod">
          <ac:chgData name="Barbera Scoby" userId="8152ee88-6376-41f1-b5e7-744bc9920e08" providerId="ADAL" clId="{5DDF6657-E2AB-4DBC-99D6-323A5202533D}" dt="2025-04-06T22:07:50.742" v="2425" actId="1076"/>
          <ac:graphicFrameMkLst>
            <pc:docMk/>
            <pc:sldMk cId="2974386336" sldId="374"/>
            <ac:graphicFrameMk id="8" creationId="{7313A439-80B1-04FB-D3E5-DAEC26E52064}"/>
          </ac:graphicFrameMkLst>
        </pc:graphicFrameChg>
        <pc:picChg chg="add mod modCrop">
          <ac:chgData name="Barbera Scoby" userId="8152ee88-6376-41f1-b5e7-744bc9920e08" providerId="ADAL" clId="{5DDF6657-E2AB-4DBC-99D6-323A5202533D}" dt="2025-04-06T22:04:33.514" v="2416" actId="1076"/>
          <ac:picMkLst>
            <pc:docMk/>
            <pc:sldMk cId="2974386336" sldId="374"/>
            <ac:picMk id="4" creationId="{5E92FE01-F7EF-8D2F-7392-663B06021AEE}"/>
          </ac:picMkLst>
        </pc:picChg>
      </pc:sldChg>
      <pc:sldChg chg="addSp delSp modSp new mod modNotesTx">
        <pc:chgData name="Barbera Scoby" userId="8152ee88-6376-41f1-b5e7-744bc9920e08" providerId="ADAL" clId="{5DDF6657-E2AB-4DBC-99D6-323A5202533D}" dt="2025-04-07T20:41:39.141" v="3679" actId="14100"/>
        <pc:sldMkLst>
          <pc:docMk/>
          <pc:sldMk cId="2282477968" sldId="375"/>
        </pc:sldMkLst>
        <pc:spChg chg="add mod">
          <ac:chgData name="Barbera Scoby" userId="8152ee88-6376-41f1-b5e7-744bc9920e08" providerId="ADAL" clId="{5DDF6657-E2AB-4DBC-99D6-323A5202533D}" dt="2025-04-06T22:32:47.712" v="3125" actId="20577"/>
          <ac:spMkLst>
            <pc:docMk/>
            <pc:sldMk cId="2282477968" sldId="375"/>
            <ac:spMk id="3" creationId="{1DCD4903-D512-3062-8992-FE9253F06729}"/>
          </ac:spMkLst>
        </pc:spChg>
        <pc:picChg chg="add mod modCrop">
          <ac:chgData name="Barbera Scoby" userId="8152ee88-6376-41f1-b5e7-744bc9920e08" providerId="ADAL" clId="{5DDF6657-E2AB-4DBC-99D6-323A5202533D}" dt="2025-04-07T20:34:07.837" v="3648" actId="732"/>
          <ac:picMkLst>
            <pc:docMk/>
            <pc:sldMk cId="2282477968" sldId="375"/>
            <ac:picMk id="6" creationId="{0E46A20A-B9CA-A85F-9B5B-1F8A229DD1B0}"/>
          </ac:picMkLst>
        </pc:picChg>
        <pc:picChg chg="add mod">
          <ac:chgData name="Barbera Scoby" userId="8152ee88-6376-41f1-b5e7-744bc9920e08" providerId="ADAL" clId="{5DDF6657-E2AB-4DBC-99D6-323A5202533D}" dt="2025-04-07T20:40:20.041" v="3667" actId="14100"/>
          <ac:picMkLst>
            <pc:docMk/>
            <pc:sldMk cId="2282477968" sldId="375"/>
            <ac:picMk id="8" creationId="{946B6FA8-FEA2-4023-4B77-4957C59696F4}"/>
          </ac:picMkLst>
        </pc:picChg>
        <pc:picChg chg="add mod modCrop">
          <ac:chgData name="Barbera Scoby" userId="8152ee88-6376-41f1-b5e7-744bc9920e08" providerId="ADAL" clId="{5DDF6657-E2AB-4DBC-99D6-323A5202533D}" dt="2025-04-07T20:41:39.141" v="3679" actId="14100"/>
          <ac:picMkLst>
            <pc:docMk/>
            <pc:sldMk cId="2282477968" sldId="375"/>
            <ac:picMk id="10" creationId="{DB131262-8AA5-F6A0-54C2-966C7488420D}"/>
          </ac:picMkLst>
        </pc:picChg>
      </pc:sldChg>
      <pc:sldChg chg="addSp delSp modSp new mod">
        <pc:chgData name="Barbera Scoby" userId="8152ee88-6376-41f1-b5e7-744bc9920e08" providerId="ADAL" clId="{5DDF6657-E2AB-4DBC-99D6-323A5202533D}" dt="2025-04-06T21:45:45.289" v="2294" actId="255"/>
        <pc:sldMkLst>
          <pc:docMk/>
          <pc:sldMk cId="3989120832" sldId="376"/>
        </pc:sldMkLst>
        <pc:spChg chg="add mod">
          <ac:chgData name="Barbera Scoby" userId="8152ee88-6376-41f1-b5e7-744bc9920e08" providerId="ADAL" clId="{5DDF6657-E2AB-4DBC-99D6-323A5202533D}" dt="2025-04-06T21:42:46.088" v="2286" actId="1076"/>
          <ac:spMkLst>
            <pc:docMk/>
            <pc:sldMk cId="3989120832" sldId="376"/>
            <ac:spMk id="9" creationId="{1C02F864-E284-B304-BDEB-ACE3D2C67E9A}"/>
          </ac:spMkLst>
        </pc:spChg>
        <pc:spChg chg="add mod">
          <ac:chgData name="Barbera Scoby" userId="8152ee88-6376-41f1-b5e7-744bc9920e08" providerId="ADAL" clId="{5DDF6657-E2AB-4DBC-99D6-323A5202533D}" dt="2025-04-06T21:43:09.782" v="2288" actId="1076"/>
          <ac:spMkLst>
            <pc:docMk/>
            <pc:sldMk cId="3989120832" sldId="376"/>
            <ac:spMk id="10" creationId="{EF279E8C-9CEB-09A4-557E-06DF76DB91D9}"/>
          </ac:spMkLst>
        </pc:spChg>
        <pc:spChg chg="add mod">
          <ac:chgData name="Barbera Scoby" userId="8152ee88-6376-41f1-b5e7-744bc9920e08" providerId="ADAL" clId="{5DDF6657-E2AB-4DBC-99D6-323A5202533D}" dt="2025-04-06T21:45:45.289" v="2294" actId="255"/>
          <ac:spMkLst>
            <pc:docMk/>
            <pc:sldMk cId="3989120832" sldId="376"/>
            <ac:spMk id="13" creationId="{AE43214C-73FE-5B44-0C24-468E1D0CB7EE}"/>
          </ac:spMkLst>
        </pc:spChg>
        <pc:picChg chg="add mod">
          <ac:chgData name="Barbera Scoby" userId="8152ee88-6376-41f1-b5e7-744bc9920e08" providerId="ADAL" clId="{5DDF6657-E2AB-4DBC-99D6-323A5202533D}" dt="2025-04-06T21:42:35.472" v="2285" actId="1076"/>
          <ac:picMkLst>
            <pc:docMk/>
            <pc:sldMk cId="3989120832" sldId="376"/>
            <ac:picMk id="5" creationId="{B8482E9D-CC32-169C-9722-5BEC343A2F29}"/>
          </ac:picMkLst>
        </pc:picChg>
        <pc:picChg chg="add mod modCrop">
          <ac:chgData name="Barbera Scoby" userId="8152ee88-6376-41f1-b5e7-744bc9920e08" providerId="ADAL" clId="{5DDF6657-E2AB-4DBC-99D6-323A5202533D}" dt="2025-04-06T21:42:51.286" v="2287" actId="1076"/>
          <ac:picMkLst>
            <pc:docMk/>
            <pc:sldMk cId="3989120832" sldId="376"/>
            <ac:picMk id="6" creationId="{D631EC88-E05B-2C81-3062-BBAFEBB56865}"/>
          </ac:picMkLst>
        </pc:picChg>
        <pc:picChg chg="add mod modCrop">
          <ac:chgData name="Barbera Scoby" userId="8152ee88-6376-41f1-b5e7-744bc9920e08" providerId="ADAL" clId="{5DDF6657-E2AB-4DBC-99D6-323A5202533D}" dt="2025-04-06T21:44:51.832" v="2293" actId="732"/>
          <ac:picMkLst>
            <pc:docMk/>
            <pc:sldMk cId="3989120832" sldId="376"/>
            <ac:picMk id="8" creationId="{178D5EF6-F131-ED17-3FCC-0E79ECFEB0F7}"/>
          </ac:picMkLst>
        </pc:picChg>
        <pc:picChg chg="add mod">
          <ac:chgData name="Barbera Scoby" userId="8152ee88-6376-41f1-b5e7-744bc9920e08" providerId="ADAL" clId="{5DDF6657-E2AB-4DBC-99D6-323A5202533D}" dt="2025-04-06T16:54:38.753" v="1909" actId="1076"/>
          <ac:picMkLst>
            <pc:docMk/>
            <pc:sldMk cId="3989120832" sldId="376"/>
            <ac:picMk id="11" creationId="{0202AE14-B774-EFBC-EDFF-6B1C98C200C0}"/>
          </ac:picMkLst>
        </pc:picChg>
      </pc:sldChg>
      <pc:sldChg chg="addSp modSp new mod">
        <pc:chgData name="Barbera Scoby" userId="8152ee88-6376-41f1-b5e7-744bc9920e08" providerId="ADAL" clId="{5DDF6657-E2AB-4DBC-99D6-323A5202533D}" dt="2025-04-06T22:02:58.006" v="2357" actId="1076"/>
        <pc:sldMkLst>
          <pc:docMk/>
          <pc:sldMk cId="82651123" sldId="377"/>
        </pc:sldMkLst>
        <pc:spChg chg="add mod">
          <ac:chgData name="Barbera Scoby" userId="8152ee88-6376-41f1-b5e7-744bc9920e08" providerId="ADAL" clId="{5DDF6657-E2AB-4DBC-99D6-323A5202533D}" dt="2025-04-06T22:01:06.435" v="2343" actId="1076"/>
          <ac:spMkLst>
            <pc:docMk/>
            <pc:sldMk cId="82651123" sldId="377"/>
            <ac:spMk id="3" creationId="{09646598-032F-6C56-203A-84D9D2649C49}"/>
          </ac:spMkLst>
        </pc:spChg>
        <pc:graphicFrameChg chg="add mod">
          <ac:chgData name="Barbera Scoby" userId="8152ee88-6376-41f1-b5e7-744bc9920e08" providerId="ADAL" clId="{5DDF6657-E2AB-4DBC-99D6-323A5202533D}" dt="2025-04-06T22:02:50.602" v="2356" actId="1076"/>
          <ac:graphicFrameMkLst>
            <pc:docMk/>
            <pc:sldMk cId="82651123" sldId="377"/>
            <ac:graphicFrameMk id="5" creationId="{0E8AC416-4BED-146E-4741-B41A7D1FC5BC}"/>
          </ac:graphicFrameMkLst>
        </pc:graphicFrameChg>
        <pc:graphicFrameChg chg="add mod modGraphic">
          <ac:chgData name="Barbera Scoby" userId="8152ee88-6376-41f1-b5e7-744bc9920e08" providerId="ADAL" clId="{5DDF6657-E2AB-4DBC-99D6-323A5202533D}" dt="2025-04-06T22:02:15.542" v="2355" actId="1076"/>
          <ac:graphicFrameMkLst>
            <pc:docMk/>
            <pc:sldMk cId="82651123" sldId="377"/>
            <ac:graphicFrameMk id="6" creationId="{A0119C0A-DFFA-E5B3-AF0B-24E6787A0240}"/>
          </ac:graphicFrameMkLst>
        </pc:graphicFrameChg>
        <pc:picChg chg="add mod">
          <ac:chgData name="Barbera Scoby" userId="8152ee88-6376-41f1-b5e7-744bc9920e08" providerId="ADAL" clId="{5DDF6657-E2AB-4DBC-99D6-323A5202533D}" dt="2025-04-06T22:02:58.006" v="2357" actId="1076"/>
          <ac:picMkLst>
            <pc:docMk/>
            <pc:sldMk cId="82651123" sldId="377"/>
            <ac:picMk id="4" creationId="{B303AC2E-8740-2D76-06F0-651CA7D66202}"/>
          </ac:picMkLst>
        </pc:picChg>
        <pc:picChg chg="add mod modCrop">
          <ac:chgData name="Barbera Scoby" userId="8152ee88-6376-41f1-b5e7-744bc9920e08" providerId="ADAL" clId="{5DDF6657-E2AB-4DBC-99D6-323A5202533D}" dt="2025-04-06T22:01:51.393" v="2351" actId="1076"/>
          <ac:picMkLst>
            <pc:docMk/>
            <pc:sldMk cId="82651123" sldId="377"/>
            <ac:picMk id="7" creationId="{94E59278-A665-C961-69B0-298C5DCA3223}"/>
          </ac:picMkLst>
        </pc:picChg>
        <pc:picChg chg="add mod modCrop">
          <ac:chgData name="Barbera Scoby" userId="8152ee88-6376-41f1-b5e7-744bc9920e08" providerId="ADAL" clId="{5DDF6657-E2AB-4DBC-99D6-323A5202533D}" dt="2025-04-06T22:01:55.750" v="2352" actId="1076"/>
          <ac:picMkLst>
            <pc:docMk/>
            <pc:sldMk cId="82651123" sldId="377"/>
            <ac:picMk id="8" creationId="{3F9E577C-1160-532C-2BE9-A8BBD921DF98}"/>
          </ac:picMkLst>
        </pc:picChg>
      </pc:sldChg>
      <pc:sldChg chg="addSp modSp new mod ord">
        <pc:chgData name="Barbera Scoby" userId="8152ee88-6376-41f1-b5e7-744bc9920e08" providerId="ADAL" clId="{5DDF6657-E2AB-4DBC-99D6-323A5202533D}" dt="2025-04-06T17:06:39.676" v="2171" actId="1076"/>
        <pc:sldMkLst>
          <pc:docMk/>
          <pc:sldMk cId="2104364609" sldId="378"/>
        </pc:sldMkLst>
        <pc:spChg chg="add mod">
          <ac:chgData name="Barbera Scoby" userId="8152ee88-6376-41f1-b5e7-744bc9920e08" providerId="ADAL" clId="{5DDF6657-E2AB-4DBC-99D6-323A5202533D}" dt="2025-04-06T17:06:26.425" v="2169" actId="20577"/>
          <ac:spMkLst>
            <pc:docMk/>
            <pc:sldMk cId="2104364609" sldId="378"/>
            <ac:spMk id="6" creationId="{5747380B-115E-EE23-91C5-01B9DF12E2DF}"/>
          </ac:spMkLst>
        </pc:spChg>
        <pc:graphicFrameChg chg="add mod">
          <ac:chgData name="Barbera Scoby" userId="8152ee88-6376-41f1-b5e7-744bc9920e08" providerId="ADAL" clId="{5DDF6657-E2AB-4DBC-99D6-323A5202533D}" dt="2025-04-06T17:06:39.676" v="2171" actId="1076"/>
          <ac:graphicFrameMkLst>
            <pc:docMk/>
            <pc:sldMk cId="2104364609" sldId="378"/>
            <ac:graphicFrameMk id="5" creationId="{D8BA62CA-F64A-6333-6E86-820E9F39AA3F}"/>
          </ac:graphicFrameMkLst>
        </pc:graphicFrameChg>
        <pc:picChg chg="add mod">
          <ac:chgData name="Barbera Scoby" userId="8152ee88-6376-41f1-b5e7-744bc9920e08" providerId="ADAL" clId="{5DDF6657-E2AB-4DBC-99D6-323A5202533D}" dt="2025-04-06T17:06:34.819" v="2170" actId="1076"/>
          <ac:picMkLst>
            <pc:docMk/>
            <pc:sldMk cId="2104364609" sldId="378"/>
            <ac:picMk id="4" creationId="{BA20C600-D09F-68AA-F31B-AF456B977D12}"/>
          </ac:picMkLst>
        </pc:picChg>
      </pc:sldChg>
      <pc:sldChg chg="addSp modSp new mod modNotesTx">
        <pc:chgData name="Barbera Scoby" userId="8152ee88-6376-41f1-b5e7-744bc9920e08" providerId="ADAL" clId="{5DDF6657-E2AB-4DBC-99D6-323A5202533D}" dt="2025-04-06T22:24:09.064" v="2878" actId="20577"/>
        <pc:sldMkLst>
          <pc:docMk/>
          <pc:sldMk cId="227991941" sldId="379"/>
        </pc:sldMkLst>
        <pc:spChg chg="add mod">
          <ac:chgData name="Barbera Scoby" userId="8152ee88-6376-41f1-b5e7-744bc9920e08" providerId="ADAL" clId="{5DDF6657-E2AB-4DBC-99D6-323A5202533D}" dt="2025-04-06T22:24:09.064" v="2878" actId="20577"/>
          <ac:spMkLst>
            <pc:docMk/>
            <pc:sldMk cId="227991941" sldId="379"/>
            <ac:spMk id="3" creationId="{8E59ABBB-11BE-F65E-FFCC-0FA4495B0701}"/>
          </ac:spMkLst>
        </pc:spChg>
        <pc:graphicFrameChg chg="add mod modGraphic">
          <ac:chgData name="Barbera Scoby" userId="8152ee88-6376-41f1-b5e7-744bc9920e08" providerId="ADAL" clId="{5DDF6657-E2AB-4DBC-99D6-323A5202533D}" dt="2025-04-06T22:20:59.510" v="2643" actId="1076"/>
          <ac:graphicFrameMkLst>
            <pc:docMk/>
            <pc:sldMk cId="227991941" sldId="379"/>
            <ac:graphicFrameMk id="5" creationId="{BF136AA9-A169-279A-F799-93CEC06A831A}"/>
          </ac:graphicFrameMkLst>
        </pc:graphicFrameChg>
        <pc:graphicFrameChg chg="add mod">
          <ac:chgData name="Barbera Scoby" userId="8152ee88-6376-41f1-b5e7-744bc9920e08" providerId="ADAL" clId="{5DDF6657-E2AB-4DBC-99D6-323A5202533D}" dt="2025-04-06T22:20:42.414" v="2641" actId="1076"/>
          <ac:graphicFrameMkLst>
            <pc:docMk/>
            <pc:sldMk cId="227991941" sldId="379"/>
            <ac:graphicFrameMk id="6" creationId="{A4C8EE45-6945-32B3-DF80-40EAFF1A6D42}"/>
          </ac:graphicFrameMkLst>
        </pc:graphicFrameChg>
        <pc:graphicFrameChg chg="add mod">
          <ac:chgData name="Barbera Scoby" userId="8152ee88-6376-41f1-b5e7-744bc9920e08" providerId="ADAL" clId="{5DDF6657-E2AB-4DBC-99D6-323A5202533D}" dt="2025-04-06T22:20:36.080" v="2640" actId="1076"/>
          <ac:graphicFrameMkLst>
            <pc:docMk/>
            <pc:sldMk cId="227991941" sldId="379"/>
            <ac:graphicFrameMk id="7" creationId="{354B172E-C67A-B54A-7174-943E7178A806}"/>
          </ac:graphicFrameMkLst>
        </pc:graphicFrameChg>
        <pc:graphicFrameChg chg="add mod modGraphic">
          <ac:chgData name="Barbera Scoby" userId="8152ee88-6376-41f1-b5e7-744bc9920e08" providerId="ADAL" clId="{5DDF6657-E2AB-4DBC-99D6-323A5202533D}" dt="2025-04-06T22:20:28.531" v="2639" actId="1076"/>
          <ac:graphicFrameMkLst>
            <pc:docMk/>
            <pc:sldMk cId="227991941" sldId="379"/>
            <ac:graphicFrameMk id="8" creationId="{E55CD54A-1C0F-0CB4-581A-B4565FF4F05E}"/>
          </ac:graphicFrameMkLst>
        </pc:graphicFrameChg>
        <pc:graphicFrameChg chg="add mod modGraphic">
          <ac:chgData name="Barbera Scoby" userId="8152ee88-6376-41f1-b5e7-744bc9920e08" providerId="ADAL" clId="{5DDF6657-E2AB-4DBC-99D6-323A5202533D}" dt="2025-04-06T22:20:50.029" v="2642" actId="1076"/>
          <ac:graphicFrameMkLst>
            <pc:docMk/>
            <pc:sldMk cId="227991941" sldId="379"/>
            <ac:graphicFrameMk id="9" creationId="{C02138C4-A922-D1BE-214D-E8464962D349}"/>
          </ac:graphicFrameMkLst>
        </pc:graphicFrameChg>
        <pc:picChg chg="add mod">
          <ac:chgData name="Barbera Scoby" userId="8152ee88-6376-41f1-b5e7-744bc9920e08" providerId="ADAL" clId="{5DDF6657-E2AB-4DBC-99D6-323A5202533D}" dt="2025-04-06T22:21:05.005" v="2644" actId="1076"/>
          <ac:picMkLst>
            <pc:docMk/>
            <pc:sldMk cId="227991941" sldId="379"/>
            <ac:picMk id="4" creationId="{D1D26E7B-48D2-31FF-2054-BECFD1FBDC9C}"/>
          </ac:picMkLst>
        </pc:picChg>
      </pc:sldChg>
      <pc:sldChg chg="addSp modSp new mod modNotesTx">
        <pc:chgData name="Barbera Scoby" userId="8152ee88-6376-41f1-b5e7-744bc9920e08" providerId="ADAL" clId="{5DDF6657-E2AB-4DBC-99D6-323A5202533D}" dt="2025-04-09T18:34:19.981" v="7091" actId="20577"/>
        <pc:sldMkLst>
          <pc:docMk/>
          <pc:sldMk cId="49900780" sldId="380"/>
        </pc:sldMkLst>
        <pc:spChg chg="add mod">
          <ac:chgData name="Barbera Scoby" userId="8152ee88-6376-41f1-b5e7-744bc9920e08" providerId="ADAL" clId="{5DDF6657-E2AB-4DBC-99D6-323A5202533D}" dt="2025-04-09T18:32:22.599" v="6890" actId="20577"/>
          <ac:spMkLst>
            <pc:docMk/>
            <pc:sldMk cId="49900780" sldId="380"/>
            <ac:spMk id="3" creationId="{07777FD6-F841-597D-71DA-99977CB62C95}"/>
          </ac:spMkLst>
        </pc:spChg>
        <pc:picChg chg="add mod">
          <ac:chgData name="Barbera Scoby" userId="8152ee88-6376-41f1-b5e7-744bc9920e08" providerId="ADAL" clId="{5DDF6657-E2AB-4DBC-99D6-323A5202533D}" dt="2025-04-09T18:32:33.545" v="6892" actId="1076"/>
          <ac:picMkLst>
            <pc:docMk/>
            <pc:sldMk cId="49900780" sldId="380"/>
            <ac:picMk id="5" creationId="{5FAF20EB-2051-EB99-E281-37C41C0BD3DD}"/>
          </ac:picMkLst>
        </pc:picChg>
      </pc:sldChg>
      <pc:sldChg chg="addSp modSp new mod">
        <pc:chgData name="Barbera Scoby" userId="8152ee88-6376-41f1-b5e7-744bc9920e08" providerId="ADAL" clId="{5DDF6657-E2AB-4DBC-99D6-323A5202533D}" dt="2025-04-06T22:30:55.448" v="3060" actId="20577"/>
        <pc:sldMkLst>
          <pc:docMk/>
          <pc:sldMk cId="51886864" sldId="381"/>
        </pc:sldMkLst>
        <pc:spChg chg="add mod">
          <ac:chgData name="Barbera Scoby" userId="8152ee88-6376-41f1-b5e7-744bc9920e08" providerId="ADAL" clId="{5DDF6657-E2AB-4DBC-99D6-323A5202533D}" dt="2025-04-06T22:30:55.448" v="3060" actId="20577"/>
          <ac:spMkLst>
            <pc:docMk/>
            <pc:sldMk cId="51886864" sldId="381"/>
            <ac:spMk id="5" creationId="{63CDC7B7-65FA-3FF9-D3CB-B0A3B8194E22}"/>
          </ac:spMkLst>
        </pc:spChg>
        <pc:picChg chg="add">
          <ac:chgData name="Barbera Scoby" userId="8152ee88-6376-41f1-b5e7-744bc9920e08" providerId="ADAL" clId="{5DDF6657-E2AB-4DBC-99D6-323A5202533D}" dt="2025-04-06T22:25:47.597" v="2882" actId="22"/>
          <ac:picMkLst>
            <pc:docMk/>
            <pc:sldMk cId="51886864" sldId="381"/>
            <ac:picMk id="4" creationId="{4B584972-8BAA-EE67-EEA1-5753F644D237}"/>
          </ac:picMkLst>
        </pc:picChg>
      </pc:sldChg>
      <pc:sldChg chg="addSp delSp modSp add mod ord modNotesTx">
        <pc:chgData name="Barbera Scoby" userId="8152ee88-6376-41f1-b5e7-744bc9920e08" providerId="ADAL" clId="{5DDF6657-E2AB-4DBC-99D6-323A5202533D}" dt="2025-04-09T18:19:36.444" v="6614" actId="113"/>
        <pc:sldMkLst>
          <pc:docMk/>
          <pc:sldMk cId="1630052267" sldId="382"/>
        </pc:sldMkLst>
        <pc:spChg chg="mod">
          <ac:chgData name="Barbera Scoby" userId="8152ee88-6376-41f1-b5e7-744bc9920e08" providerId="ADAL" clId="{5DDF6657-E2AB-4DBC-99D6-323A5202533D}" dt="2025-04-09T14:02:46.578" v="4746" actId="1076"/>
          <ac:spMkLst>
            <pc:docMk/>
            <pc:sldMk cId="1630052267" sldId="382"/>
            <ac:spMk id="6" creationId="{56143975-DEC9-289A-F33B-E639C996C990}"/>
          </ac:spMkLst>
        </pc:spChg>
        <pc:picChg chg="del">
          <ac:chgData name="Barbera Scoby" userId="8152ee88-6376-41f1-b5e7-744bc9920e08" providerId="ADAL" clId="{5DDF6657-E2AB-4DBC-99D6-323A5202533D}" dt="2025-04-09T13:56:07.213" v="4705" actId="478"/>
          <ac:picMkLst>
            <pc:docMk/>
            <pc:sldMk cId="1630052267" sldId="382"/>
            <ac:picMk id="3" creationId="{ABC2AACF-A360-0117-ECB4-5187427DE683}"/>
          </ac:picMkLst>
        </pc:picChg>
        <pc:picChg chg="del">
          <ac:chgData name="Barbera Scoby" userId="8152ee88-6376-41f1-b5e7-744bc9920e08" providerId="ADAL" clId="{5DDF6657-E2AB-4DBC-99D6-323A5202533D}" dt="2025-04-09T13:56:24.670" v="4707" actId="478"/>
          <ac:picMkLst>
            <pc:docMk/>
            <pc:sldMk cId="1630052267" sldId="382"/>
            <ac:picMk id="4" creationId="{398C7E17-9A3E-4EDE-0FCD-EB2292055971}"/>
          </ac:picMkLst>
        </pc:picChg>
        <pc:picChg chg="add del mod modCrop">
          <ac:chgData name="Barbera Scoby" userId="8152ee88-6376-41f1-b5e7-744bc9920e08" providerId="ADAL" clId="{5DDF6657-E2AB-4DBC-99D6-323A5202533D}" dt="2025-04-09T16:49:13.967" v="4883" actId="478"/>
          <ac:picMkLst>
            <pc:docMk/>
            <pc:sldMk cId="1630052267" sldId="382"/>
            <ac:picMk id="7" creationId="{303799E5-41C3-D28B-FCF4-C0AF5C44EA8C}"/>
          </ac:picMkLst>
        </pc:picChg>
        <pc:picChg chg="add mod">
          <ac:chgData name="Barbera Scoby" userId="8152ee88-6376-41f1-b5e7-744bc9920e08" providerId="ADAL" clId="{5DDF6657-E2AB-4DBC-99D6-323A5202533D}" dt="2025-04-09T13:57:25.168" v="4711" actId="1076"/>
          <ac:picMkLst>
            <pc:docMk/>
            <pc:sldMk cId="1630052267" sldId="382"/>
            <ac:picMk id="9" creationId="{0A5A3DEC-EE62-F07E-F965-76E14D1BFFDC}"/>
          </ac:picMkLst>
        </pc:picChg>
        <pc:picChg chg="add del mod ord">
          <ac:chgData name="Barbera Scoby" userId="8152ee88-6376-41f1-b5e7-744bc9920e08" providerId="ADAL" clId="{5DDF6657-E2AB-4DBC-99D6-323A5202533D}" dt="2025-04-09T16:52:43.656" v="4902" actId="478"/>
          <ac:picMkLst>
            <pc:docMk/>
            <pc:sldMk cId="1630052267" sldId="382"/>
            <ac:picMk id="11" creationId="{14047504-13A9-3A64-DB4E-4B13E6492A7B}"/>
          </ac:picMkLst>
        </pc:picChg>
        <pc:picChg chg="add del mod">
          <ac:chgData name="Barbera Scoby" userId="8152ee88-6376-41f1-b5e7-744bc9920e08" providerId="ADAL" clId="{5DDF6657-E2AB-4DBC-99D6-323A5202533D}" dt="2025-04-09T16:47:22.496" v="4868" actId="478"/>
          <ac:picMkLst>
            <pc:docMk/>
            <pc:sldMk cId="1630052267" sldId="382"/>
            <ac:picMk id="13" creationId="{1A955AE3-E9DF-C3C7-ED7E-E1704BBB2E9B}"/>
          </ac:picMkLst>
        </pc:picChg>
        <pc:picChg chg="add del mod">
          <ac:chgData name="Barbera Scoby" userId="8152ee88-6376-41f1-b5e7-744bc9920e08" providerId="ADAL" clId="{5DDF6657-E2AB-4DBC-99D6-323A5202533D}" dt="2025-04-09T16:52:40.184" v="4900" actId="478"/>
          <ac:picMkLst>
            <pc:docMk/>
            <pc:sldMk cId="1630052267" sldId="382"/>
            <ac:picMk id="15" creationId="{9C265A2F-7AA4-B1F8-90CB-EFDCE491011F}"/>
          </ac:picMkLst>
        </pc:picChg>
        <pc:picChg chg="add del mod modCrop">
          <ac:chgData name="Barbera Scoby" userId="8152ee88-6376-41f1-b5e7-744bc9920e08" providerId="ADAL" clId="{5DDF6657-E2AB-4DBC-99D6-323A5202533D}" dt="2025-04-09T16:52:41.944" v="4901" actId="478"/>
          <ac:picMkLst>
            <pc:docMk/>
            <pc:sldMk cId="1630052267" sldId="382"/>
            <ac:picMk id="17" creationId="{50D0E461-C6CF-15B4-F461-7786DB42516E}"/>
          </ac:picMkLst>
        </pc:picChg>
        <pc:picChg chg="add mod">
          <ac:chgData name="Barbera Scoby" userId="8152ee88-6376-41f1-b5e7-744bc9920e08" providerId="ADAL" clId="{5DDF6657-E2AB-4DBC-99D6-323A5202533D}" dt="2025-04-09T16:53:17.704" v="4908" actId="1076"/>
          <ac:picMkLst>
            <pc:docMk/>
            <pc:sldMk cId="1630052267" sldId="382"/>
            <ac:picMk id="18" creationId="{F33056E0-B54A-0FD8-CCFB-984491C3356A}"/>
          </ac:picMkLst>
        </pc:picChg>
      </pc:sldChg>
      <pc:sldChg chg="new del">
        <pc:chgData name="Barbera Scoby" userId="8152ee88-6376-41f1-b5e7-744bc9920e08" providerId="ADAL" clId="{5DDF6657-E2AB-4DBC-99D6-323A5202533D}" dt="2025-04-07T21:56:59.889" v="4306" actId="2696"/>
        <pc:sldMkLst>
          <pc:docMk/>
          <pc:sldMk cId="908092467" sldId="383"/>
        </pc:sldMkLst>
      </pc:sldChg>
      <pc:sldChg chg="addSp delSp modSp add mod ord">
        <pc:chgData name="Barbera Scoby" userId="8152ee88-6376-41f1-b5e7-744bc9920e08" providerId="ADAL" clId="{5DDF6657-E2AB-4DBC-99D6-323A5202533D}" dt="2025-04-09T14:08:43.406" v="4782" actId="20577"/>
        <pc:sldMkLst>
          <pc:docMk/>
          <pc:sldMk cId="3326536189" sldId="383"/>
        </pc:sldMkLst>
        <pc:spChg chg="mod">
          <ac:chgData name="Barbera Scoby" userId="8152ee88-6376-41f1-b5e7-744bc9920e08" providerId="ADAL" clId="{5DDF6657-E2AB-4DBC-99D6-323A5202533D}" dt="2025-04-09T14:08:43.406" v="4782" actId="20577"/>
          <ac:spMkLst>
            <pc:docMk/>
            <pc:sldMk cId="3326536189" sldId="383"/>
            <ac:spMk id="6" creationId="{82C9A4C9-DF2A-6720-AB23-FFC22442D4F3}"/>
          </ac:spMkLst>
        </pc:spChg>
        <pc:picChg chg="del">
          <ac:chgData name="Barbera Scoby" userId="8152ee88-6376-41f1-b5e7-744bc9920e08" providerId="ADAL" clId="{5DDF6657-E2AB-4DBC-99D6-323A5202533D}" dt="2025-04-09T14:07:18.708" v="4757" actId="478"/>
          <ac:picMkLst>
            <pc:docMk/>
            <pc:sldMk cId="3326536189" sldId="383"/>
            <ac:picMk id="3" creationId="{25903B90-A5AA-7002-C110-2BAB282A501F}"/>
          </ac:picMkLst>
        </pc:picChg>
        <pc:picChg chg="del">
          <ac:chgData name="Barbera Scoby" userId="8152ee88-6376-41f1-b5e7-744bc9920e08" providerId="ADAL" clId="{5DDF6657-E2AB-4DBC-99D6-323A5202533D}" dt="2025-04-09T14:07:01.053" v="4754" actId="478"/>
          <ac:picMkLst>
            <pc:docMk/>
            <pc:sldMk cId="3326536189" sldId="383"/>
            <ac:picMk id="4" creationId="{48CC75AC-BFDC-4A74-094F-A9123CC0A468}"/>
          </ac:picMkLst>
        </pc:picChg>
        <pc:picChg chg="add mod">
          <ac:chgData name="Barbera Scoby" userId="8152ee88-6376-41f1-b5e7-744bc9920e08" providerId="ADAL" clId="{5DDF6657-E2AB-4DBC-99D6-323A5202533D}" dt="2025-04-09T14:07:32.795" v="4760" actId="1076"/>
          <ac:picMkLst>
            <pc:docMk/>
            <pc:sldMk cId="3326536189" sldId="383"/>
            <ac:picMk id="7" creationId="{FB2A56C6-9DB8-CA97-5C51-722119D42761}"/>
          </ac:picMkLst>
        </pc:picChg>
        <pc:picChg chg="add mod">
          <ac:chgData name="Barbera Scoby" userId="8152ee88-6376-41f1-b5e7-744bc9920e08" providerId="ADAL" clId="{5DDF6657-E2AB-4DBC-99D6-323A5202533D}" dt="2025-04-09T14:08:11.368" v="4762" actId="1076"/>
          <ac:picMkLst>
            <pc:docMk/>
            <pc:sldMk cId="3326536189" sldId="383"/>
            <ac:picMk id="9" creationId="{559060C4-D047-7DBC-F9CE-D3D46460E4F1}"/>
          </ac:picMkLst>
        </pc:picChg>
      </pc:sldChg>
      <pc:sldChg chg="add del">
        <pc:chgData name="Barbera Scoby" userId="8152ee88-6376-41f1-b5e7-744bc9920e08" providerId="ADAL" clId="{5DDF6657-E2AB-4DBC-99D6-323A5202533D}" dt="2025-04-09T16:53:44.498" v="4909" actId="2696"/>
        <pc:sldMkLst>
          <pc:docMk/>
          <pc:sldMk cId="1987529835" sldId="384"/>
        </pc:sldMkLst>
      </pc:sldChg>
      <pc:sldChg chg="addSp delSp modSp add mod modNotesTx">
        <pc:chgData name="Barbera Scoby" userId="8152ee88-6376-41f1-b5e7-744bc9920e08" providerId="ADAL" clId="{5DDF6657-E2AB-4DBC-99D6-323A5202533D}" dt="2025-04-09T16:58:18.863" v="4980" actId="14100"/>
        <pc:sldMkLst>
          <pc:docMk/>
          <pc:sldMk cId="133354334" sldId="385"/>
        </pc:sldMkLst>
        <pc:spChg chg="mod">
          <ac:chgData name="Barbera Scoby" userId="8152ee88-6376-41f1-b5e7-744bc9920e08" providerId="ADAL" clId="{5DDF6657-E2AB-4DBC-99D6-323A5202533D}" dt="2025-04-09T16:54:26.363" v="4940" actId="20577"/>
          <ac:spMkLst>
            <pc:docMk/>
            <pc:sldMk cId="133354334" sldId="385"/>
            <ac:spMk id="6" creationId="{F750843E-1457-6263-C536-837BA8CB2D41}"/>
          </ac:spMkLst>
        </pc:spChg>
        <pc:spChg chg="add mod">
          <ac:chgData name="Barbera Scoby" userId="8152ee88-6376-41f1-b5e7-744bc9920e08" providerId="ADAL" clId="{5DDF6657-E2AB-4DBC-99D6-323A5202533D}" dt="2025-04-09T16:57:03.142" v="4972" actId="122"/>
          <ac:spMkLst>
            <pc:docMk/>
            <pc:sldMk cId="133354334" sldId="385"/>
            <ac:spMk id="14" creationId="{0353A913-860B-9C89-08B2-6272E0B22AF6}"/>
          </ac:spMkLst>
        </pc:spChg>
        <pc:picChg chg="add mod">
          <ac:chgData name="Barbera Scoby" userId="8152ee88-6376-41f1-b5e7-744bc9920e08" providerId="ADAL" clId="{5DDF6657-E2AB-4DBC-99D6-323A5202533D}" dt="2025-04-09T16:38:13.426" v="4790" actId="1076"/>
          <ac:picMkLst>
            <pc:docMk/>
            <pc:sldMk cId="133354334" sldId="385"/>
            <ac:picMk id="4" creationId="{47F16C32-9825-E86F-8194-D0E32EFFDA22}"/>
          </ac:picMkLst>
        </pc:picChg>
        <pc:picChg chg="del">
          <ac:chgData name="Barbera Scoby" userId="8152ee88-6376-41f1-b5e7-744bc9920e08" providerId="ADAL" clId="{5DDF6657-E2AB-4DBC-99D6-323A5202533D}" dt="2025-04-09T16:37:25.016" v="4785" actId="478"/>
          <ac:picMkLst>
            <pc:docMk/>
            <pc:sldMk cId="133354334" sldId="385"/>
            <ac:picMk id="7" creationId="{9BAE1374-17C9-69ED-0E1E-D069E06C6FA1}"/>
          </ac:picMkLst>
        </pc:picChg>
        <pc:picChg chg="add mod modCrop">
          <ac:chgData name="Barbera Scoby" userId="8152ee88-6376-41f1-b5e7-744bc9920e08" providerId="ADAL" clId="{5DDF6657-E2AB-4DBC-99D6-323A5202533D}" dt="2025-04-09T16:58:18.863" v="4980" actId="14100"/>
          <ac:picMkLst>
            <pc:docMk/>
            <pc:sldMk cId="133354334" sldId="385"/>
            <ac:picMk id="8" creationId="{24CE44E2-5B3E-D853-C8C2-B3207F8E4E17}"/>
          </ac:picMkLst>
        </pc:picChg>
        <pc:picChg chg="del">
          <ac:chgData name="Barbera Scoby" userId="8152ee88-6376-41f1-b5e7-744bc9920e08" providerId="ADAL" clId="{5DDF6657-E2AB-4DBC-99D6-323A5202533D}" dt="2025-04-09T16:37:31.114" v="4788" actId="478"/>
          <ac:picMkLst>
            <pc:docMk/>
            <pc:sldMk cId="133354334" sldId="385"/>
            <ac:picMk id="9" creationId="{A072B280-5B73-0786-D8CA-BE3354E97870}"/>
          </ac:picMkLst>
        </pc:picChg>
        <pc:picChg chg="del">
          <ac:chgData name="Barbera Scoby" userId="8152ee88-6376-41f1-b5e7-744bc9920e08" providerId="ADAL" clId="{5DDF6657-E2AB-4DBC-99D6-323A5202533D}" dt="2025-04-09T16:37:27.927" v="4786" actId="478"/>
          <ac:picMkLst>
            <pc:docMk/>
            <pc:sldMk cId="133354334" sldId="385"/>
            <ac:picMk id="11" creationId="{1B591C70-5ADB-2247-1BF1-3D34870680B2}"/>
          </ac:picMkLst>
        </pc:picChg>
        <pc:picChg chg="add mod">
          <ac:chgData name="Barbera Scoby" userId="8152ee88-6376-41f1-b5e7-744bc9920e08" providerId="ADAL" clId="{5DDF6657-E2AB-4DBC-99D6-323A5202533D}" dt="2025-04-09T16:58:02.820" v="4978" actId="14100"/>
          <ac:picMkLst>
            <pc:docMk/>
            <pc:sldMk cId="133354334" sldId="385"/>
            <ac:picMk id="12" creationId="{33599EF2-6D65-A21B-FA19-66F972C6D1F6}"/>
          </ac:picMkLst>
        </pc:picChg>
        <pc:picChg chg="del">
          <ac:chgData name="Barbera Scoby" userId="8152ee88-6376-41f1-b5e7-744bc9920e08" providerId="ADAL" clId="{5DDF6657-E2AB-4DBC-99D6-323A5202533D}" dt="2025-04-09T16:37:29.575" v="4787" actId="478"/>
          <ac:picMkLst>
            <pc:docMk/>
            <pc:sldMk cId="133354334" sldId="385"/>
            <ac:picMk id="13" creationId="{9C4663CA-92AD-4A7A-7FE5-7427D6D6305E}"/>
          </ac:picMkLst>
        </pc:picChg>
      </pc:sldChg>
    </pc:docChg>
  </pc:docChgLst>
  <pc:docChgLst>
    <pc:chgData name="Barbera Scoby" userId="S::bscoby@illinoisheartland.org::8152ee88-6376-41f1-b5e7-744bc9920e08" providerId="AD" clId="Web-{64E7A844-3ABE-8453-4ABB-C64AC89E9F68}"/>
    <pc:docChg chg="modSld">
      <pc:chgData name="Barbera Scoby" userId="S::bscoby@illinoisheartland.org::8152ee88-6376-41f1-b5e7-744bc9920e08" providerId="AD" clId="Web-{64E7A844-3ABE-8453-4ABB-C64AC89E9F68}" dt="2025-04-15T19:33:50.593" v="7"/>
      <pc:docMkLst>
        <pc:docMk/>
      </pc:docMkLst>
      <pc:sldChg chg="modNotes">
        <pc:chgData name="Barbera Scoby" userId="S::bscoby@illinoisheartland.org::8152ee88-6376-41f1-b5e7-744bc9920e08" providerId="AD" clId="Web-{64E7A844-3ABE-8453-4ABB-C64AC89E9F68}" dt="2025-04-15T19:33:50.593" v="7"/>
        <pc:sldMkLst>
          <pc:docMk/>
          <pc:sldMk cId="1630052267" sldId="382"/>
        </pc:sldMkLst>
      </pc:sldChg>
    </pc:docChg>
  </pc:docChgLst>
  <pc:docChgLst>
    <pc:chgData name="Barbera Scoby" userId="S::bscoby@illinoisheartland.org::8152ee88-6376-41f1-b5e7-744bc9920e08" providerId="AD" clId="Web-{C615FF3F-0540-A616-7D75-DD6D81146627}"/>
    <pc:docChg chg="delSld modSld">
      <pc:chgData name="Barbera Scoby" userId="S::bscoby@illinoisheartland.org::8152ee88-6376-41f1-b5e7-744bc9920e08" providerId="AD" clId="Web-{C615FF3F-0540-A616-7D75-DD6D81146627}" dt="2025-04-16T17:07:18.607" v="1481"/>
      <pc:docMkLst>
        <pc:docMk/>
      </pc:docMkLst>
      <pc:sldChg chg="delSp modSp">
        <pc:chgData name="Barbera Scoby" userId="S::bscoby@illinoisheartland.org::8152ee88-6376-41f1-b5e7-744bc9920e08" providerId="AD" clId="Web-{C615FF3F-0540-A616-7D75-DD6D81146627}" dt="2025-04-16T15:21:02.259" v="922" actId="1076"/>
        <pc:sldMkLst>
          <pc:docMk/>
          <pc:sldMk cId="4093732377" sldId="308"/>
        </pc:sldMkLst>
        <pc:spChg chg="mod">
          <ac:chgData name="Barbera Scoby" userId="S::bscoby@illinoisheartland.org::8152ee88-6376-41f1-b5e7-744bc9920e08" providerId="AD" clId="Web-{C615FF3F-0540-A616-7D75-DD6D81146627}" dt="2025-04-16T15:20:33.774" v="918" actId="1076"/>
          <ac:spMkLst>
            <pc:docMk/>
            <pc:sldMk cId="4093732377" sldId="308"/>
            <ac:spMk id="19" creationId="{69261E4F-4804-8FE3-2E40-09DDB940143A}"/>
          </ac:spMkLst>
        </pc:spChg>
        <pc:spChg chg="del">
          <ac:chgData name="Barbera Scoby" userId="S::bscoby@illinoisheartland.org::8152ee88-6376-41f1-b5e7-744bc9920e08" providerId="AD" clId="Web-{C615FF3F-0540-A616-7D75-DD6D81146627}" dt="2025-04-16T15:20:02.836" v="914"/>
          <ac:spMkLst>
            <pc:docMk/>
            <pc:sldMk cId="4093732377" sldId="308"/>
            <ac:spMk id="20" creationId="{A166110C-A49D-5251-5F56-69B3D152E738}"/>
          </ac:spMkLst>
        </pc:spChg>
        <pc:spChg chg="mod">
          <ac:chgData name="Barbera Scoby" userId="S::bscoby@illinoisheartland.org::8152ee88-6376-41f1-b5e7-744bc9920e08" providerId="AD" clId="Web-{C615FF3F-0540-A616-7D75-DD6D81146627}" dt="2025-04-16T15:20:18.665" v="916" actId="1076"/>
          <ac:spMkLst>
            <pc:docMk/>
            <pc:sldMk cId="4093732377" sldId="308"/>
            <ac:spMk id="21" creationId="{7F3147D1-2DCC-AD79-1225-7AFCAE6CD358}"/>
          </ac:spMkLst>
        </pc:spChg>
        <pc:spChg chg="mod">
          <ac:chgData name="Barbera Scoby" userId="S::bscoby@illinoisheartland.org::8152ee88-6376-41f1-b5e7-744bc9920e08" providerId="AD" clId="Web-{C615FF3F-0540-A616-7D75-DD6D81146627}" dt="2025-04-16T15:20:52.322" v="920" actId="1076"/>
          <ac:spMkLst>
            <pc:docMk/>
            <pc:sldMk cId="4093732377" sldId="308"/>
            <ac:spMk id="22" creationId="{91BB6DE2-42B5-2AD2-785C-4D5C1C95ADB1}"/>
          </ac:spMkLst>
        </pc:spChg>
        <pc:spChg chg="mod">
          <ac:chgData name="Barbera Scoby" userId="S::bscoby@illinoisheartland.org::8152ee88-6376-41f1-b5e7-744bc9920e08" providerId="AD" clId="Web-{C615FF3F-0540-A616-7D75-DD6D81146627}" dt="2025-04-16T15:21:02.259" v="922" actId="1076"/>
          <ac:spMkLst>
            <pc:docMk/>
            <pc:sldMk cId="4093732377" sldId="308"/>
            <ac:spMk id="23" creationId="{69BD5E3C-286F-9605-6687-5C0D02918DB6}"/>
          </ac:spMkLst>
        </pc:spChg>
        <pc:picChg chg="mod">
          <ac:chgData name="Barbera Scoby" userId="S::bscoby@illinoisheartland.org::8152ee88-6376-41f1-b5e7-744bc9920e08" providerId="AD" clId="Web-{C615FF3F-0540-A616-7D75-DD6D81146627}" dt="2025-04-16T15:20:28.087" v="917" actId="1076"/>
          <ac:picMkLst>
            <pc:docMk/>
            <pc:sldMk cId="4093732377" sldId="308"/>
            <ac:picMk id="4" creationId="{A76FB7FD-130A-FFC4-5E47-F50A888A250A}"/>
          </ac:picMkLst>
        </pc:picChg>
        <pc:picChg chg="del">
          <ac:chgData name="Barbera Scoby" userId="S::bscoby@illinoisheartland.org::8152ee88-6376-41f1-b5e7-744bc9920e08" providerId="AD" clId="Web-{C615FF3F-0540-A616-7D75-DD6D81146627}" dt="2025-04-16T15:19:58.789" v="913"/>
          <ac:picMkLst>
            <pc:docMk/>
            <pc:sldMk cId="4093732377" sldId="308"/>
            <ac:picMk id="6" creationId="{C329E1E4-3434-3BDF-0BC4-74ACC1AC72BB}"/>
          </ac:picMkLst>
        </pc:picChg>
        <pc:picChg chg="mod">
          <ac:chgData name="Barbera Scoby" userId="S::bscoby@illinoisheartland.org::8152ee88-6376-41f1-b5e7-744bc9920e08" providerId="AD" clId="Web-{C615FF3F-0540-A616-7D75-DD6D81146627}" dt="2025-04-16T15:20:10.571" v="915" actId="1076"/>
          <ac:picMkLst>
            <pc:docMk/>
            <pc:sldMk cId="4093732377" sldId="308"/>
            <ac:picMk id="8" creationId="{B03FA01F-64BD-D6F8-391D-564FB68BCACE}"/>
          </ac:picMkLst>
        </pc:picChg>
        <pc:picChg chg="mod">
          <ac:chgData name="Barbera Scoby" userId="S::bscoby@illinoisheartland.org::8152ee88-6376-41f1-b5e7-744bc9920e08" providerId="AD" clId="Web-{C615FF3F-0540-A616-7D75-DD6D81146627}" dt="2025-04-16T15:20:57.462" v="921" actId="1076"/>
          <ac:picMkLst>
            <pc:docMk/>
            <pc:sldMk cId="4093732377" sldId="308"/>
            <ac:picMk id="10" creationId="{0125784B-8F3A-0BE4-D701-03C5C22B4CA3}"/>
          </ac:picMkLst>
        </pc:picChg>
        <pc:picChg chg="mod">
          <ac:chgData name="Barbera Scoby" userId="S::bscoby@illinoisheartland.org::8152ee88-6376-41f1-b5e7-744bc9920e08" providerId="AD" clId="Web-{C615FF3F-0540-A616-7D75-DD6D81146627}" dt="2025-04-16T15:20:44.025" v="919" actId="1076"/>
          <ac:picMkLst>
            <pc:docMk/>
            <pc:sldMk cId="4093732377" sldId="308"/>
            <ac:picMk id="16" creationId="{C3B186F4-A51E-C993-0FCB-35A85E673307}"/>
          </ac:picMkLst>
        </pc:picChg>
      </pc:sldChg>
      <pc:sldChg chg="modNotes">
        <pc:chgData name="Barbera Scoby" userId="S::bscoby@illinoisheartland.org::8152ee88-6376-41f1-b5e7-744bc9920e08" providerId="AD" clId="Web-{C615FF3F-0540-A616-7D75-DD6D81146627}" dt="2025-04-16T16:04:14.107" v="1396"/>
        <pc:sldMkLst>
          <pc:docMk/>
          <pc:sldMk cId="1936689467" sldId="326"/>
        </pc:sldMkLst>
      </pc:sldChg>
      <pc:sldChg chg="modNotes">
        <pc:chgData name="Barbera Scoby" userId="S::bscoby@illinoisheartland.org::8152ee88-6376-41f1-b5e7-744bc9920e08" providerId="AD" clId="Web-{C615FF3F-0540-A616-7D75-DD6D81146627}" dt="2025-04-16T14:29:13.588" v="2"/>
        <pc:sldMkLst>
          <pc:docMk/>
          <pc:sldMk cId="1011944542" sldId="341"/>
        </pc:sldMkLst>
      </pc:sldChg>
      <pc:sldChg chg="modNotes">
        <pc:chgData name="Barbera Scoby" userId="S::bscoby@illinoisheartland.org::8152ee88-6376-41f1-b5e7-744bc9920e08" providerId="AD" clId="Web-{C615FF3F-0540-A616-7D75-DD6D81146627}" dt="2025-04-16T14:43:21.468" v="193"/>
        <pc:sldMkLst>
          <pc:docMk/>
          <pc:sldMk cId="300973298" sldId="366"/>
        </pc:sldMkLst>
      </pc:sldChg>
      <pc:sldChg chg="modNotes">
        <pc:chgData name="Barbera Scoby" userId="S::bscoby@illinoisheartland.org::8152ee88-6376-41f1-b5e7-744bc9920e08" providerId="AD" clId="Web-{C615FF3F-0540-A616-7D75-DD6D81146627}" dt="2025-04-16T14:45:13.424" v="227"/>
        <pc:sldMkLst>
          <pc:docMk/>
          <pc:sldMk cId="2936871416" sldId="367"/>
        </pc:sldMkLst>
      </pc:sldChg>
      <pc:sldChg chg="modNotes">
        <pc:chgData name="Barbera Scoby" userId="S::bscoby@illinoisheartland.org::8152ee88-6376-41f1-b5e7-744bc9920e08" providerId="AD" clId="Web-{C615FF3F-0540-A616-7D75-DD6D81146627}" dt="2025-04-16T15:17:58.817" v="886"/>
        <pc:sldMkLst>
          <pc:docMk/>
          <pc:sldMk cId="4169240892" sldId="368"/>
        </pc:sldMkLst>
      </pc:sldChg>
      <pc:sldChg chg="modNotes">
        <pc:chgData name="Barbera Scoby" userId="S::bscoby@illinoisheartland.org::8152ee88-6376-41f1-b5e7-744bc9920e08" providerId="AD" clId="Web-{C615FF3F-0540-A616-7D75-DD6D81146627}" dt="2025-04-16T15:19:03.928" v="912"/>
        <pc:sldMkLst>
          <pc:docMk/>
          <pc:sldMk cId="1812272116" sldId="369"/>
        </pc:sldMkLst>
      </pc:sldChg>
      <pc:sldChg chg="addSp delSp modSp modNotes">
        <pc:chgData name="Barbera Scoby" userId="S::bscoby@illinoisheartland.org::8152ee88-6376-41f1-b5e7-744bc9920e08" providerId="AD" clId="Web-{C615FF3F-0540-A616-7D75-DD6D81146627}" dt="2025-04-16T16:52:24.273" v="1420"/>
        <pc:sldMkLst>
          <pc:docMk/>
          <pc:sldMk cId="701330121" sldId="370"/>
        </pc:sldMkLst>
        <pc:picChg chg="add mod">
          <ac:chgData name="Barbera Scoby" userId="S::bscoby@illinoisheartland.org::8152ee88-6376-41f1-b5e7-744bc9920e08" providerId="AD" clId="Web-{C615FF3F-0540-A616-7D75-DD6D81146627}" dt="2025-04-16T16:51:11.348" v="1402" actId="1076"/>
          <ac:picMkLst>
            <pc:docMk/>
            <pc:sldMk cId="701330121" sldId="370"/>
            <ac:picMk id="3" creationId="{020E06E8-F4DC-2B5C-B0FE-26DD9B7E7C39}"/>
          </ac:picMkLst>
        </pc:picChg>
        <pc:picChg chg="del">
          <ac:chgData name="Barbera Scoby" userId="S::bscoby@illinoisheartland.org::8152ee88-6376-41f1-b5e7-744bc9920e08" providerId="AD" clId="Web-{C615FF3F-0540-A616-7D75-DD6D81146627}" dt="2025-04-16T16:50:58.254" v="1399"/>
          <ac:picMkLst>
            <pc:docMk/>
            <pc:sldMk cId="701330121" sldId="370"/>
            <ac:picMk id="6" creationId="{45E49A50-69D3-B3B1-DA98-318DD89A4657}"/>
          </ac:picMkLst>
        </pc:picChg>
        <pc:picChg chg="del">
          <ac:chgData name="Barbera Scoby" userId="S::bscoby@illinoisheartland.org::8152ee88-6376-41f1-b5e7-744bc9920e08" providerId="AD" clId="Web-{C615FF3F-0540-A616-7D75-DD6D81146627}" dt="2025-04-16T16:50:55.597" v="1397"/>
          <ac:picMkLst>
            <pc:docMk/>
            <pc:sldMk cId="701330121" sldId="370"/>
            <ac:picMk id="9" creationId="{DB316C71-0F13-903F-75F6-71D8257F4A58}"/>
          </ac:picMkLst>
        </pc:picChg>
        <pc:picChg chg="del">
          <ac:chgData name="Barbera Scoby" userId="S::bscoby@illinoisheartland.org::8152ee88-6376-41f1-b5e7-744bc9920e08" providerId="AD" clId="Web-{C615FF3F-0540-A616-7D75-DD6D81146627}" dt="2025-04-16T16:50:56.660" v="1398"/>
          <ac:picMkLst>
            <pc:docMk/>
            <pc:sldMk cId="701330121" sldId="370"/>
            <ac:picMk id="11" creationId="{3DFC09CC-15F0-0AC2-6261-BEDBE8DB64D8}"/>
          </ac:picMkLst>
        </pc:picChg>
      </pc:sldChg>
      <pc:sldChg chg="modNotes">
        <pc:chgData name="Barbera Scoby" userId="S::bscoby@illinoisheartland.org::8152ee88-6376-41f1-b5e7-744bc9920e08" providerId="AD" clId="Web-{C615FF3F-0540-A616-7D75-DD6D81146627}" dt="2025-04-16T15:42:43.261" v="961"/>
        <pc:sldMkLst>
          <pc:docMk/>
          <pc:sldMk cId="1224631627" sldId="371"/>
        </pc:sldMkLst>
      </pc:sldChg>
      <pc:sldChg chg="modNotes">
        <pc:chgData name="Barbera Scoby" userId="S::bscoby@illinoisheartland.org::8152ee88-6376-41f1-b5e7-744bc9920e08" providerId="AD" clId="Web-{C615FF3F-0540-A616-7D75-DD6D81146627}" dt="2025-04-16T14:49:05.696" v="316"/>
        <pc:sldMkLst>
          <pc:docMk/>
          <pc:sldMk cId="2508833792" sldId="372"/>
        </pc:sldMkLst>
      </pc:sldChg>
      <pc:sldChg chg="modNotes">
        <pc:chgData name="Barbera Scoby" userId="S::bscoby@illinoisheartland.org::8152ee88-6376-41f1-b5e7-744bc9920e08" providerId="AD" clId="Web-{C615FF3F-0540-A616-7D75-DD6D81146627}" dt="2025-04-16T14:51:18.980" v="372"/>
        <pc:sldMkLst>
          <pc:docMk/>
          <pc:sldMk cId="2823212426" sldId="373"/>
        </pc:sldMkLst>
      </pc:sldChg>
      <pc:sldChg chg="modNotes">
        <pc:chgData name="Barbera Scoby" userId="S::bscoby@illinoisheartland.org::8152ee88-6376-41f1-b5e7-744bc9920e08" providerId="AD" clId="Web-{C615FF3F-0540-A616-7D75-DD6D81146627}" dt="2025-04-16T15:00:18.744" v="534"/>
        <pc:sldMkLst>
          <pc:docMk/>
          <pc:sldMk cId="2974386336" sldId="374"/>
        </pc:sldMkLst>
      </pc:sldChg>
      <pc:sldChg chg="modNotes">
        <pc:chgData name="Barbera Scoby" userId="S::bscoby@illinoisheartland.org::8152ee88-6376-41f1-b5e7-744bc9920e08" providerId="AD" clId="Web-{C615FF3F-0540-A616-7D75-DD6D81146627}" dt="2025-04-16T15:10:00.508" v="764"/>
        <pc:sldMkLst>
          <pc:docMk/>
          <pc:sldMk cId="2282477968" sldId="375"/>
        </pc:sldMkLst>
      </pc:sldChg>
      <pc:sldChg chg="modNotes">
        <pc:chgData name="Barbera Scoby" userId="S::bscoby@illinoisheartland.org::8152ee88-6376-41f1-b5e7-744bc9920e08" providerId="AD" clId="Web-{C615FF3F-0540-A616-7D75-DD6D81146627}" dt="2025-04-16T14:54:23.032" v="409"/>
        <pc:sldMkLst>
          <pc:docMk/>
          <pc:sldMk cId="3989120832" sldId="376"/>
        </pc:sldMkLst>
      </pc:sldChg>
      <pc:sldChg chg="modNotes">
        <pc:chgData name="Barbera Scoby" userId="S::bscoby@illinoisheartland.org::8152ee88-6376-41f1-b5e7-744bc9920e08" providerId="AD" clId="Web-{C615FF3F-0540-A616-7D75-DD6D81146627}" dt="2025-04-16T14:55:24.315" v="413"/>
        <pc:sldMkLst>
          <pc:docMk/>
          <pc:sldMk cId="82651123" sldId="377"/>
        </pc:sldMkLst>
      </pc:sldChg>
      <pc:sldChg chg="modNotes">
        <pc:chgData name="Barbera Scoby" userId="S::bscoby@illinoisheartland.org::8152ee88-6376-41f1-b5e7-744bc9920e08" providerId="AD" clId="Web-{C615FF3F-0540-A616-7D75-DD6D81146627}" dt="2025-04-16T14:49:52.197" v="336"/>
        <pc:sldMkLst>
          <pc:docMk/>
          <pc:sldMk cId="2104364609" sldId="378"/>
        </pc:sldMkLst>
      </pc:sldChg>
      <pc:sldChg chg="modNotes">
        <pc:chgData name="Barbera Scoby" userId="S::bscoby@illinoisheartland.org::8152ee88-6376-41f1-b5e7-744bc9920e08" providerId="AD" clId="Web-{C615FF3F-0540-A616-7D75-DD6D81146627}" dt="2025-04-16T15:01:20.292" v="566"/>
        <pc:sldMkLst>
          <pc:docMk/>
          <pc:sldMk cId="227991941" sldId="379"/>
        </pc:sldMkLst>
      </pc:sldChg>
      <pc:sldChg chg="modNotes">
        <pc:chgData name="Barbera Scoby" userId="S::bscoby@illinoisheartland.org::8152ee88-6376-41f1-b5e7-744bc9920e08" providerId="AD" clId="Web-{C615FF3F-0540-A616-7D75-DD6D81146627}" dt="2025-04-16T14:47:40.068" v="291"/>
        <pc:sldMkLst>
          <pc:docMk/>
          <pc:sldMk cId="49900780" sldId="380"/>
        </pc:sldMkLst>
      </pc:sldChg>
      <pc:sldChg chg="modNotes">
        <pc:chgData name="Barbera Scoby" userId="S::bscoby@illinoisheartland.org::8152ee88-6376-41f1-b5e7-744bc9920e08" providerId="AD" clId="Web-{C615FF3F-0540-A616-7D75-DD6D81146627}" dt="2025-04-16T15:02:50.248" v="603"/>
        <pc:sldMkLst>
          <pc:docMk/>
          <pc:sldMk cId="51886864" sldId="381"/>
        </pc:sldMkLst>
      </pc:sldChg>
      <pc:sldChg chg="modNotes">
        <pc:chgData name="Barbera Scoby" userId="S::bscoby@illinoisheartland.org::8152ee88-6376-41f1-b5e7-744bc9920e08" providerId="AD" clId="Web-{C615FF3F-0540-A616-7D75-DD6D81146627}" dt="2025-04-16T15:48:20.368" v="1065"/>
        <pc:sldMkLst>
          <pc:docMk/>
          <pc:sldMk cId="1630052267" sldId="382"/>
        </pc:sldMkLst>
      </pc:sldChg>
      <pc:sldChg chg="modNotes">
        <pc:chgData name="Barbera Scoby" userId="S::bscoby@illinoisheartland.org::8152ee88-6376-41f1-b5e7-744bc9920e08" providerId="AD" clId="Web-{C615FF3F-0540-A616-7D75-DD6D81146627}" dt="2025-04-16T15:59:03.767" v="1336"/>
        <pc:sldMkLst>
          <pc:docMk/>
          <pc:sldMk cId="3326536189" sldId="383"/>
        </pc:sldMkLst>
      </pc:sldChg>
      <pc:sldChg chg="modNotes">
        <pc:chgData name="Barbera Scoby" userId="S::bscoby@illinoisheartland.org::8152ee88-6376-41f1-b5e7-744bc9920e08" providerId="AD" clId="Web-{C615FF3F-0540-A616-7D75-DD6D81146627}" dt="2025-04-16T15:58:05.030" v="1314"/>
        <pc:sldMkLst>
          <pc:docMk/>
          <pc:sldMk cId="313472993" sldId="386"/>
        </pc:sldMkLst>
      </pc:sldChg>
      <pc:sldChg chg="modNotes">
        <pc:chgData name="Barbera Scoby" userId="S::bscoby@illinoisheartland.org::8152ee88-6376-41f1-b5e7-744bc9920e08" providerId="AD" clId="Web-{C615FF3F-0540-A616-7D75-DD6D81146627}" dt="2025-04-16T16:01:14.834" v="1392"/>
        <pc:sldMkLst>
          <pc:docMk/>
          <pc:sldMk cId="3251256729" sldId="387"/>
        </pc:sldMkLst>
      </pc:sldChg>
      <pc:sldChg chg="addSp delSp modSp modNotes">
        <pc:chgData name="Barbera Scoby" userId="S::bscoby@illinoisheartland.org::8152ee88-6376-41f1-b5e7-744bc9920e08" providerId="AD" clId="Web-{C615FF3F-0540-A616-7D75-DD6D81146627}" dt="2025-04-16T17:05:58.135" v="1480"/>
        <pc:sldMkLst>
          <pc:docMk/>
          <pc:sldMk cId="1312494537" sldId="388"/>
        </pc:sldMkLst>
        <pc:picChg chg="del">
          <ac:chgData name="Barbera Scoby" userId="S::bscoby@illinoisheartland.org::8152ee88-6376-41f1-b5e7-744bc9920e08" providerId="AD" clId="Web-{C615FF3F-0540-A616-7D75-DD6D81146627}" dt="2025-04-16T17:00:18.074" v="1421"/>
          <ac:picMkLst>
            <pc:docMk/>
            <pc:sldMk cId="1312494537" sldId="388"/>
            <ac:picMk id="5" creationId="{57C084E9-09CA-DB29-CB42-37CCA9E1369B}"/>
          </ac:picMkLst>
        </pc:picChg>
        <pc:picChg chg="del">
          <ac:chgData name="Barbera Scoby" userId="S::bscoby@illinoisheartland.org::8152ee88-6376-41f1-b5e7-744bc9920e08" providerId="AD" clId="Web-{C615FF3F-0540-A616-7D75-DD6D81146627}" dt="2025-04-16T17:00:37.481" v="1424"/>
          <ac:picMkLst>
            <pc:docMk/>
            <pc:sldMk cId="1312494537" sldId="388"/>
            <ac:picMk id="6" creationId="{182785B2-BD52-5975-4C5D-670C52A142B3}"/>
          </ac:picMkLst>
        </pc:picChg>
        <pc:picChg chg="del">
          <ac:chgData name="Barbera Scoby" userId="S::bscoby@illinoisheartland.org::8152ee88-6376-41f1-b5e7-744bc9920e08" providerId="AD" clId="Web-{C615FF3F-0540-A616-7D75-DD6D81146627}" dt="2025-04-16T17:00:49.450" v="1425"/>
          <ac:picMkLst>
            <pc:docMk/>
            <pc:sldMk cId="1312494537" sldId="388"/>
            <ac:picMk id="7" creationId="{9D2BA0ED-0F40-9469-627D-C5E8D15F58AB}"/>
          </ac:picMkLst>
        </pc:picChg>
        <pc:picChg chg="mod modCrop">
          <ac:chgData name="Barbera Scoby" userId="S::bscoby@illinoisheartland.org::8152ee88-6376-41f1-b5e7-744bc9920e08" providerId="AD" clId="Web-{C615FF3F-0540-A616-7D75-DD6D81146627}" dt="2025-04-16T17:04:51.570" v="1462"/>
          <ac:picMkLst>
            <pc:docMk/>
            <pc:sldMk cId="1312494537" sldId="388"/>
            <ac:picMk id="8" creationId="{23703058-DECB-3965-358D-E37E8BAEFEC9}"/>
          </ac:picMkLst>
        </pc:picChg>
        <pc:picChg chg="mod">
          <ac:chgData name="Barbera Scoby" userId="S::bscoby@illinoisheartland.org::8152ee88-6376-41f1-b5e7-744bc9920e08" providerId="AD" clId="Web-{C615FF3F-0540-A616-7D75-DD6D81146627}" dt="2025-04-16T17:05:04.820" v="1463" actId="1076"/>
          <ac:picMkLst>
            <pc:docMk/>
            <pc:sldMk cId="1312494537" sldId="388"/>
            <ac:picMk id="9" creationId="{C163E394-8F7B-80C1-E18E-C81D3922948E}"/>
          </ac:picMkLst>
        </pc:picChg>
        <pc:picChg chg="add mod">
          <ac:chgData name="Barbera Scoby" userId="S::bscoby@illinoisheartland.org::8152ee88-6376-41f1-b5e7-744bc9920e08" providerId="AD" clId="Web-{C615FF3F-0540-A616-7D75-DD6D81146627}" dt="2025-04-16T17:02:09.860" v="1439" actId="14100"/>
          <ac:picMkLst>
            <pc:docMk/>
            <pc:sldMk cId="1312494537" sldId="388"/>
            <ac:picMk id="10" creationId="{39BFC8E2-31C3-7FE6-5B3E-E0B882678E71}"/>
          </ac:picMkLst>
        </pc:picChg>
        <pc:picChg chg="add mod modCrop">
          <ac:chgData name="Barbera Scoby" userId="S::bscoby@illinoisheartland.org::8152ee88-6376-41f1-b5e7-744bc9920e08" providerId="AD" clId="Web-{C615FF3F-0540-A616-7D75-DD6D81146627}" dt="2025-04-16T17:04:32.256" v="1459" actId="14100"/>
          <ac:picMkLst>
            <pc:docMk/>
            <pc:sldMk cId="1312494537" sldId="388"/>
            <ac:picMk id="11" creationId="{55B7532D-4C84-C818-39A9-8AE7B32CAB3D}"/>
          </ac:picMkLst>
        </pc:picChg>
      </pc:sldChg>
      <pc:sldChg chg="modNotes">
        <pc:chgData name="Barbera Scoby" userId="S::bscoby@illinoisheartland.org::8152ee88-6376-41f1-b5e7-744bc9920e08" providerId="AD" clId="Web-{C615FF3F-0540-A616-7D75-DD6D81146627}" dt="2025-04-16T15:52:34.502" v="1209"/>
        <pc:sldMkLst>
          <pc:docMk/>
          <pc:sldMk cId="2092336398" sldId="391"/>
        </pc:sldMkLst>
      </pc:sldChg>
      <pc:sldChg chg="modNotes">
        <pc:chgData name="Barbera Scoby" userId="S::bscoby@illinoisheartland.org::8152ee88-6376-41f1-b5e7-744bc9920e08" providerId="AD" clId="Web-{C615FF3F-0540-A616-7D75-DD6D81146627}" dt="2025-04-16T15:53:04.160" v="1223"/>
        <pc:sldMkLst>
          <pc:docMk/>
          <pc:sldMk cId="2560012813" sldId="392"/>
        </pc:sldMkLst>
      </pc:sldChg>
      <pc:sldChg chg="modNotes">
        <pc:chgData name="Barbera Scoby" userId="S::bscoby@illinoisheartland.org::8152ee88-6376-41f1-b5e7-744bc9920e08" providerId="AD" clId="Web-{C615FF3F-0540-A616-7D75-DD6D81146627}" dt="2025-04-16T15:54:31.038" v="1272"/>
        <pc:sldMkLst>
          <pc:docMk/>
          <pc:sldMk cId="2664779352" sldId="393"/>
        </pc:sldMkLst>
      </pc:sldChg>
      <pc:sldChg chg="del modNotes">
        <pc:chgData name="Barbera Scoby" userId="S::bscoby@illinoisheartland.org::8152ee88-6376-41f1-b5e7-744bc9920e08" providerId="AD" clId="Web-{C615FF3F-0540-A616-7D75-DD6D81146627}" dt="2025-04-16T17:07:18.607" v="1481"/>
        <pc:sldMkLst>
          <pc:docMk/>
          <pc:sldMk cId="32306932" sldId="395"/>
        </pc:sldMkLst>
      </pc:sldChg>
    </pc:docChg>
  </pc:docChgLst>
  <pc:docChgLst>
    <pc:chgData name="Barbera Scoby" userId="S::bscoby@illinoisheartland.org::8152ee88-6376-41f1-b5e7-744bc9920e08" providerId="AD" clId="Web-{DFF60FDD-B45A-3BCA-D525-AF06D5322E07}"/>
    <pc:docChg chg="modSld">
      <pc:chgData name="Barbera Scoby" userId="S::bscoby@illinoisheartland.org::8152ee88-6376-41f1-b5e7-744bc9920e08" providerId="AD" clId="Web-{DFF60FDD-B45A-3BCA-D525-AF06D5322E07}" dt="2025-04-13T16:08:36.608" v="0" actId="20577"/>
      <pc:docMkLst>
        <pc:docMk/>
      </pc:docMkLst>
      <pc:sldChg chg="modSp">
        <pc:chgData name="Barbera Scoby" userId="S::bscoby@illinoisheartland.org::8152ee88-6376-41f1-b5e7-744bc9920e08" providerId="AD" clId="Web-{DFF60FDD-B45A-3BCA-D525-AF06D5322E07}" dt="2025-04-13T16:08:36.608" v="0" actId="20577"/>
        <pc:sldMkLst>
          <pc:docMk/>
          <pc:sldMk cId="449450223" sldId="389"/>
        </pc:sldMkLst>
        <pc:spChg chg="mod">
          <ac:chgData name="Barbera Scoby" userId="S::bscoby@illinoisheartland.org::8152ee88-6376-41f1-b5e7-744bc9920e08" providerId="AD" clId="Web-{DFF60FDD-B45A-3BCA-D525-AF06D5322E07}" dt="2025-04-13T16:08:36.608" v="0" actId="20577"/>
          <ac:spMkLst>
            <pc:docMk/>
            <pc:sldMk cId="449450223" sldId="389"/>
            <ac:spMk id="4" creationId="{E2D3F238-0A50-DB65-44EB-7895F2ED91F3}"/>
          </ac:spMkLst>
        </pc:spChg>
      </pc:sldChg>
    </pc:docChg>
  </pc:docChgLst>
  <pc:docChgLst>
    <pc:chgData name="Barbera Scoby" userId="S::bscoby@illinoisheartland.org::8152ee88-6376-41f1-b5e7-744bc9920e08" providerId="AD" clId="Web-{4C652CB2-8684-22A6-8614-792C9C9493F6}"/>
    <pc:docChg chg="modSld">
      <pc:chgData name="Barbera Scoby" userId="S::bscoby@illinoisheartland.org::8152ee88-6376-41f1-b5e7-744bc9920e08" providerId="AD" clId="Web-{4C652CB2-8684-22A6-8614-792C9C9493F6}" dt="2025-04-14T12:59:45.374" v="269" actId="20577"/>
      <pc:docMkLst>
        <pc:docMk/>
      </pc:docMkLst>
      <pc:sldChg chg="modNotes">
        <pc:chgData name="Barbera Scoby" userId="S::bscoby@illinoisheartland.org::8152ee88-6376-41f1-b5e7-744bc9920e08" providerId="AD" clId="Web-{4C652CB2-8684-22A6-8614-792C9C9493F6}" dt="2025-04-14T12:35:17.431" v="38"/>
        <pc:sldMkLst>
          <pc:docMk/>
          <pc:sldMk cId="1936689467" sldId="326"/>
        </pc:sldMkLst>
      </pc:sldChg>
      <pc:sldChg chg="modNotes">
        <pc:chgData name="Barbera Scoby" userId="S::bscoby@illinoisheartland.org::8152ee88-6376-41f1-b5e7-744bc9920e08" providerId="AD" clId="Web-{4C652CB2-8684-22A6-8614-792C9C9493F6}" dt="2025-04-14T12:38:26.713" v="91"/>
        <pc:sldMkLst>
          <pc:docMk/>
          <pc:sldMk cId="2508833792" sldId="372"/>
        </pc:sldMkLst>
      </pc:sldChg>
      <pc:sldChg chg="modNotes">
        <pc:chgData name="Barbera Scoby" userId="S::bscoby@illinoisheartland.org::8152ee88-6376-41f1-b5e7-744bc9920e08" providerId="AD" clId="Web-{4C652CB2-8684-22A6-8614-792C9C9493F6}" dt="2025-04-14T12:49:43.262" v="244"/>
        <pc:sldMkLst>
          <pc:docMk/>
          <pc:sldMk cId="82651123" sldId="377"/>
        </pc:sldMkLst>
      </pc:sldChg>
      <pc:sldChg chg="modNotes">
        <pc:chgData name="Barbera Scoby" userId="S::bscoby@illinoisheartland.org::8152ee88-6376-41f1-b5e7-744bc9920e08" providerId="AD" clId="Web-{4C652CB2-8684-22A6-8614-792C9C9493F6}" dt="2025-04-14T12:39:56.057" v="99"/>
        <pc:sldMkLst>
          <pc:docMk/>
          <pc:sldMk cId="2104364609" sldId="378"/>
        </pc:sldMkLst>
      </pc:sldChg>
      <pc:sldChg chg="modNotes">
        <pc:chgData name="Barbera Scoby" userId="S::bscoby@illinoisheartland.org::8152ee88-6376-41f1-b5e7-744bc9920e08" providerId="AD" clId="Web-{4C652CB2-8684-22A6-8614-792C9C9493F6}" dt="2025-04-14T12:36:05.244" v="57"/>
        <pc:sldMkLst>
          <pc:docMk/>
          <pc:sldMk cId="49900780" sldId="380"/>
        </pc:sldMkLst>
      </pc:sldChg>
      <pc:sldChg chg="modNotes">
        <pc:chgData name="Barbera Scoby" userId="S::bscoby@illinoisheartland.org::8152ee88-6376-41f1-b5e7-744bc9920e08" providerId="AD" clId="Web-{4C652CB2-8684-22A6-8614-792C9C9493F6}" dt="2025-04-14T12:55:41.920" v="249"/>
        <pc:sldMkLst>
          <pc:docMk/>
          <pc:sldMk cId="51886864" sldId="381"/>
        </pc:sldMkLst>
      </pc:sldChg>
      <pc:sldChg chg="modSp">
        <pc:chgData name="Barbera Scoby" userId="S::bscoby@illinoisheartland.org::8152ee88-6376-41f1-b5e7-744bc9920e08" providerId="AD" clId="Web-{4C652CB2-8684-22A6-8614-792C9C9493F6}" dt="2025-04-14T12:59:36.343" v="267" actId="20577"/>
        <pc:sldMkLst>
          <pc:docMk/>
          <pc:sldMk cId="3326536189" sldId="383"/>
        </pc:sldMkLst>
        <pc:spChg chg="mod">
          <ac:chgData name="Barbera Scoby" userId="S::bscoby@illinoisheartland.org::8152ee88-6376-41f1-b5e7-744bc9920e08" providerId="AD" clId="Web-{4C652CB2-8684-22A6-8614-792C9C9493F6}" dt="2025-04-14T12:59:36.343" v="267" actId="20577"/>
          <ac:spMkLst>
            <pc:docMk/>
            <pc:sldMk cId="3326536189" sldId="383"/>
            <ac:spMk id="6" creationId="{82C9A4C9-DF2A-6720-AB23-FFC22442D4F3}"/>
          </ac:spMkLst>
        </pc:spChg>
      </pc:sldChg>
      <pc:sldChg chg="modSp">
        <pc:chgData name="Barbera Scoby" userId="S::bscoby@illinoisheartland.org::8152ee88-6376-41f1-b5e7-744bc9920e08" providerId="AD" clId="Web-{4C652CB2-8684-22A6-8614-792C9C9493F6}" dt="2025-04-14T12:59:45.374" v="269" actId="20577"/>
        <pc:sldMkLst>
          <pc:docMk/>
          <pc:sldMk cId="313472993" sldId="386"/>
        </pc:sldMkLst>
        <pc:spChg chg="mod">
          <ac:chgData name="Barbera Scoby" userId="S::bscoby@illinoisheartland.org::8152ee88-6376-41f1-b5e7-744bc9920e08" providerId="AD" clId="Web-{4C652CB2-8684-22A6-8614-792C9C9493F6}" dt="2025-04-14T12:59:45.374" v="269" actId="20577"/>
          <ac:spMkLst>
            <pc:docMk/>
            <pc:sldMk cId="313472993" sldId="386"/>
            <ac:spMk id="4" creationId="{98145A72-6B75-337E-D839-2F0DFEF79BE9}"/>
          </ac:spMkLst>
        </pc:spChg>
      </pc:sldChg>
      <pc:sldChg chg="modSp">
        <pc:chgData name="Barbera Scoby" userId="S::bscoby@illinoisheartland.org::8152ee88-6376-41f1-b5e7-744bc9920e08" providerId="AD" clId="Web-{4C652CB2-8684-22A6-8614-792C9C9493F6}" dt="2025-04-14T12:59:27.827" v="266" actId="20577"/>
        <pc:sldMkLst>
          <pc:docMk/>
          <pc:sldMk cId="3251256729" sldId="387"/>
        </pc:sldMkLst>
        <pc:spChg chg="mod">
          <ac:chgData name="Barbera Scoby" userId="S::bscoby@illinoisheartland.org::8152ee88-6376-41f1-b5e7-744bc9920e08" providerId="AD" clId="Web-{4C652CB2-8684-22A6-8614-792C9C9493F6}" dt="2025-04-14T12:59:27.827" v="266" actId="20577"/>
          <ac:spMkLst>
            <pc:docMk/>
            <pc:sldMk cId="3251256729" sldId="387"/>
            <ac:spMk id="4" creationId="{CA70E48B-7ADA-D451-CF12-B9E0425479D6}"/>
          </ac:spMkLst>
        </pc:spChg>
        <pc:picChg chg="mod">
          <ac:chgData name="Barbera Scoby" userId="S::bscoby@illinoisheartland.org::8152ee88-6376-41f1-b5e7-744bc9920e08" providerId="AD" clId="Web-{4C652CB2-8684-22A6-8614-792C9C9493F6}" dt="2025-04-14T12:59:19.015" v="260" actId="1076"/>
          <ac:picMkLst>
            <pc:docMk/>
            <pc:sldMk cId="3251256729" sldId="387"/>
            <ac:picMk id="3" creationId="{2D736451-F1BD-9F4B-3A85-98412AE1BCC3}"/>
          </ac:picMkLst>
        </pc:picChg>
      </pc:sldChg>
      <pc:sldChg chg="modSp">
        <pc:chgData name="Barbera Scoby" userId="S::bscoby@illinoisheartland.org::8152ee88-6376-41f1-b5e7-744bc9920e08" providerId="AD" clId="Web-{4C652CB2-8684-22A6-8614-792C9C9493F6}" dt="2025-04-14T12:59:13.296" v="259" actId="20577"/>
        <pc:sldMkLst>
          <pc:docMk/>
          <pc:sldMk cId="1312494537" sldId="388"/>
        </pc:sldMkLst>
        <pc:spChg chg="mod">
          <ac:chgData name="Barbera Scoby" userId="S::bscoby@illinoisheartland.org::8152ee88-6376-41f1-b5e7-744bc9920e08" providerId="AD" clId="Web-{4C652CB2-8684-22A6-8614-792C9C9493F6}" dt="2025-04-14T12:59:13.296" v="259" actId="20577"/>
          <ac:spMkLst>
            <pc:docMk/>
            <pc:sldMk cId="1312494537" sldId="388"/>
            <ac:spMk id="4" creationId="{E77F457E-0672-15F3-7209-A9E878BA5DE7}"/>
          </ac:spMkLst>
        </pc:spChg>
        <pc:picChg chg="mod modCrop">
          <ac:chgData name="Barbera Scoby" userId="S::bscoby@illinoisheartland.org::8152ee88-6376-41f1-b5e7-744bc9920e08" providerId="AD" clId="Web-{4C652CB2-8684-22A6-8614-792C9C9493F6}" dt="2025-04-14T12:58:30.764" v="254" actId="1076"/>
          <ac:picMkLst>
            <pc:docMk/>
            <pc:sldMk cId="1312494537" sldId="388"/>
            <ac:picMk id="3" creationId="{845F6770-41F9-8B24-662B-AFA990D64787}"/>
          </ac:picMkLst>
        </pc:picChg>
      </pc:sldChg>
    </pc:docChg>
  </pc:docChgLst>
  <pc:docChgLst>
    <pc:chgData name="Barbera Scoby" userId="S::bscoby@illinoisheartland.org::8152ee88-6376-41f1-b5e7-744bc9920e08" providerId="AD" clId="Web-{717B65DD-9662-6954-8D0A-E07270CAD012}"/>
    <pc:docChg chg="modSld sldOrd">
      <pc:chgData name="Barbera Scoby" userId="S::bscoby@illinoisheartland.org::8152ee88-6376-41f1-b5e7-744bc9920e08" providerId="AD" clId="Web-{717B65DD-9662-6954-8D0A-E07270CAD012}" dt="2025-04-15T14:23:33.448" v="242" actId="1076"/>
      <pc:docMkLst>
        <pc:docMk/>
      </pc:docMkLst>
      <pc:sldChg chg="addSp delSp modSp">
        <pc:chgData name="Barbera Scoby" userId="S::bscoby@illinoisheartland.org::8152ee88-6376-41f1-b5e7-744bc9920e08" providerId="AD" clId="Web-{717B65DD-9662-6954-8D0A-E07270CAD012}" dt="2025-04-15T14:23:33.448" v="242" actId="1076"/>
        <pc:sldMkLst>
          <pc:docMk/>
          <pc:sldMk cId="1011944542" sldId="341"/>
        </pc:sldMkLst>
        <pc:spChg chg="add del">
          <ac:chgData name="Barbera Scoby" userId="S::bscoby@illinoisheartland.org::8152ee88-6376-41f1-b5e7-744bc9920e08" providerId="AD" clId="Web-{717B65DD-9662-6954-8D0A-E07270CAD012}" dt="2025-04-15T14:18:01.450" v="188"/>
          <ac:spMkLst>
            <pc:docMk/>
            <pc:sldMk cId="1011944542" sldId="341"/>
            <ac:spMk id="2" creationId="{190B32C6-B27A-27A5-8909-8599069998EF}"/>
          </ac:spMkLst>
        </pc:spChg>
        <pc:spChg chg="add mod">
          <ac:chgData name="Barbera Scoby" userId="S::bscoby@illinoisheartland.org::8152ee88-6376-41f1-b5e7-744bc9920e08" providerId="AD" clId="Web-{717B65DD-9662-6954-8D0A-E07270CAD012}" dt="2025-04-15T14:23:24.854" v="241" actId="1076"/>
          <ac:spMkLst>
            <pc:docMk/>
            <pc:sldMk cId="1011944542" sldId="341"/>
            <ac:spMk id="3" creationId="{FAB39039-D052-85C3-0FBE-0985860DA341}"/>
          </ac:spMkLst>
        </pc:spChg>
        <pc:spChg chg="add mod">
          <ac:chgData name="Barbera Scoby" userId="S::bscoby@illinoisheartland.org::8152ee88-6376-41f1-b5e7-744bc9920e08" providerId="AD" clId="Web-{717B65DD-9662-6954-8D0A-E07270CAD012}" dt="2025-04-15T14:23:33.448" v="242" actId="1076"/>
          <ac:spMkLst>
            <pc:docMk/>
            <pc:sldMk cId="1011944542" sldId="341"/>
            <ac:spMk id="5" creationId="{97E4967E-4435-890F-5DC1-9A0D392CCB89}"/>
          </ac:spMkLst>
        </pc:spChg>
        <pc:spChg chg="del mod">
          <ac:chgData name="Barbera Scoby" userId="S::bscoby@illinoisheartland.org::8152ee88-6376-41f1-b5e7-744bc9920e08" providerId="AD" clId="Web-{717B65DD-9662-6954-8D0A-E07270CAD012}" dt="2025-04-15T14:20:40.050" v="194"/>
          <ac:spMkLst>
            <pc:docMk/>
            <pc:sldMk cId="1011944542" sldId="341"/>
            <ac:spMk id="12" creationId="{A1446F58-D133-FF25-7BAB-AEB0CC419318}"/>
          </ac:spMkLst>
        </pc:spChg>
        <pc:spChg chg="mod">
          <ac:chgData name="Barbera Scoby" userId="S::bscoby@illinoisheartland.org::8152ee88-6376-41f1-b5e7-744bc9920e08" providerId="AD" clId="Web-{717B65DD-9662-6954-8D0A-E07270CAD012}" dt="2025-04-15T14:23:20.244" v="240" actId="1076"/>
          <ac:spMkLst>
            <pc:docMk/>
            <pc:sldMk cId="1011944542" sldId="341"/>
            <ac:spMk id="14" creationId="{546BD63E-9A47-CE6A-F705-64A27AB8BD6E}"/>
          </ac:spMkLst>
        </pc:spChg>
        <pc:spChg chg="del mod">
          <ac:chgData name="Barbera Scoby" userId="S::bscoby@illinoisheartland.org::8152ee88-6376-41f1-b5e7-744bc9920e08" providerId="AD" clId="Web-{717B65DD-9662-6954-8D0A-E07270CAD012}" dt="2025-04-15T14:18:06.560" v="189"/>
          <ac:spMkLst>
            <pc:docMk/>
            <pc:sldMk cId="1011944542" sldId="341"/>
            <ac:spMk id="16" creationId="{117EF9E2-01C4-E34F-22AC-89C637C8849D}"/>
          </ac:spMkLst>
        </pc:spChg>
      </pc:sldChg>
      <pc:sldChg chg="modSp">
        <pc:chgData name="Barbera Scoby" userId="S::bscoby@illinoisheartland.org::8152ee88-6376-41f1-b5e7-744bc9920e08" providerId="AD" clId="Web-{717B65DD-9662-6954-8D0A-E07270CAD012}" dt="2025-04-15T14:05:21.873" v="104" actId="1076"/>
        <pc:sldMkLst>
          <pc:docMk/>
          <pc:sldMk cId="701330121" sldId="370"/>
        </pc:sldMkLst>
        <pc:picChg chg="mod">
          <ac:chgData name="Barbera Scoby" userId="S::bscoby@illinoisheartland.org::8152ee88-6376-41f1-b5e7-744bc9920e08" providerId="AD" clId="Web-{717B65DD-9662-6954-8D0A-E07270CAD012}" dt="2025-04-15T14:05:21.873" v="104" actId="1076"/>
          <ac:picMkLst>
            <pc:docMk/>
            <pc:sldMk cId="701330121" sldId="370"/>
            <ac:picMk id="6" creationId="{45E49A50-69D3-B3B1-DA98-318DD89A4657}"/>
          </ac:picMkLst>
        </pc:picChg>
        <pc:picChg chg="mod">
          <ac:chgData name="Barbera Scoby" userId="S::bscoby@illinoisheartland.org::8152ee88-6376-41f1-b5e7-744bc9920e08" providerId="AD" clId="Web-{717B65DD-9662-6954-8D0A-E07270CAD012}" dt="2025-04-15T14:05:10.356" v="102" actId="1076"/>
          <ac:picMkLst>
            <pc:docMk/>
            <pc:sldMk cId="701330121" sldId="370"/>
            <ac:picMk id="9" creationId="{DB316C71-0F13-903F-75F6-71D8257F4A58}"/>
          </ac:picMkLst>
        </pc:picChg>
        <pc:picChg chg="mod">
          <ac:chgData name="Barbera Scoby" userId="S::bscoby@illinoisheartland.org::8152ee88-6376-41f1-b5e7-744bc9920e08" providerId="AD" clId="Web-{717B65DD-9662-6954-8D0A-E07270CAD012}" dt="2025-04-15T14:05:14.794" v="103" actId="1076"/>
          <ac:picMkLst>
            <pc:docMk/>
            <pc:sldMk cId="701330121" sldId="370"/>
            <ac:picMk id="11" creationId="{3DFC09CC-15F0-0AC2-6261-BEDBE8DB64D8}"/>
          </ac:picMkLst>
        </pc:picChg>
      </pc:sldChg>
      <pc:sldChg chg="modSp">
        <pc:chgData name="Barbera Scoby" userId="S::bscoby@illinoisheartland.org::8152ee88-6376-41f1-b5e7-744bc9920e08" providerId="AD" clId="Web-{717B65DD-9662-6954-8D0A-E07270CAD012}" dt="2025-04-15T14:04:24.495" v="101" actId="1076"/>
        <pc:sldMkLst>
          <pc:docMk/>
          <pc:sldMk cId="3989120832" sldId="376"/>
        </pc:sldMkLst>
        <pc:spChg chg="mod">
          <ac:chgData name="Barbera Scoby" userId="S::bscoby@illinoisheartland.org::8152ee88-6376-41f1-b5e7-744bc9920e08" providerId="AD" clId="Web-{717B65DD-9662-6954-8D0A-E07270CAD012}" dt="2025-04-15T14:04:24.495" v="101" actId="1076"/>
          <ac:spMkLst>
            <pc:docMk/>
            <pc:sldMk cId="3989120832" sldId="376"/>
            <ac:spMk id="9" creationId="{1C02F864-E284-B304-BDEB-ACE3D2C67E9A}"/>
          </ac:spMkLst>
        </pc:spChg>
      </pc:sldChg>
      <pc:sldChg chg="modSp">
        <pc:chgData name="Barbera Scoby" userId="S::bscoby@illinoisheartland.org::8152ee88-6376-41f1-b5e7-744bc9920e08" providerId="AD" clId="Web-{717B65DD-9662-6954-8D0A-E07270CAD012}" dt="2025-04-15T14:08:45.646" v="127" actId="1076"/>
        <pc:sldMkLst>
          <pc:docMk/>
          <pc:sldMk cId="3326536189" sldId="383"/>
        </pc:sldMkLst>
        <pc:picChg chg="mod">
          <ac:chgData name="Barbera Scoby" userId="S::bscoby@illinoisheartland.org::8152ee88-6376-41f1-b5e7-744bc9920e08" providerId="AD" clId="Web-{717B65DD-9662-6954-8D0A-E07270CAD012}" dt="2025-04-15T14:07:28.409" v="114" actId="14100"/>
          <ac:picMkLst>
            <pc:docMk/>
            <pc:sldMk cId="3326536189" sldId="383"/>
            <ac:picMk id="3" creationId="{587A3AC9-A33B-D1D0-D104-B4953910DCC2}"/>
          </ac:picMkLst>
        </pc:picChg>
        <pc:picChg chg="mod">
          <ac:chgData name="Barbera Scoby" userId="S::bscoby@illinoisheartland.org::8152ee88-6376-41f1-b5e7-744bc9920e08" providerId="AD" clId="Web-{717B65DD-9662-6954-8D0A-E07270CAD012}" dt="2025-04-15T14:08:25.927" v="123" actId="1076"/>
          <ac:picMkLst>
            <pc:docMk/>
            <pc:sldMk cId="3326536189" sldId="383"/>
            <ac:picMk id="4" creationId="{BADBD91B-7B5F-33BA-0F5A-D0C96AA10ADC}"/>
          </ac:picMkLst>
        </pc:picChg>
        <pc:picChg chg="mod modCrop">
          <ac:chgData name="Barbera Scoby" userId="S::bscoby@illinoisheartland.org::8152ee88-6376-41f1-b5e7-744bc9920e08" providerId="AD" clId="Web-{717B65DD-9662-6954-8D0A-E07270CAD012}" dt="2025-04-15T14:08:21.333" v="122" actId="1076"/>
          <ac:picMkLst>
            <pc:docMk/>
            <pc:sldMk cId="3326536189" sldId="383"/>
            <ac:picMk id="5" creationId="{5FE3BEAE-12A6-004E-9AFD-010B01E841FC}"/>
          </ac:picMkLst>
        </pc:picChg>
        <pc:picChg chg="mod modCrop">
          <ac:chgData name="Barbera Scoby" userId="S::bscoby@illinoisheartland.org::8152ee88-6376-41f1-b5e7-744bc9920e08" providerId="AD" clId="Web-{717B65DD-9662-6954-8D0A-E07270CAD012}" dt="2025-04-15T14:08:45.646" v="127" actId="1076"/>
          <ac:picMkLst>
            <pc:docMk/>
            <pc:sldMk cId="3326536189" sldId="383"/>
            <ac:picMk id="8" creationId="{3294702B-F10E-C099-F05A-6EE6E304F096}"/>
          </ac:picMkLst>
        </pc:picChg>
      </pc:sldChg>
      <pc:sldChg chg="modSp">
        <pc:chgData name="Barbera Scoby" userId="S::bscoby@illinoisheartland.org::8152ee88-6376-41f1-b5e7-744bc9920e08" providerId="AD" clId="Web-{717B65DD-9662-6954-8D0A-E07270CAD012}" dt="2025-04-15T14:06:55.845" v="110" actId="1076"/>
        <pc:sldMkLst>
          <pc:docMk/>
          <pc:sldMk cId="313472993" sldId="386"/>
        </pc:sldMkLst>
        <pc:picChg chg="mod">
          <ac:chgData name="Barbera Scoby" userId="S::bscoby@illinoisheartland.org::8152ee88-6376-41f1-b5e7-744bc9920e08" providerId="AD" clId="Web-{717B65DD-9662-6954-8D0A-E07270CAD012}" dt="2025-04-15T14:06:46.829" v="108"/>
          <ac:picMkLst>
            <pc:docMk/>
            <pc:sldMk cId="313472993" sldId="386"/>
            <ac:picMk id="6" creationId="{F3FE7BC9-09F0-1468-924C-2770D40FD785}"/>
          </ac:picMkLst>
        </pc:picChg>
        <pc:picChg chg="mod">
          <ac:chgData name="Barbera Scoby" userId="S::bscoby@illinoisheartland.org::8152ee88-6376-41f1-b5e7-744bc9920e08" providerId="AD" clId="Web-{717B65DD-9662-6954-8D0A-E07270CAD012}" dt="2025-04-15T14:06:55.845" v="110" actId="1076"/>
          <ac:picMkLst>
            <pc:docMk/>
            <pc:sldMk cId="313472993" sldId="386"/>
            <ac:picMk id="7" creationId="{A87E2203-D5C4-E4D1-EA34-778C8715FEB9}"/>
          </ac:picMkLst>
        </pc:picChg>
      </pc:sldChg>
      <pc:sldChg chg="modSp">
        <pc:chgData name="Barbera Scoby" userId="S::bscoby@illinoisheartland.org::8152ee88-6376-41f1-b5e7-744bc9920e08" providerId="AD" clId="Web-{717B65DD-9662-6954-8D0A-E07270CAD012}" dt="2025-04-15T14:13:10.641" v="155" actId="14100"/>
        <pc:sldMkLst>
          <pc:docMk/>
          <pc:sldMk cId="3251256729" sldId="387"/>
        </pc:sldMkLst>
        <pc:picChg chg="mod modCrop">
          <ac:chgData name="Barbera Scoby" userId="S::bscoby@illinoisheartland.org::8152ee88-6376-41f1-b5e7-744bc9920e08" providerId="AD" clId="Web-{717B65DD-9662-6954-8D0A-E07270CAD012}" dt="2025-04-15T14:12:25.905" v="149"/>
          <ac:picMkLst>
            <pc:docMk/>
            <pc:sldMk cId="3251256729" sldId="387"/>
            <ac:picMk id="5" creationId="{7A7A5726-EB40-91EE-BC87-B3951BC9AB41}"/>
          </ac:picMkLst>
        </pc:picChg>
        <pc:picChg chg="mod modCrop">
          <ac:chgData name="Barbera Scoby" userId="S::bscoby@illinoisheartland.org::8152ee88-6376-41f1-b5e7-744bc9920e08" providerId="AD" clId="Web-{717B65DD-9662-6954-8D0A-E07270CAD012}" dt="2025-04-15T14:12:13.233" v="147" actId="1076"/>
          <ac:picMkLst>
            <pc:docMk/>
            <pc:sldMk cId="3251256729" sldId="387"/>
            <ac:picMk id="6" creationId="{29944405-92E4-8493-A92E-26A57E9B830B}"/>
          </ac:picMkLst>
        </pc:picChg>
        <pc:picChg chg="mod">
          <ac:chgData name="Barbera Scoby" userId="S::bscoby@illinoisheartland.org::8152ee88-6376-41f1-b5e7-744bc9920e08" providerId="AD" clId="Web-{717B65DD-9662-6954-8D0A-E07270CAD012}" dt="2025-04-15T14:13:02.110" v="153" actId="1076"/>
          <ac:picMkLst>
            <pc:docMk/>
            <pc:sldMk cId="3251256729" sldId="387"/>
            <ac:picMk id="7" creationId="{FA60E9A5-C020-27C1-170E-FB93F2D2728E}"/>
          </ac:picMkLst>
        </pc:picChg>
        <pc:picChg chg="mod ord modCrop">
          <ac:chgData name="Barbera Scoby" userId="S::bscoby@illinoisheartland.org::8152ee88-6376-41f1-b5e7-744bc9920e08" providerId="AD" clId="Web-{717B65DD-9662-6954-8D0A-E07270CAD012}" dt="2025-04-15T14:13:10.641" v="155" actId="14100"/>
          <ac:picMkLst>
            <pc:docMk/>
            <pc:sldMk cId="3251256729" sldId="387"/>
            <ac:picMk id="8" creationId="{2E877AD0-4B01-B8F1-3223-1CD5225AD793}"/>
          </ac:picMkLst>
        </pc:picChg>
      </pc:sldChg>
      <pc:sldChg chg="modSp">
        <pc:chgData name="Barbera Scoby" userId="S::bscoby@illinoisheartland.org::8152ee88-6376-41f1-b5e7-744bc9920e08" providerId="AD" clId="Web-{717B65DD-9662-6954-8D0A-E07270CAD012}" dt="2025-04-15T14:15:44.851" v="177"/>
        <pc:sldMkLst>
          <pc:docMk/>
          <pc:sldMk cId="1312494537" sldId="388"/>
        </pc:sldMkLst>
        <pc:picChg chg="mod modCrop">
          <ac:chgData name="Barbera Scoby" userId="S::bscoby@illinoisheartland.org::8152ee88-6376-41f1-b5e7-744bc9920e08" providerId="AD" clId="Web-{717B65DD-9662-6954-8D0A-E07270CAD012}" dt="2025-04-15T14:14:47.880" v="166"/>
          <ac:picMkLst>
            <pc:docMk/>
            <pc:sldMk cId="1312494537" sldId="388"/>
            <ac:picMk id="5" creationId="{57C084E9-09CA-DB29-CB42-37CCA9E1369B}"/>
          </ac:picMkLst>
        </pc:picChg>
        <pc:picChg chg="mod modCrop">
          <ac:chgData name="Barbera Scoby" userId="S::bscoby@illinoisheartland.org::8152ee88-6376-41f1-b5e7-744bc9920e08" providerId="AD" clId="Web-{717B65DD-9662-6954-8D0A-E07270CAD012}" dt="2025-04-15T14:15:06.740" v="169" actId="1076"/>
          <ac:picMkLst>
            <pc:docMk/>
            <pc:sldMk cId="1312494537" sldId="388"/>
            <ac:picMk id="6" creationId="{182785B2-BD52-5975-4C5D-670C52A142B3}"/>
          </ac:picMkLst>
        </pc:picChg>
        <pc:picChg chg="mod">
          <ac:chgData name="Barbera Scoby" userId="S::bscoby@illinoisheartland.org::8152ee88-6376-41f1-b5e7-744bc9920e08" providerId="AD" clId="Web-{717B65DD-9662-6954-8D0A-E07270CAD012}" dt="2025-04-15T14:15:10.256" v="170"/>
          <ac:picMkLst>
            <pc:docMk/>
            <pc:sldMk cId="1312494537" sldId="388"/>
            <ac:picMk id="7" creationId="{9D2BA0ED-0F40-9469-627D-C5E8D15F58AB}"/>
          </ac:picMkLst>
        </pc:picChg>
        <pc:picChg chg="mod">
          <ac:chgData name="Barbera Scoby" userId="S::bscoby@illinoisheartland.org::8152ee88-6376-41f1-b5e7-744bc9920e08" providerId="AD" clId="Web-{717B65DD-9662-6954-8D0A-E07270CAD012}" dt="2025-04-15T14:15:17.084" v="172"/>
          <ac:picMkLst>
            <pc:docMk/>
            <pc:sldMk cId="1312494537" sldId="388"/>
            <ac:picMk id="8" creationId="{23703058-DECB-3965-358D-E37E8BAEFEC9}"/>
          </ac:picMkLst>
        </pc:picChg>
        <pc:picChg chg="mod modCrop">
          <ac:chgData name="Barbera Scoby" userId="S::bscoby@illinoisheartland.org::8152ee88-6376-41f1-b5e7-744bc9920e08" providerId="AD" clId="Web-{717B65DD-9662-6954-8D0A-E07270CAD012}" dt="2025-04-15T14:15:44.851" v="177"/>
          <ac:picMkLst>
            <pc:docMk/>
            <pc:sldMk cId="1312494537" sldId="388"/>
            <ac:picMk id="9" creationId="{C163E394-8F7B-80C1-E18E-C81D3922948E}"/>
          </ac:picMkLst>
        </pc:picChg>
      </pc:sldChg>
      <pc:sldChg chg="modSp">
        <pc:chgData name="Barbera Scoby" userId="S::bscoby@illinoisheartland.org::8152ee88-6376-41f1-b5e7-744bc9920e08" providerId="AD" clId="Web-{717B65DD-9662-6954-8D0A-E07270CAD012}" dt="2025-04-15T13:54:05.689" v="58" actId="20577"/>
        <pc:sldMkLst>
          <pc:docMk/>
          <pc:sldMk cId="449450223" sldId="389"/>
        </pc:sldMkLst>
        <pc:spChg chg="mod">
          <ac:chgData name="Barbera Scoby" userId="S::bscoby@illinoisheartland.org::8152ee88-6376-41f1-b5e7-744bc9920e08" providerId="AD" clId="Web-{717B65DD-9662-6954-8D0A-E07270CAD012}" dt="2025-04-15T13:54:05.689" v="58" actId="20577"/>
          <ac:spMkLst>
            <pc:docMk/>
            <pc:sldMk cId="449450223" sldId="389"/>
            <ac:spMk id="4" creationId="{E2D3F238-0A50-DB65-44EB-7895F2ED91F3}"/>
          </ac:spMkLst>
        </pc:spChg>
        <pc:picChg chg="mod modCrop">
          <ac:chgData name="Barbera Scoby" userId="S::bscoby@illinoisheartland.org::8152ee88-6376-41f1-b5e7-744bc9920e08" providerId="AD" clId="Web-{717B65DD-9662-6954-8D0A-E07270CAD012}" dt="2025-04-15T13:53:32.391" v="55"/>
          <ac:picMkLst>
            <pc:docMk/>
            <pc:sldMk cId="449450223" sldId="389"/>
            <ac:picMk id="3" creationId="{A48BC73F-F4A2-A1E0-B27A-88E39703F06A}"/>
          </ac:picMkLst>
        </pc:picChg>
        <pc:picChg chg="mod">
          <ac:chgData name="Barbera Scoby" userId="S::bscoby@illinoisheartland.org::8152ee88-6376-41f1-b5e7-744bc9920e08" providerId="AD" clId="Web-{717B65DD-9662-6954-8D0A-E07270CAD012}" dt="2025-04-15T13:52:23.560" v="45" actId="1076"/>
          <ac:picMkLst>
            <pc:docMk/>
            <pc:sldMk cId="449450223" sldId="389"/>
            <ac:picMk id="5" creationId="{20630998-0C5D-5205-64BD-6476F9630D33}"/>
          </ac:picMkLst>
        </pc:picChg>
        <pc:picChg chg="mod modCrop">
          <ac:chgData name="Barbera Scoby" userId="S::bscoby@illinoisheartland.org::8152ee88-6376-41f1-b5e7-744bc9920e08" providerId="AD" clId="Web-{717B65DD-9662-6954-8D0A-E07270CAD012}" dt="2025-04-15T13:52:58.171" v="51" actId="1076"/>
          <ac:picMkLst>
            <pc:docMk/>
            <pc:sldMk cId="449450223" sldId="389"/>
            <ac:picMk id="6" creationId="{16BAAD7B-8563-AA21-EA35-F5E736230B5F}"/>
          </ac:picMkLst>
        </pc:picChg>
      </pc:sldChg>
      <pc:sldChg chg="addSp modSp ord">
        <pc:chgData name="Barbera Scoby" userId="S::bscoby@illinoisheartland.org::8152ee88-6376-41f1-b5e7-744bc9920e08" providerId="AD" clId="Web-{717B65DD-9662-6954-8D0A-E07270CAD012}" dt="2025-04-15T13:53:58.657" v="57" actId="20577"/>
        <pc:sldMkLst>
          <pc:docMk/>
          <pc:sldMk cId="3015995085" sldId="390"/>
        </pc:sldMkLst>
        <pc:spChg chg="mod">
          <ac:chgData name="Barbera Scoby" userId="S::bscoby@illinoisheartland.org::8152ee88-6376-41f1-b5e7-744bc9920e08" providerId="AD" clId="Web-{717B65DD-9662-6954-8D0A-E07270CAD012}" dt="2025-04-15T13:53:58.657" v="57" actId="20577"/>
          <ac:spMkLst>
            <pc:docMk/>
            <pc:sldMk cId="3015995085" sldId="390"/>
            <ac:spMk id="4" creationId="{202916F6-33DE-1888-BB1A-1473BC887F9D}"/>
          </ac:spMkLst>
        </pc:spChg>
        <pc:picChg chg="mod">
          <ac:chgData name="Barbera Scoby" userId="S::bscoby@illinoisheartland.org::8152ee88-6376-41f1-b5e7-744bc9920e08" providerId="AD" clId="Web-{717B65DD-9662-6954-8D0A-E07270CAD012}" dt="2025-04-15T13:50:39.649" v="29" actId="14100"/>
          <ac:picMkLst>
            <pc:docMk/>
            <pc:sldMk cId="3015995085" sldId="390"/>
            <ac:picMk id="3" creationId="{2E4B1B25-4590-0AB4-B0C8-858FDC11A0BA}"/>
          </ac:picMkLst>
        </pc:picChg>
        <pc:picChg chg="add mod modCrop">
          <ac:chgData name="Barbera Scoby" userId="S::bscoby@illinoisheartland.org::8152ee88-6376-41f1-b5e7-744bc9920e08" providerId="AD" clId="Web-{717B65DD-9662-6954-8D0A-E07270CAD012}" dt="2025-04-15T13:50:11.914" v="23" actId="1076"/>
          <ac:picMkLst>
            <pc:docMk/>
            <pc:sldMk cId="3015995085" sldId="390"/>
            <ac:picMk id="5" creationId="{9C89EB94-96C7-33F1-3491-ACE26F506F09}"/>
          </ac:picMkLst>
        </pc:picChg>
        <pc:picChg chg="add mod modCrop">
          <ac:chgData name="Barbera Scoby" userId="S::bscoby@illinoisheartland.org::8152ee88-6376-41f1-b5e7-744bc9920e08" providerId="AD" clId="Web-{717B65DD-9662-6954-8D0A-E07270CAD012}" dt="2025-04-15T13:50:16.664" v="24" actId="1076"/>
          <ac:picMkLst>
            <pc:docMk/>
            <pc:sldMk cId="3015995085" sldId="390"/>
            <ac:picMk id="6" creationId="{4F1CC271-19E8-C1AB-6F8F-13988C5680AA}"/>
          </ac:picMkLst>
        </pc:picChg>
        <pc:picChg chg="add mod modCrop">
          <ac:chgData name="Barbera Scoby" userId="S::bscoby@illinoisheartland.org::8152ee88-6376-41f1-b5e7-744bc9920e08" providerId="AD" clId="Web-{717B65DD-9662-6954-8D0A-E07270CAD012}" dt="2025-04-15T13:50:20.133" v="25" actId="1076"/>
          <ac:picMkLst>
            <pc:docMk/>
            <pc:sldMk cId="3015995085" sldId="390"/>
            <ac:picMk id="7" creationId="{F8AFFABF-70C2-64E8-8B6C-7C2C7970B5B8}"/>
          </ac:picMkLst>
        </pc:picChg>
        <pc:picChg chg="add mod modCrop">
          <ac:chgData name="Barbera Scoby" userId="S::bscoby@illinoisheartland.org::8152ee88-6376-41f1-b5e7-744bc9920e08" providerId="AD" clId="Web-{717B65DD-9662-6954-8D0A-E07270CAD012}" dt="2025-04-15T13:51:13.448" v="43" actId="1076"/>
          <ac:picMkLst>
            <pc:docMk/>
            <pc:sldMk cId="3015995085" sldId="390"/>
            <ac:picMk id="8" creationId="{B2F112FC-89A8-D3F9-2409-F29F695B32C4}"/>
          </ac:picMkLst>
        </pc:picChg>
      </pc:sldChg>
      <pc:sldChg chg="modSp">
        <pc:chgData name="Barbera Scoby" userId="S::bscoby@illinoisheartland.org::8152ee88-6376-41f1-b5e7-744bc9920e08" providerId="AD" clId="Web-{717B65DD-9662-6954-8D0A-E07270CAD012}" dt="2025-04-15T14:06:09.453" v="107" actId="1076"/>
        <pc:sldMkLst>
          <pc:docMk/>
          <pc:sldMk cId="2092336398" sldId="391"/>
        </pc:sldMkLst>
        <pc:picChg chg="mod">
          <ac:chgData name="Barbera Scoby" userId="S::bscoby@illinoisheartland.org::8152ee88-6376-41f1-b5e7-744bc9920e08" providerId="AD" clId="Web-{717B65DD-9662-6954-8D0A-E07270CAD012}" dt="2025-04-15T13:56:37.242" v="70"/>
          <ac:picMkLst>
            <pc:docMk/>
            <pc:sldMk cId="2092336398" sldId="391"/>
            <ac:picMk id="5" creationId="{29AF2B4A-AAB5-9F61-00DF-92316B8FE0AE}"/>
          </ac:picMkLst>
        </pc:picChg>
        <pc:picChg chg="mod">
          <ac:chgData name="Barbera Scoby" userId="S::bscoby@illinoisheartland.org::8152ee88-6376-41f1-b5e7-744bc9920e08" providerId="AD" clId="Web-{717B65DD-9662-6954-8D0A-E07270CAD012}" dt="2025-04-15T14:06:09.453" v="107" actId="1076"/>
          <ac:picMkLst>
            <pc:docMk/>
            <pc:sldMk cId="2092336398" sldId="391"/>
            <ac:picMk id="6" creationId="{0ECBBF5A-EFA3-6EE2-AC75-2D9EC9A6F22A}"/>
          </ac:picMkLst>
        </pc:picChg>
        <pc:picChg chg="mod">
          <ac:chgData name="Barbera Scoby" userId="S::bscoby@illinoisheartland.org::8152ee88-6376-41f1-b5e7-744bc9920e08" providerId="AD" clId="Web-{717B65DD-9662-6954-8D0A-E07270CAD012}" dt="2025-04-15T14:06:03.374" v="106" actId="1076"/>
          <ac:picMkLst>
            <pc:docMk/>
            <pc:sldMk cId="2092336398" sldId="391"/>
            <ac:picMk id="7" creationId="{86B2F8FA-A634-2A34-2A14-96F1E4075419}"/>
          </ac:picMkLst>
        </pc:picChg>
      </pc:sldChg>
      <pc:sldChg chg="addSp delSp modSp">
        <pc:chgData name="Barbera Scoby" userId="S::bscoby@illinoisheartland.org::8152ee88-6376-41f1-b5e7-744bc9920e08" providerId="AD" clId="Web-{717B65DD-9662-6954-8D0A-E07270CAD012}" dt="2025-04-15T14:16:37.119" v="183" actId="1076"/>
        <pc:sldMkLst>
          <pc:docMk/>
          <pc:sldMk cId="3995720595" sldId="394"/>
        </pc:sldMkLst>
        <pc:spChg chg="del mod">
          <ac:chgData name="Barbera Scoby" userId="S::bscoby@illinoisheartland.org::8152ee88-6376-41f1-b5e7-744bc9920e08" providerId="AD" clId="Web-{717B65DD-9662-6954-8D0A-E07270CAD012}" dt="2025-04-15T14:16:32.290" v="182"/>
          <ac:spMkLst>
            <pc:docMk/>
            <pc:sldMk cId="3995720595" sldId="394"/>
            <ac:spMk id="4" creationId="{AF15B0BD-5F60-13FB-1EDC-5706C62E0CFC}"/>
          </ac:spMkLst>
        </pc:spChg>
        <pc:spChg chg="add mod">
          <ac:chgData name="Barbera Scoby" userId="S::bscoby@illinoisheartland.org::8152ee88-6376-41f1-b5e7-744bc9920e08" providerId="AD" clId="Web-{717B65DD-9662-6954-8D0A-E07270CAD012}" dt="2025-04-15T14:16:37.119" v="183" actId="1076"/>
          <ac:spMkLst>
            <pc:docMk/>
            <pc:sldMk cId="3995720595" sldId="394"/>
            <ac:spMk id="10" creationId="{62BE1ED8-2716-7360-ACA4-D6C82C8DDA42}"/>
          </ac:spMkLst>
        </pc:spChg>
        <pc:picChg chg="del">
          <ac:chgData name="Barbera Scoby" userId="S::bscoby@illinoisheartland.org::8152ee88-6376-41f1-b5e7-744bc9920e08" providerId="AD" clId="Web-{717B65DD-9662-6954-8D0A-E07270CAD012}" dt="2025-04-15T13:54:31.924" v="63"/>
          <ac:picMkLst>
            <pc:docMk/>
            <pc:sldMk cId="3995720595" sldId="394"/>
            <ac:picMk id="3" creationId="{BEDDC75F-FE65-31E4-28FE-34F7F2A7BBFD}"/>
          </ac:picMkLst>
        </pc:picChg>
        <pc:picChg chg="add mod">
          <ac:chgData name="Barbera Scoby" userId="S::bscoby@illinoisheartland.org::8152ee88-6376-41f1-b5e7-744bc9920e08" providerId="AD" clId="Web-{717B65DD-9662-6954-8D0A-E07270CAD012}" dt="2025-04-15T13:54:37.518" v="64" actId="1076"/>
          <ac:picMkLst>
            <pc:docMk/>
            <pc:sldMk cId="3995720595" sldId="394"/>
            <ac:picMk id="6" creationId="{6E1D8855-6735-A09B-F95A-73CE1D04B3B5}"/>
          </ac:picMkLst>
        </pc:picChg>
      </pc:sldChg>
    </pc:docChg>
  </pc:docChgLst>
  <pc:docChgLst>
    <pc:chgData name="Barbera Scoby" userId="S::bscoby@illinoisheartland.org::8152ee88-6376-41f1-b5e7-744bc9920e08" providerId="AD" clId="Web-{A2BC4A81-375F-B732-DD88-8C179F97D520}"/>
    <pc:docChg chg="modSld">
      <pc:chgData name="Barbera Scoby" userId="S::bscoby@illinoisheartland.org::8152ee88-6376-41f1-b5e7-744bc9920e08" providerId="AD" clId="Web-{A2BC4A81-375F-B732-DD88-8C179F97D520}" dt="2025-04-14T20:10:22.716" v="44"/>
      <pc:docMkLst>
        <pc:docMk/>
      </pc:docMkLst>
      <pc:sldChg chg="addSp modSp modNotes">
        <pc:chgData name="Barbera Scoby" userId="S::bscoby@illinoisheartland.org::8152ee88-6376-41f1-b5e7-744bc9920e08" providerId="AD" clId="Web-{A2BC4A81-375F-B732-DD88-8C179F97D520}" dt="2025-04-14T20:10:22.716" v="44"/>
        <pc:sldMkLst>
          <pc:docMk/>
          <pc:sldMk cId="3326536189" sldId="383"/>
        </pc:sldMkLst>
        <pc:picChg chg="add mod">
          <ac:chgData name="Barbera Scoby" userId="S::bscoby@illinoisheartland.org::8152ee88-6376-41f1-b5e7-744bc9920e08" providerId="AD" clId="Web-{A2BC4A81-375F-B732-DD88-8C179F97D520}" dt="2025-04-14T20:06:23.989" v="41"/>
          <ac:picMkLst>
            <pc:docMk/>
            <pc:sldMk cId="3326536189" sldId="383"/>
            <ac:picMk id="3" creationId="{587A3AC9-A33B-D1D0-D104-B4953910DCC2}"/>
          </ac:picMkLst>
        </pc:picChg>
        <pc:picChg chg="add mod">
          <ac:chgData name="Barbera Scoby" userId="S::bscoby@illinoisheartland.org::8152ee88-6376-41f1-b5e7-744bc9920e08" providerId="AD" clId="Web-{A2BC4A81-375F-B732-DD88-8C179F97D520}" dt="2025-04-14T20:09:01.885" v="42"/>
          <ac:picMkLst>
            <pc:docMk/>
            <pc:sldMk cId="3326536189" sldId="383"/>
            <ac:picMk id="4" creationId="{BADBD91B-7B5F-33BA-0F5A-D0C96AA10ADC}"/>
          </ac:picMkLst>
        </pc:picChg>
        <pc:picChg chg="add mod">
          <ac:chgData name="Barbera Scoby" userId="S::bscoby@illinoisheartland.org::8152ee88-6376-41f1-b5e7-744bc9920e08" providerId="AD" clId="Web-{A2BC4A81-375F-B732-DD88-8C179F97D520}" dt="2025-04-14T20:09:47.949" v="43"/>
          <ac:picMkLst>
            <pc:docMk/>
            <pc:sldMk cId="3326536189" sldId="383"/>
            <ac:picMk id="5" creationId="{5FE3BEAE-12A6-004E-9AFD-010B01E841FC}"/>
          </ac:picMkLst>
        </pc:picChg>
        <pc:picChg chg="add mod">
          <ac:chgData name="Barbera Scoby" userId="S::bscoby@illinoisheartland.org::8152ee88-6376-41f1-b5e7-744bc9920e08" providerId="AD" clId="Web-{A2BC4A81-375F-B732-DD88-8C179F97D520}" dt="2025-04-14T20:10:22.716" v="44"/>
          <ac:picMkLst>
            <pc:docMk/>
            <pc:sldMk cId="3326536189" sldId="383"/>
            <ac:picMk id="8" creationId="{3294702B-F10E-C099-F05A-6EE6E304F096}"/>
          </ac:picMkLst>
        </pc:picChg>
      </pc:sldChg>
      <pc:sldChg chg="addSp modSp">
        <pc:chgData name="Barbera Scoby" userId="S::bscoby@illinoisheartland.org::8152ee88-6376-41f1-b5e7-744bc9920e08" providerId="AD" clId="Web-{A2BC4A81-375F-B732-DD88-8C179F97D520}" dt="2025-04-14T18:55:03.400" v="34" actId="1076"/>
        <pc:sldMkLst>
          <pc:docMk/>
          <pc:sldMk cId="1312494537" sldId="388"/>
        </pc:sldMkLst>
        <pc:picChg chg="mod">
          <ac:chgData name="Barbera Scoby" userId="S::bscoby@illinoisheartland.org::8152ee88-6376-41f1-b5e7-744bc9920e08" providerId="AD" clId="Web-{A2BC4A81-375F-B732-DD88-8C179F97D520}" dt="2025-04-14T18:44:38.913" v="4" actId="1076"/>
          <ac:picMkLst>
            <pc:docMk/>
            <pc:sldMk cId="1312494537" sldId="388"/>
            <ac:picMk id="3" creationId="{845F6770-41F9-8B24-662B-AFA990D64787}"/>
          </ac:picMkLst>
        </pc:picChg>
        <pc:picChg chg="add mod">
          <ac:chgData name="Barbera Scoby" userId="S::bscoby@illinoisheartland.org::8152ee88-6376-41f1-b5e7-744bc9920e08" providerId="AD" clId="Web-{A2BC4A81-375F-B732-DD88-8C179F97D520}" dt="2025-04-14T18:44:33.772" v="3" actId="1076"/>
          <ac:picMkLst>
            <pc:docMk/>
            <pc:sldMk cId="1312494537" sldId="388"/>
            <ac:picMk id="5" creationId="{57C084E9-09CA-DB29-CB42-37CCA9E1369B}"/>
          </ac:picMkLst>
        </pc:picChg>
        <pc:picChg chg="add mod">
          <ac:chgData name="Barbera Scoby" userId="S::bscoby@illinoisheartland.org::8152ee88-6376-41f1-b5e7-744bc9920e08" providerId="AD" clId="Web-{A2BC4A81-375F-B732-DD88-8C179F97D520}" dt="2025-04-14T18:55:00.603" v="33" actId="1076"/>
          <ac:picMkLst>
            <pc:docMk/>
            <pc:sldMk cId="1312494537" sldId="388"/>
            <ac:picMk id="6" creationId="{182785B2-BD52-5975-4C5D-670C52A142B3}"/>
          </ac:picMkLst>
        </pc:picChg>
        <pc:picChg chg="add mod">
          <ac:chgData name="Barbera Scoby" userId="S::bscoby@illinoisheartland.org::8152ee88-6376-41f1-b5e7-744bc9920e08" providerId="AD" clId="Web-{A2BC4A81-375F-B732-DD88-8C179F97D520}" dt="2025-04-14T18:54:47.431" v="31" actId="1076"/>
          <ac:picMkLst>
            <pc:docMk/>
            <pc:sldMk cId="1312494537" sldId="388"/>
            <ac:picMk id="7" creationId="{9D2BA0ED-0F40-9469-627D-C5E8D15F58AB}"/>
          </ac:picMkLst>
        </pc:picChg>
        <pc:picChg chg="add mod modCrop">
          <ac:chgData name="Barbera Scoby" userId="S::bscoby@illinoisheartland.org::8152ee88-6376-41f1-b5e7-744bc9920e08" providerId="AD" clId="Web-{A2BC4A81-375F-B732-DD88-8C179F97D520}" dt="2025-04-14T18:54:52.056" v="32" actId="1076"/>
          <ac:picMkLst>
            <pc:docMk/>
            <pc:sldMk cId="1312494537" sldId="388"/>
            <ac:picMk id="8" creationId="{23703058-DECB-3965-358D-E37E8BAEFEC9}"/>
          </ac:picMkLst>
        </pc:picChg>
        <pc:picChg chg="add mod modCrop">
          <ac:chgData name="Barbera Scoby" userId="S::bscoby@illinoisheartland.org::8152ee88-6376-41f1-b5e7-744bc9920e08" providerId="AD" clId="Web-{A2BC4A81-375F-B732-DD88-8C179F97D520}" dt="2025-04-14T18:55:03.400" v="34" actId="1076"/>
          <ac:picMkLst>
            <pc:docMk/>
            <pc:sldMk cId="1312494537" sldId="388"/>
            <ac:picMk id="9" creationId="{C163E394-8F7B-80C1-E18E-C81D3922948E}"/>
          </ac:picMkLst>
        </pc:picChg>
      </pc:sldChg>
    </pc:docChg>
  </pc:docChgLst>
  <pc:docChgLst>
    <pc:chgData name="Barbera Scoby" userId="S::bscoby@illinoisheartland.org::8152ee88-6376-41f1-b5e7-744bc9920e08" providerId="AD" clId="Web-{50B1DC8B-CE61-3387-542E-43C97692FF9B}"/>
    <pc:docChg chg="addSld modSld">
      <pc:chgData name="Barbera Scoby" userId="S::bscoby@illinoisheartland.org::8152ee88-6376-41f1-b5e7-744bc9920e08" providerId="AD" clId="Web-{50B1DC8B-CE61-3387-542E-43C97692FF9B}" dt="2025-04-10T14:39:39.457" v="112"/>
      <pc:docMkLst>
        <pc:docMk/>
      </pc:docMkLst>
      <pc:sldChg chg="modSp">
        <pc:chgData name="Barbera Scoby" userId="S::bscoby@illinoisheartland.org::8152ee88-6376-41f1-b5e7-744bc9920e08" providerId="AD" clId="Web-{50B1DC8B-CE61-3387-542E-43C97692FF9B}" dt="2025-04-10T14:15:27.476" v="76" actId="14100"/>
        <pc:sldMkLst>
          <pc:docMk/>
          <pc:sldMk cId="1745680033" sldId="344"/>
        </pc:sldMkLst>
        <pc:spChg chg="mod">
          <ac:chgData name="Barbera Scoby" userId="S::bscoby@illinoisheartland.org::8152ee88-6376-41f1-b5e7-744bc9920e08" providerId="AD" clId="Web-{50B1DC8B-CE61-3387-542E-43C97692FF9B}" dt="2025-04-10T14:15:27.476" v="76" actId="14100"/>
          <ac:spMkLst>
            <pc:docMk/>
            <pc:sldMk cId="1745680033" sldId="344"/>
            <ac:spMk id="9" creationId="{23F9940C-1B83-BCE8-8AF6-481C69835F14}"/>
          </ac:spMkLst>
        </pc:spChg>
      </pc:sldChg>
      <pc:sldChg chg="modNotes">
        <pc:chgData name="Barbera Scoby" userId="S::bscoby@illinoisheartland.org::8152ee88-6376-41f1-b5e7-744bc9920e08" providerId="AD" clId="Web-{50B1DC8B-CE61-3387-542E-43C97692FF9B}" dt="2025-04-10T14:34:20.632" v="94"/>
        <pc:sldMkLst>
          <pc:docMk/>
          <pc:sldMk cId="300973298" sldId="366"/>
        </pc:sldMkLst>
      </pc:sldChg>
      <pc:sldChg chg="modNotes">
        <pc:chgData name="Barbera Scoby" userId="S::bscoby@illinoisheartland.org::8152ee88-6376-41f1-b5e7-744bc9920e08" providerId="AD" clId="Web-{50B1DC8B-CE61-3387-542E-43C97692FF9B}" dt="2025-04-10T14:39:39.457" v="112"/>
        <pc:sldMkLst>
          <pc:docMk/>
          <pc:sldMk cId="4169240892" sldId="368"/>
        </pc:sldMkLst>
      </pc:sldChg>
      <pc:sldChg chg="modNotes">
        <pc:chgData name="Barbera Scoby" userId="S::bscoby@illinoisheartland.org::8152ee88-6376-41f1-b5e7-744bc9920e08" providerId="AD" clId="Web-{50B1DC8B-CE61-3387-542E-43C97692FF9B}" dt="2025-04-10T14:35:01.180" v="96"/>
        <pc:sldMkLst>
          <pc:docMk/>
          <pc:sldMk cId="2974386336" sldId="374"/>
        </pc:sldMkLst>
      </pc:sldChg>
      <pc:sldChg chg="modNotes">
        <pc:chgData name="Barbera Scoby" userId="S::bscoby@illinoisheartland.org::8152ee88-6376-41f1-b5e7-744bc9920e08" providerId="AD" clId="Web-{50B1DC8B-CE61-3387-542E-43C97692FF9B}" dt="2025-04-10T14:37:53.656" v="98"/>
        <pc:sldMkLst>
          <pc:docMk/>
          <pc:sldMk cId="227991941" sldId="379"/>
        </pc:sldMkLst>
      </pc:sldChg>
      <pc:sldChg chg="addSp modSp new">
        <pc:chgData name="Barbera Scoby" userId="S::bscoby@illinoisheartland.org::8152ee88-6376-41f1-b5e7-744bc9920e08" providerId="AD" clId="Web-{50B1DC8B-CE61-3387-542E-43C97692FF9B}" dt="2025-04-10T14:09:46.649" v="12" actId="20577"/>
        <pc:sldMkLst>
          <pc:docMk/>
          <pc:sldMk cId="313472993" sldId="386"/>
        </pc:sldMkLst>
        <pc:spChg chg="add mod">
          <ac:chgData name="Barbera Scoby" userId="S::bscoby@illinoisheartland.org::8152ee88-6376-41f1-b5e7-744bc9920e08" providerId="AD" clId="Web-{50B1DC8B-CE61-3387-542E-43C97692FF9B}" dt="2025-04-10T14:09:46.649" v="12" actId="20577"/>
          <ac:spMkLst>
            <pc:docMk/>
            <pc:sldMk cId="313472993" sldId="386"/>
            <ac:spMk id="4" creationId="{98145A72-6B75-337E-D839-2F0DFEF79BE9}"/>
          </ac:spMkLst>
        </pc:spChg>
      </pc:sldChg>
      <pc:sldChg chg="addSp modSp new">
        <pc:chgData name="Barbera Scoby" userId="S::bscoby@illinoisheartland.org::8152ee88-6376-41f1-b5e7-744bc9920e08" providerId="AD" clId="Web-{50B1DC8B-CE61-3387-542E-43C97692FF9B}" dt="2025-04-10T14:09:53.165" v="13" actId="20577"/>
        <pc:sldMkLst>
          <pc:docMk/>
          <pc:sldMk cId="3251256729" sldId="387"/>
        </pc:sldMkLst>
        <pc:spChg chg="add mod">
          <ac:chgData name="Barbera Scoby" userId="S::bscoby@illinoisheartland.org::8152ee88-6376-41f1-b5e7-744bc9920e08" providerId="AD" clId="Web-{50B1DC8B-CE61-3387-542E-43C97692FF9B}" dt="2025-04-10T14:09:53.165" v="13" actId="20577"/>
          <ac:spMkLst>
            <pc:docMk/>
            <pc:sldMk cId="3251256729" sldId="387"/>
            <ac:spMk id="4" creationId="{CA70E48B-7ADA-D451-CF12-B9E0425479D6}"/>
          </ac:spMkLst>
        </pc:spChg>
      </pc:sldChg>
      <pc:sldChg chg="addSp modSp new">
        <pc:chgData name="Barbera Scoby" userId="S::bscoby@illinoisheartland.org::8152ee88-6376-41f1-b5e7-744bc9920e08" providerId="AD" clId="Web-{50B1DC8B-CE61-3387-542E-43C97692FF9B}" dt="2025-04-10T14:09:58.790" v="15" actId="20577"/>
        <pc:sldMkLst>
          <pc:docMk/>
          <pc:sldMk cId="1312494537" sldId="388"/>
        </pc:sldMkLst>
        <pc:spChg chg="add mod">
          <ac:chgData name="Barbera Scoby" userId="S::bscoby@illinoisheartland.org::8152ee88-6376-41f1-b5e7-744bc9920e08" providerId="AD" clId="Web-{50B1DC8B-CE61-3387-542E-43C97692FF9B}" dt="2025-04-10T14:09:58.790" v="15" actId="20577"/>
          <ac:spMkLst>
            <pc:docMk/>
            <pc:sldMk cId="1312494537" sldId="388"/>
            <ac:spMk id="4" creationId="{E77F457E-0672-15F3-7209-A9E878BA5DE7}"/>
          </ac:spMkLst>
        </pc:spChg>
      </pc:sldChg>
      <pc:sldChg chg="addSp modSp new">
        <pc:chgData name="Barbera Scoby" userId="S::bscoby@illinoisheartland.org::8152ee88-6376-41f1-b5e7-744bc9920e08" providerId="AD" clId="Web-{50B1DC8B-CE61-3387-542E-43C97692FF9B}" dt="2025-04-10T14:10:05.353" v="16" actId="20577"/>
        <pc:sldMkLst>
          <pc:docMk/>
          <pc:sldMk cId="449450223" sldId="389"/>
        </pc:sldMkLst>
        <pc:spChg chg="add mod">
          <ac:chgData name="Barbera Scoby" userId="S::bscoby@illinoisheartland.org::8152ee88-6376-41f1-b5e7-744bc9920e08" providerId="AD" clId="Web-{50B1DC8B-CE61-3387-542E-43C97692FF9B}" dt="2025-04-10T14:10:05.353" v="16" actId="20577"/>
          <ac:spMkLst>
            <pc:docMk/>
            <pc:sldMk cId="449450223" sldId="389"/>
            <ac:spMk id="4" creationId="{E2D3F238-0A50-DB65-44EB-7895F2ED91F3}"/>
          </ac:spMkLst>
        </pc:spChg>
      </pc:sldChg>
      <pc:sldChg chg="addSp modSp new">
        <pc:chgData name="Barbera Scoby" userId="S::bscoby@illinoisheartland.org::8152ee88-6376-41f1-b5e7-744bc9920e08" providerId="AD" clId="Web-{50B1DC8B-CE61-3387-542E-43C97692FF9B}" dt="2025-04-10T14:10:12.885" v="18" actId="20577"/>
        <pc:sldMkLst>
          <pc:docMk/>
          <pc:sldMk cId="3015995085" sldId="390"/>
        </pc:sldMkLst>
        <pc:spChg chg="add mod">
          <ac:chgData name="Barbera Scoby" userId="S::bscoby@illinoisheartland.org::8152ee88-6376-41f1-b5e7-744bc9920e08" providerId="AD" clId="Web-{50B1DC8B-CE61-3387-542E-43C97692FF9B}" dt="2025-04-10T14:10:12.885" v="18" actId="20577"/>
          <ac:spMkLst>
            <pc:docMk/>
            <pc:sldMk cId="3015995085" sldId="390"/>
            <ac:spMk id="4" creationId="{202916F6-33DE-1888-BB1A-1473BC887F9D}"/>
          </ac:spMkLst>
        </pc:spChg>
      </pc:sldChg>
    </pc:docChg>
  </pc:docChgLst>
  <pc:docChgLst>
    <pc:chgData name="Barbera Scoby" userId="S::bscoby@illinoisheartland.org::8152ee88-6376-41f1-b5e7-744bc9920e08" providerId="AD" clId="Web-{ADE31E72-9CCA-C8E2-FA4C-BEE56727ED82}"/>
    <pc:docChg chg="modSld">
      <pc:chgData name="Barbera Scoby" userId="S::bscoby@illinoisheartland.org::8152ee88-6376-41f1-b5e7-744bc9920e08" providerId="AD" clId="Web-{ADE31E72-9CCA-C8E2-FA4C-BEE56727ED82}" dt="2025-04-13T22:15:47.552" v="34"/>
      <pc:docMkLst>
        <pc:docMk/>
      </pc:docMkLst>
      <pc:sldChg chg="modNotes">
        <pc:chgData name="Barbera Scoby" userId="S::bscoby@illinoisheartland.org::8152ee88-6376-41f1-b5e7-744bc9920e08" providerId="AD" clId="Web-{ADE31E72-9CCA-C8E2-FA4C-BEE56727ED82}" dt="2025-04-13T22:15:47.552" v="34"/>
        <pc:sldMkLst>
          <pc:docMk/>
          <pc:sldMk cId="2282477968" sldId="375"/>
        </pc:sldMkLst>
      </pc:sldChg>
    </pc:docChg>
  </pc:docChgLst>
  <pc:docChgLst>
    <pc:chgData name="Barbera Scoby" userId="S::bscoby@illinoisheartland.org::8152ee88-6376-41f1-b5e7-744bc9920e08" providerId="AD" clId="Web-{C77FDEE2-91EE-9C9C-476F-CE7254CA75C9}"/>
    <pc:docChg chg="addSld modSld">
      <pc:chgData name="Barbera Scoby" userId="S::bscoby@illinoisheartland.org::8152ee88-6376-41f1-b5e7-744bc9920e08" providerId="AD" clId="Web-{C77FDEE2-91EE-9C9C-476F-CE7254CA75C9}" dt="2025-04-11T02:58:46.968" v="3200"/>
      <pc:docMkLst>
        <pc:docMk/>
      </pc:docMkLst>
      <pc:sldChg chg="modNotes">
        <pc:chgData name="Barbera Scoby" userId="S::bscoby@illinoisheartland.org::8152ee88-6376-41f1-b5e7-744bc9920e08" providerId="AD" clId="Web-{C77FDEE2-91EE-9C9C-476F-CE7254CA75C9}" dt="2025-04-11T02:48:54.261" v="3063"/>
        <pc:sldMkLst>
          <pc:docMk/>
          <pc:sldMk cId="1755097771" sldId="313"/>
        </pc:sldMkLst>
      </pc:sldChg>
      <pc:sldChg chg="addSp delSp modSp modNotes">
        <pc:chgData name="Barbera Scoby" userId="S::bscoby@illinoisheartland.org::8152ee88-6376-41f1-b5e7-744bc9920e08" providerId="AD" clId="Web-{C77FDEE2-91EE-9C9C-476F-CE7254CA75C9}" dt="2025-04-11T02:50:11.045" v="3097"/>
        <pc:sldMkLst>
          <pc:docMk/>
          <pc:sldMk cId="1936689467" sldId="326"/>
        </pc:sldMkLst>
        <pc:picChg chg="del mod">
          <ac:chgData name="Barbera Scoby" userId="S::bscoby@illinoisheartland.org::8152ee88-6376-41f1-b5e7-744bc9920e08" providerId="AD" clId="Web-{C77FDEE2-91EE-9C9C-476F-CE7254CA75C9}" dt="2025-04-10T19:22:22.360" v="39"/>
          <ac:picMkLst>
            <pc:docMk/>
            <pc:sldMk cId="1936689467" sldId="326"/>
            <ac:picMk id="4" creationId="{F0D3B4B9-C57C-F14B-23CE-7BA033A4059B}"/>
          </ac:picMkLst>
        </pc:picChg>
        <pc:picChg chg="mod">
          <ac:chgData name="Barbera Scoby" userId="S::bscoby@illinoisheartland.org::8152ee88-6376-41f1-b5e7-744bc9920e08" providerId="AD" clId="Web-{C77FDEE2-91EE-9C9C-476F-CE7254CA75C9}" dt="2025-04-10T19:20:43.372" v="29" actId="14100"/>
          <ac:picMkLst>
            <pc:docMk/>
            <pc:sldMk cId="1936689467" sldId="326"/>
            <ac:picMk id="5" creationId="{65453752-4E45-0F84-A916-FFB2ECAE8766}"/>
          </ac:picMkLst>
        </pc:picChg>
        <pc:picChg chg="add mod">
          <ac:chgData name="Barbera Scoby" userId="S::bscoby@illinoisheartland.org::8152ee88-6376-41f1-b5e7-744bc9920e08" providerId="AD" clId="Web-{C77FDEE2-91EE-9C9C-476F-CE7254CA75C9}" dt="2025-04-10T19:22:56.221" v="44" actId="1076"/>
          <ac:picMkLst>
            <pc:docMk/>
            <pc:sldMk cId="1936689467" sldId="326"/>
            <ac:picMk id="6" creationId="{DDD0D8CA-2504-31CA-02C9-9741BBA65C65}"/>
          </ac:picMkLst>
        </pc:picChg>
        <pc:picChg chg="add mod">
          <ac:chgData name="Barbera Scoby" userId="S::bscoby@illinoisheartland.org::8152ee88-6376-41f1-b5e7-744bc9920e08" providerId="AD" clId="Web-{C77FDEE2-91EE-9C9C-476F-CE7254CA75C9}" dt="2025-04-10T19:23:10.065" v="46" actId="1076"/>
          <ac:picMkLst>
            <pc:docMk/>
            <pc:sldMk cId="1936689467" sldId="326"/>
            <ac:picMk id="10" creationId="{1E829B7B-1888-54EE-1AE2-EDAD507C2095}"/>
          </ac:picMkLst>
        </pc:picChg>
      </pc:sldChg>
      <pc:sldChg chg="modSp">
        <pc:chgData name="Barbera Scoby" userId="S::bscoby@illinoisheartland.org::8152ee88-6376-41f1-b5e7-744bc9920e08" providerId="AD" clId="Web-{C77FDEE2-91EE-9C9C-476F-CE7254CA75C9}" dt="2025-04-10T19:18:44.195" v="26" actId="1076"/>
        <pc:sldMkLst>
          <pc:docMk/>
          <pc:sldMk cId="3325345044" sldId="348"/>
        </pc:sldMkLst>
        <pc:spChg chg="mod">
          <ac:chgData name="Barbera Scoby" userId="S::bscoby@illinoisheartland.org::8152ee88-6376-41f1-b5e7-744bc9920e08" providerId="AD" clId="Web-{C77FDEE2-91EE-9C9C-476F-CE7254CA75C9}" dt="2025-04-10T19:18:44.195" v="26" actId="1076"/>
          <ac:spMkLst>
            <pc:docMk/>
            <pc:sldMk cId="3325345044" sldId="348"/>
            <ac:spMk id="7" creationId="{9E9269B3-BFCD-5A0B-E80E-CE45F973B43C}"/>
          </ac:spMkLst>
        </pc:spChg>
      </pc:sldChg>
      <pc:sldChg chg="modSp modNotes">
        <pc:chgData name="Barbera Scoby" userId="S::bscoby@illinoisheartland.org::8152ee88-6376-41f1-b5e7-744bc9920e08" providerId="AD" clId="Web-{C77FDEE2-91EE-9C9C-476F-CE7254CA75C9}" dt="2025-04-11T02:49:14.731" v="3064"/>
        <pc:sldMkLst>
          <pc:docMk/>
          <pc:sldMk cId="300973298" sldId="366"/>
        </pc:sldMkLst>
        <pc:spChg chg="mod">
          <ac:chgData name="Barbera Scoby" userId="S::bscoby@illinoisheartland.org::8152ee88-6376-41f1-b5e7-744bc9920e08" providerId="AD" clId="Web-{C77FDEE2-91EE-9C9C-476F-CE7254CA75C9}" dt="2025-04-10T19:19:24.041" v="27" actId="14100"/>
          <ac:spMkLst>
            <pc:docMk/>
            <pc:sldMk cId="300973298" sldId="366"/>
            <ac:spMk id="3" creationId="{1FE49FD4-90F1-957B-6CD4-55B4132FD59E}"/>
          </ac:spMkLst>
        </pc:spChg>
      </pc:sldChg>
      <pc:sldChg chg="modNotes">
        <pc:chgData name="Barbera Scoby" userId="S::bscoby@illinoisheartland.org::8152ee88-6376-41f1-b5e7-744bc9920e08" providerId="AD" clId="Web-{C77FDEE2-91EE-9C9C-476F-CE7254CA75C9}" dt="2025-04-10T23:42:09.032" v="206"/>
        <pc:sldMkLst>
          <pc:docMk/>
          <pc:sldMk cId="2936871416" sldId="367"/>
        </pc:sldMkLst>
      </pc:sldChg>
      <pc:sldChg chg="modNotes">
        <pc:chgData name="Barbera Scoby" userId="S::bscoby@illinoisheartland.org::8152ee88-6376-41f1-b5e7-744bc9920e08" providerId="AD" clId="Web-{C77FDEE2-91EE-9C9C-476F-CE7254CA75C9}" dt="2025-04-11T01:01:37.092" v="2179"/>
        <pc:sldMkLst>
          <pc:docMk/>
          <pc:sldMk cId="4169240892" sldId="368"/>
        </pc:sldMkLst>
      </pc:sldChg>
      <pc:sldChg chg="modNotes">
        <pc:chgData name="Barbera Scoby" userId="S::bscoby@illinoisheartland.org::8152ee88-6376-41f1-b5e7-744bc9920e08" providerId="AD" clId="Web-{C77FDEE2-91EE-9C9C-476F-CE7254CA75C9}" dt="2025-04-11T02:57:30.919" v="3188"/>
        <pc:sldMkLst>
          <pc:docMk/>
          <pc:sldMk cId="1812272116" sldId="369"/>
        </pc:sldMkLst>
      </pc:sldChg>
      <pc:sldChg chg="modNotes">
        <pc:chgData name="Barbera Scoby" userId="S::bscoby@illinoisheartland.org::8152ee88-6376-41f1-b5e7-744bc9920e08" providerId="AD" clId="Web-{C77FDEE2-91EE-9C9C-476F-CE7254CA75C9}" dt="2025-04-11T02:58:12.764" v="3197"/>
        <pc:sldMkLst>
          <pc:docMk/>
          <pc:sldMk cId="701330121" sldId="370"/>
        </pc:sldMkLst>
      </pc:sldChg>
      <pc:sldChg chg="modNotes">
        <pc:chgData name="Barbera Scoby" userId="S::bscoby@illinoisheartland.org::8152ee88-6376-41f1-b5e7-744bc9920e08" providerId="AD" clId="Web-{C77FDEE2-91EE-9C9C-476F-CE7254CA75C9}" dt="2025-04-11T02:58:46.968" v="3200"/>
        <pc:sldMkLst>
          <pc:docMk/>
          <pc:sldMk cId="1224631627" sldId="371"/>
        </pc:sldMkLst>
      </pc:sldChg>
      <pc:sldChg chg="modNotes">
        <pc:chgData name="Barbera Scoby" userId="S::bscoby@illinoisheartland.org::8152ee88-6376-41f1-b5e7-744bc9920e08" providerId="AD" clId="Web-{C77FDEE2-91EE-9C9C-476F-CE7254CA75C9}" dt="2025-04-10T23:44:40.162" v="264"/>
        <pc:sldMkLst>
          <pc:docMk/>
          <pc:sldMk cId="2508833792" sldId="372"/>
        </pc:sldMkLst>
      </pc:sldChg>
      <pc:sldChg chg="modNotes">
        <pc:chgData name="Barbera Scoby" userId="S::bscoby@illinoisheartland.org::8152ee88-6376-41f1-b5e7-744bc9920e08" providerId="AD" clId="Web-{C77FDEE2-91EE-9C9C-476F-CE7254CA75C9}" dt="2025-04-10T23:49:38.641" v="442"/>
        <pc:sldMkLst>
          <pc:docMk/>
          <pc:sldMk cId="2823212426" sldId="373"/>
        </pc:sldMkLst>
      </pc:sldChg>
      <pc:sldChg chg="modSp modNotes">
        <pc:chgData name="Barbera Scoby" userId="S::bscoby@illinoisheartland.org::8152ee88-6376-41f1-b5e7-744bc9920e08" providerId="AD" clId="Web-{C77FDEE2-91EE-9C9C-476F-CE7254CA75C9}" dt="2025-04-11T00:10:44.370" v="992"/>
        <pc:sldMkLst>
          <pc:docMk/>
          <pc:sldMk cId="2974386336" sldId="374"/>
        </pc:sldMkLst>
        <pc:graphicFrameChg chg="mod modGraphic">
          <ac:chgData name="Barbera Scoby" userId="S::bscoby@illinoisheartland.org::8152ee88-6376-41f1-b5e7-744bc9920e08" providerId="AD" clId="Web-{C77FDEE2-91EE-9C9C-476F-CE7254CA75C9}" dt="2025-04-11T00:09:12.664" v="978" actId="1076"/>
          <ac:graphicFrameMkLst>
            <pc:docMk/>
            <pc:sldMk cId="2974386336" sldId="374"/>
            <ac:graphicFrameMk id="6" creationId="{AAF44EA5-913C-6916-941F-7A02485234C9}"/>
          </ac:graphicFrameMkLst>
        </pc:graphicFrameChg>
        <pc:graphicFrameChg chg="mod modGraphic">
          <ac:chgData name="Barbera Scoby" userId="S::bscoby@illinoisheartland.org::8152ee88-6376-41f1-b5e7-744bc9920e08" providerId="AD" clId="Web-{C77FDEE2-91EE-9C9C-476F-CE7254CA75C9}" dt="2025-04-11T00:08:45.788" v="976" actId="1076"/>
          <ac:graphicFrameMkLst>
            <pc:docMk/>
            <pc:sldMk cId="2974386336" sldId="374"/>
            <ac:graphicFrameMk id="8" creationId="{7313A439-80B1-04FB-D3E5-DAEC26E52064}"/>
          </ac:graphicFrameMkLst>
        </pc:graphicFrameChg>
      </pc:sldChg>
      <pc:sldChg chg="modNotes">
        <pc:chgData name="Barbera Scoby" userId="S::bscoby@illinoisheartland.org::8152ee88-6376-41f1-b5e7-744bc9920e08" providerId="AD" clId="Web-{C77FDEE2-91EE-9C9C-476F-CE7254CA75C9}" dt="2025-04-11T02:55:21.399" v="3175"/>
        <pc:sldMkLst>
          <pc:docMk/>
          <pc:sldMk cId="2282477968" sldId="375"/>
        </pc:sldMkLst>
      </pc:sldChg>
      <pc:sldChg chg="modNotes">
        <pc:chgData name="Barbera Scoby" userId="S::bscoby@illinoisheartland.org::8152ee88-6376-41f1-b5e7-744bc9920e08" providerId="AD" clId="Web-{C77FDEE2-91EE-9C9C-476F-CE7254CA75C9}" dt="2025-04-11T02:52:00.361" v="3121"/>
        <pc:sldMkLst>
          <pc:docMk/>
          <pc:sldMk cId="3989120832" sldId="376"/>
        </pc:sldMkLst>
      </pc:sldChg>
      <pc:sldChg chg="addSp delSp modSp modNotes">
        <pc:chgData name="Barbera Scoby" userId="S::bscoby@illinoisheartland.org::8152ee88-6376-41f1-b5e7-744bc9920e08" providerId="AD" clId="Web-{C77FDEE2-91EE-9C9C-476F-CE7254CA75C9}" dt="2025-04-11T02:54:07.271" v="3168"/>
        <pc:sldMkLst>
          <pc:docMk/>
          <pc:sldMk cId="82651123" sldId="377"/>
        </pc:sldMkLst>
        <pc:graphicFrameChg chg="mod modGraphic">
          <ac:chgData name="Barbera Scoby" userId="S::bscoby@illinoisheartland.org::8152ee88-6376-41f1-b5e7-744bc9920e08" providerId="AD" clId="Web-{C77FDEE2-91EE-9C9C-476F-CE7254CA75C9}" dt="2025-04-11T00:03:40.293" v="907" actId="1076"/>
          <ac:graphicFrameMkLst>
            <pc:docMk/>
            <pc:sldMk cId="82651123" sldId="377"/>
            <ac:graphicFrameMk id="5" creationId="{0E8AC416-4BED-146E-4741-B41A7D1FC5BC}"/>
          </ac:graphicFrameMkLst>
        </pc:graphicFrameChg>
        <pc:graphicFrameChg chg="mod">
          <ac:chgData name="Barbera Scoby" userId="S::bscoby@illinoisheartland.org::8152ee88-6376-41f1-b5e7-744bc9920e08" providerId="AD" clId="Web-{C77FDEE2-91EE-9C9C-476F-CE7254CA75C9}" dt="2025-04-11T00:04:11.482" v="911" actId="1076"/>
          <ac:graphicFrameMkLst>
            <pc:docMk/>
            <pc:sldMk cId="82651123" sldId="377"/>
            <ac:graphicFrameMk id="6" creationId="{A0119C0A-DFFA-E5B3-AF0B-24E6787A0240}"/>
          </ac:graphicFrameMkLst>
        </pc:graphicFrameChg>
        <pc:graphicFrameChg chg="add del mod modGraphic">
          <ac:chgData name="Barbera Scoby" userId="S::bscoby@illinoisheartland.org::8152ee88-6376-41f1-b5e7-744bc9920e08" providerId="AD" clId="Web-{C77FDEE2-91EE-9C9C-476F-CE7254CA75C9}" dt="2025-04-11T00:06:30.346" v="923"/>
          <ac:graphicFrameMkLst>
            <pc:docMk/>
            <pc:sldMk cId="82651123" sldId="377"/>
            <ac:graphicFrameMk id="10" creationId="{53CA4001-70CC-24FF-40DA-C392BF6DE6DD}"/>
          </ac:graphicFrameMkLst>
        </pc:graphicFrameChg>
        <pc:graphicFrameChg chg="add mod">
          <ac:chgData name="Barbera Scoby" userId="S::bscoby@illinoisheartland.org::8152ee88-6376-41f1-b5e7-744bc9920e08" providerId="AD" clId="Web-{C77FDEE2-91EE-9C9C-476F-CE7254CA75C9}" dt="2025-04-11T00:06:47.456" v="924" actId="1076"/>
          <ac:graphicFrameMkLst>
            <pc:docMk/>
            <pc:sldMk cId="82651123" sldId="377"/>
            <ac:graphicFrameMk id="12" creationId="{617312BD-ED13-9876-12A1-1CD57D5D6B7B}"/>
          </ac:graphicFrameMkLst>
        </pc:graphicFrameChg>
        <pc:picChg chg="mod">
          <ac:chgData name="Barbera Scoby" userId="S::bscoby@illinoisheartland.org::8152ee88-6376-41f1-b5e7-744bc9920e08" providerId="AD" clId="Web-{C77FDEE2-91EE-9C9C-476F-CE7254CA75C9}" dt="2025-04-11T00:03:33.777" v="906" actId="1076"/>
          <ac:picMkLst>
            <pc:docMk/>
            <pc:sldMk cId="82651123" sldId="377"/>
            <ac:picMk id="4" creationId="{B303AC2E-8740-2D76-06F0-651CA7D66202}"/>
          </ac:picMkLst>
        </pc:picChg>
        <pc:picChg chg="mod">
          <ac:chgData name="Barbera Scoby" userId="S::bscoby@illinoisheartland.org::8152ee88-6376-41f1-b5e7-744bc9920e08" providerId="AD" clId="Web-{C77FDEE2-91EE-9C9C-476F-CE7254CA75C9}" dt="2025-04-11T00:04:23.998" v="914" actId="1076"/>
          <ac:picMkLst>
            <pc:docMk/>
            <pc:sldMk cId="82651123" sldId="377"/>
            <ac:picMk id="7" creationId="{94E59278-A665-C961-69B0-298C5DCA3223}"/>
          </ac:picMkLst>
        </pc:picChg>
        <pc:picChg chg="mod">
          <ac:chgData name="Barbera Scoby" userId="S::bscoby@illinoisheartland.org::8152ee88-6376-41f1-b5e7-744bc9920e08" providerId="AD" clId="Web-{C77FDEE2-91EE-9C9C-476F-CE7254CA75C9}" dt="2025-04-11T00:03:52.419" v="909" actId="14100"/>
          <ac:picMkLst>
            <pc:docMk/>
            <pc:sldMk cId="82651123" sldId="377"/>
            <ac:picMk id="8" creationId="{3F9E577C-1160-532C-2BE9-A8BBD921DF98}"/>
          </ac:picMkLst>
        </pc:picChg>
      </pc:sldChg>
      <pc:sldChg chg="modSp modNotes">
        <pc:chgData name="Barbera Scoby" userId="S::bscoby@illinoisheartland.org::8152ee88-6376-41f1-b5e7-744bc9920e08" providerId="AD" clId="Web-{C77FDEE2-91EE-9C9C-476F-CE7254CA75C9}" dt="2025-04-11T02:51:23.547" v="3117"/>
        <pc:sldMkLst>
          <pc:docMk/>
          <pc:sldMk cId="2104364609" sldId="378"/>
        </pc:sldMkLst>
        <pc:spChg chg="mod">
          <ac:chgData name="Barbera Scoby" userId="S::bscoby@illinoisheartland.org::8152ee88-6376-41f1-b5e7-744bc9920e08" providerId="AD" clId="Web-{C77FDEE2-91EE-9C9C-476F-CE7254CA75C9}" dt="2025-04-10T23:46:44.416" v="323" actId="14100"/>
          <ac:spMkLst>
            <pc:docMk/>
            <pc:sldMk cId="2104364609" sldId="378"/>
            <ac:spMk id="6" creationId="{5747380B-115E-EE23-91C5-01B9DF12E2DF}"/>
          </ac:spMkLst>
        </pc:spChg>
        <pc:graphicFrameChg chg="mod modGraphic">
          <ac:chgData name="Barbera Scoby" userId="S::bscoby@illinoisheartland.org::8152ee88-6376-41f1-b5e7-744bc9920e08" providerId="AD" clId="Web-{C77FDEE2-91EE-9C9C-476F-CE7254CA75C9}" dt="2025-04-10T23:45:19.866" v="271" actId="1076"/>
          <ac:graphicFrameMkLst>
            <pc:docMk/>
            <pc:sldMk cId="2104364609" sldId="378"/>
            <ac:graphicFrameMk id="5" creationId="{D8BA62CA-F64A-6333-6E86-820E9F39AA3F}"/>
          </ac:graphicFrameMkLst>
        </pc:graphicFrameChg>
        <pc:picChg chg="mod">
          <ac:chgData name="Barbera Scoby" userId="S::bscoby@illinoisheartland.org::8152ee88-6376-41f1-b5e7-744bc9920e08" providerId="AD" clId="Web-{C77FDEE2-91EE-9C9C-476F-CE7254CA75C9}" dt="2025-04-10T23:45:32.789" v="273" actId="1076"/>
          <ac:picMkLst>
            <pc:docMk/>
            <pc:sldMk cId="2104364609" sldId="378"/>
            <ac:picMk id="4" creationId="{BA20C600-D09F-68AA-F31B-AF456B977D12}"/>
          </ac:picMkLst>
        </pc:picChg>
      </pc:sldChg>
      <pc:sldChg chg="modNotes">
        <pc:chgData name="Barbera Scoby" userId="S::bscoby@illinoisheartland.org::8152ee88-6376-41f1-b5e7-744bc9920e08" providerId="AD" clId="Web-{C77FDEE2-91EE-9C9C-476F-CE7254CA75C9}" dt="2025-04-11T00:12:12.388" v="1036"/>
        <pc:sldMkLst>
          <pc:docMk/>
          <pc:sldMk cId="227991941" sldId="379"/>
        </pc:sldMkLst>
      </pc:sldChg>
      <pc:sldChg chg="modSp modNotes">
        <pc:chgData name="Barbera Scoby" userId="S::bscoby@illinoisheartland.org::8152ee88-6376-41f1-b5e7-744bc9920e08" providerId="AD" clId="Web-{C77FDEE2-91EE-9C9C-476F-CE7254CA75C9}" dt="2025-04-10T23:43:00.846" v="229"/>
        <pc:sldMkLst>
          <pc:docMk/>
          <pc:sldMk cId="49900780" sldId="380"/>
        </pc:sldMkLst>
        <pc:spChg chg="mod">
          <ac:chgData name="Barbera Scoby" userId="S::bscoby@illinoisheartland.org::8152ee88-6376-41f1-b5e7-744bc9920e08" providerId="AD" clId="Web-{C77FDEE2-91EE-9C9C-476F-CE7254CA75C9}" dt="2025-04-10T19:24:21.240" v="55" actId="1076"/>
          <ac:spMkLst>
            <pc:docMk/>
            <pc:sldMk cId="49900780" sldId="380"/>
            <ac:spMk id="3" creationId="{07777FD6-F841-597D-71DA-99977CB62C95}"/>
          </ac:spMkLst>
        </pc:spChg>
      </pc:sldChg>
      <pc:sldChg chg="modSp modNotes">
        <pc:chgData name="Barbera Scoby" userId="S::bscoby@illinoisheartland.org::8152ee88-6376-41f1-b5e7-744bc9920e08" providerId="AD" clId="Web-{C77FDEE2-91EE-9C9C-476F-CE7254CA75C9}" dt="2025-04-11T00:35:46.524" v="1379"/>
        <pc:sldMkLst>
          <pc:docMk/>
          <pc:sldMk cId="51886864" sldId="381"/>
        </pc:sldMkLst>
        <pc:picChg chg="mod">
          <ac:chgData name="Barbera Scoby" userId="S::bscoby@illinoisheartland.org::8152ee88-6376-41f1-b5e7-744bc9920e08" providerId="AD" clId="Web-{C77FDEE2-91EE-9C9C-476F-CE7254CA75C9}" dt="2025-04-11T00:12:24.076" v="1038" actId="1076"/>
          <ac:picMkLst>
            <pc:docMk/>
            <pc:sldMk cId="51886864" sldId="381"/>
            <ac:picMk id="4" creationId="{4B584972-8BAA-EE67-EEA1-5753F644D237}"/>
          </ac:picMkLst>
        </pc:picChg>
      </pc:sldChg>
      <pc:sldChg chg="modNotes">
        <pc:chgData name="Barbera Scoby" userId="S::bscoby@illinoisheartland.org::8152ee88-6376-41f1-b5e7-744bc9920e08" providerId="AD" clId="Web-{C77FDEE2-91EE-9C9C-476F-CE7254CA75C9}" dt="2025-04-11T02:46:23.210" v="3045"/>
        <pc:sldMkLst>
          <pc:docMk/>
          <pc:sldMk cId="1630052267" sldId="382"/>
        </pc:sldMkLst>
      </pc:sldChg>
      <pc:sldChg chg="modNotes">
        <pc:chgData name="Barbera Scoby" userId="S::bscoby@illinoisheartland.org::8152ee88-6376-41f1-b5e7-744bc9920e08" providerId="AD" clId="Web-{C77FDEE2-91EE-9C9C-476F-CE7254CA75C9}" dt="2025-04-11T02:36:52.129" v="2713"/>
        <pc:sldMkLst>
          <pc:docMk/>
          <pc:sldMk cId="3326536189" sldId="383"/>
        </pc:sldMkLst>
      </pc:sldChg>
      <pc:sldChg chg="addSp modSp">
        <pc:chgData name="Barbera Scoby" userId="S::bscoby@illinoisheartland.org::8152ee88-6376-41f1-b5e7-744bc9920e08" providerId="AD" clId="Web-{C77FDEE2-91EE-9C9C-476F-CE7254CA75C9}" dt="2025-04-10T18:16:27.462" v="2"/>
        <pc:sldMkLst>
          <pc:docMk/>
          <pc:sldMk cId="133354334" sldId="385"/>
        </pc:sldMkLst>
        <pc:picChg chg="add mod">
          <ac:chgData name="Barbera Scoby" userId="S::bscoby@illinoisheartland.org::8152ee88-6376-41f1-b5e7-744bc9920e08" providerId="AD" clId="Web-{C77FDEE2-91EE-9C9C-476F-CE7254CA75C9}" dt="2025-04-10T18:15:56.242" v="1"/>
          <ac:picMkLst>
            <pc:docMk/>
            <pc:sldMk cId="133354334" sldId="385"/>
            <ac:picMk id="3" creationId="{02E7ABF9-0313-184A-0A3A-1170E5C96BD6}"/>
          </ac:picMkLst>
        </pc:picChg>
        <pc:picChg chg="add mod">
          <ac:chgData name="Barbera Scoby" userId="S::bscoby@illinoisheartland.org::8152ee88-6376-41f1-b5e7-744bc9920e08" providerId="AD" clId="Web-{C77FDEE2-91EE-9C9C-476F-CE7254CA75C9}" dt="2025-04-10T18:16:27.462" v="2"/>
          <ac:picMkLst>
            <pc:docMk/>
            <pc:sldMk cId="133354334" sldId="385"/>
            <ac:picMk id="5" creationId="{15F0C356-3242-69EC-E3D3-64E179BA724F}"/>
          </ac:picMkLst>
        </pc:picChg>
      </pc:sldChg>
      <pc:sldChg chg="addSp modSp modNotes">
        <pc:chgData name="Barbera Scoby" userId="S::bscoby@illinoisheartland.org::8152ee88-6376-41f1-b5e7-744bc9920e08" providerId="AD" clId="Web-{C77FDEE2-91EE-9C9C-476F-CE7254CA75C9}" dt="2025-04-11T02:37:45.755" v="2719"/>
        <pc:sldMkLst>
          <pc:docMk/>
          <pc:sldMk cId="313472993" sldId="386"/>
        </pc:sldMkLst>
        <pc:picChg chg="add mod modCrop">
          <ac:chgData name="Barbera Scoby" userId="S::bscoby@illinoisheartland.org::8152ee88-6376-41f1-b5e7-744bc9920e08" providerId="AD" clId="Web-{C77FDEE2-91EE-9C9C-476F-CE7254CA75C9}" dt="2025-04-10T19:17:57.709" v="24"/>
          <ac:picMkLst>
            <pc:docMk/>
            <pc:sldMk cId="313472993" sldId="386"/>
            <ac:picMk id="3" creationId="{DADB318C-D690-BF6C-F26C-F603344E12DD}"/>
          </ac:picMkLst>
        </pc:picChg>
      </pc:sldChg>
      <pc:sldChg chg="addSp modSp">
        <pc:chgData name="Barbera Scoby" userId="S::bscoby@illinoisheartland.org::8152ee88-6376-41f1-b5e7-744bc9920e08" providerId="AD" clId="Web-{C77FDEE2-91EE-9C9C-476F-CE7254CA75C9}" dt="2025-04-10T19:17:19.598" v="20" actId="1076"/>
        <pc:sldMkLst>
          <pc:docMk/>
          <pc:sldMk cId="3251256729" sldId="387"/>
        </pc:sldMkLst>
        <pc:picChg chg="add mod modCrop">
          <ac:chgData name="Barbera Scoby" userId="S::bscoby@illinoisheartland.org::8152ee88-6376-41f1-b5e7-744bc9920e08" providerId="AD" clId="Web-{C77FDEE2-91EE-9C9C-476F-CE7254CA75C9}" dt="2025-04-10T19:17:19.598" v="20" actId="1076"/>
          <ac:picMkLst>
            <pc:docMk/>
            <pc:sldMk cId="3251256729" sldId="387"/>
            <ac:picMk id="3" creationId="{2D736451-F1BD-9F4B-3A85-98412AE1BCC3}"/>
          </ac:picMkLst>
        </pc:picChg>
      </pc:sldChg>
      <pc:sldChg chg="addSp modSp modNotes">
        <pc:chgData name="Barbera Scoby" userId="S::bscoby@illinoisheartland.org::8152ee88-6376-41f1-b5e7-744bc9920e08" providerId="AD" clId="Web-{C77FDEE2-91EE-9C9C-476F-CE7254CA75C9}" dt="2025-04-11T02:38:11.475" v="2724"/>
        <pc:sldMkLst>
          <pc:docMk/>
          <pc:sldMk cId="1312494537" sldId="388"/>
        </pc:sldMkLst>
        <pc:picChg chg="add mod">
          <ac:chgData name="Barbera Scoby" userId="S::bscoby@illinoisheartland.org::8152ee88-6376-41f1-b5e7-744bc9920e08" providerId="AD" clId="Web-{C77FDEE2-91EE-9C9C-476F-CE7254CA75C9}" dt="2025-04-11T02:38:06.991" v="2723" actId="1076"/>
          <ac:picMkLst>
            <pc:docMk/>
            <pc:sldMk cId="1312494537" sldId="388"/>
            <ac:picMk id="3" creationId="{845F6770-41F9-8B24-662B-AFA990D64787}"/>
          </ac:picMkLst>
        </pc:picChg>
      </pc:sldChg>
      <pc:sldChg chg="addSp modSp">
        <pc:chgData name="Barbera Scoby" userId="S::bscoby@illinoisheartland.org::8152ee88-6376-41f1-b5e7-744bc9920e08" providerId="AD" clId="Web-{C77FDEE2-91EE-9C9C-476F-CE7254CA75C9}" dt="2025-04-10T19:16:49.253" v="17" actId="1076"/>
        <pc:sldMkLst>
          <pc:docMk/>
          <pc:sldMk cId="449450223" sldId="389"/>
        </pc:sldMkLst>
        <pc:picChg chg="add mod modCrop">
          <ac:chgData name="Barbera Scoby" userId="S::bscoby@illinoisheartland.org::8152ee88-6376-41f1-b5e7-744bc9920e08" providerId="AD" clId="Web-{C77FDEE2-91EE-9C9C-476F-CE7254CA75C9}" dt="2025-04-10T19:16:49.253" v="17" actId="1076"/>
          <ac:picMkLst>
            <pc:docMk/>
            <pc:sldMk cId="449450223" sldId="389"/>
            <ac:picMk id="3" creationId="{A48BC73F-F4A2-A1E0-B27A-88E39703F06A}"/>
          </ac:picMkLst>
        </pc:picChg>
      </pc:sldChg>
      <pc:sldChg chg="addSp modSp">
        <pc:chgData name="Barbera Scoby" userId="S::bscoby@illinoisheartland.org::8152ee88-6376-41f1-b5e7-744bc9920e08" providerId="AD" clId="Web-{C77FDEE2-91EE-9C9C-476F-CE7254CA75C9}" dt="2025-04-10T19:15:54.767" v="11"/>
        <pc:sldMkLst>
          <pc:docMk/>
          <pc:sldMk cId="3015995085" sldId="390"/>
        </pc:sldMkLst>
        <pc:picChg chg="add mod modCrop">
          <ac:chgData name="Barbera Scoby" userId="S::bscoby@illinoisheartland.org::8152ee88-6376-41f1-b5e7-744bc9920e08" providerId="AD" clId="Web-{C77FDEE2-91EE-9C9C-476F-CE7254CA75C9}" dt="2025-04-10T19:15:54.767" v="11"/>
          <ac:picMkLst>
            <pc:docMk/>
            <pc:sldMk cId="3015995085" sldId="390"/>
            <ac:picMk id="3" creationId="{2E4B1B25-4590-0AB4-B0C8-858FDC11A0BA}"/>
          </ac:picMkLst>
        </pc:picChg>
      </pc:sldChg>
      <pc:sldChg chg="addSp delSp modSp add replId modNotes">
        <pc:chgData name="Barbera Scoby" userId="S::bscoby@illinoisheartland.org::8152ee88-6376-41f1-b5e7-744bc9920e08" providerId="AD" clId="Web-{C77FDEE2-91EE-9C9C-476F-CE7254CA75C9}" dt="2025-04-11T02:47:57.197" v="3062" actId="20577"/>
        <pc:sldMkLst>
          <pc:docMk/>
          <pc:sldMk cId="2092336398" sldId="391"/>
        </pc:sldMkLst>
        <pc:spChg chg="del">
          <ac:chgData name="Barbera Scoby" userId="S::bscoby@illinoisheartland.org::8152ee88-6376-41f1-b5e7-744bc9920e08" providerId="AD" clId="Web-{C77FDEE2-91EE-9C9C-476F-CE7254CA75C9}" dt="2025-04-11T02:47:45.275" v="3057"/>
          <ac:spMkLst>
            <pc:docMk/>
            <pc:sldMk cId="2092336398" sldId="391"/>
            <ac:spMk id="6" creationId="{43A54E68-101E-AD04-5BDD-969699CF8433}"/>
          </ac:spMkLst>
        </pc:spChg>
        <pc:spChg chg="add mod">
          <ac:chgData name="Barbera Scoby" userId="S::bscoby@illinoisheartland.org::8152ee88-6376-41f1-b5e7-744bc9920e08" providerId="AD" clId="Web-{C77FDEE2-91EE-9C9C-476F-CE7254CA75C9}" dt="2025-04-11T02:47:57.197" v="3062" actId="20577"/>
          <ac:spMkLst>
            <pc:docMk/>
            <pc:sldMk cId="2092336398" sldId="391"/>
            <ac:spMk id="9" creationId="{38C0F834-C60B-E559-F4FC-FBC8A2012F96}"/>
          </ac:spMkLst>
        </pc:spChg>
        <pc:spChg chg="del">
          <ac:chgData name="Barbera Scoby" userId="S::bscoby@illinoisheartland.org::8152ee88-6376-41f1-b5e7-744bc9920e08" providerId="AD" clId="Web-{C77FDEE2-91EE-9C9C-476F-CE7254CA75C9}" dt="2025-04-11T02:47:08.820" v="3052"/>
          <ac:spMkLst>
            <pc:docMk/>
            <pc:sldMk cId="2092336398" sldId="391"/>
            <ac:spMk id="14" creationId="{DBA8087D-3CCE-B04E-0298-C286959E60B6}"/>
          </ac:spMkLst>
        </pc:spChg>
        <pc:picChg chg="del">
          <ac:chgData name="Barbera Scoby" userId="S::bscoby@illinoisheartland.org::8152ee88-6376-41f1-b5e7-744bc9920e08" providerId="AD" clId="Web-{C77FDEE2-91EE-9C9C-476F-CE7254CA75C9}" dt="2025-04-11T02:46:59.226" v="3050"/>
          <ac:picMkLst>
            <pc:docMk/>
            <pc:sldMk cId="2092336398" sldId="391"/>
            <ac:picMk id="3" creationId="{75C45247-8260-9317-E64F-DAB16F225678}"/>
          </ac:picMkLst>
        </pc:picChg>
        <pc:picChg chg="del">
          <ac:chgData name="Barbera Scoby" userId="S::bscoby@illinoisheartland.org::8152ee88-6376-41f1-b5e7-744bc9920e08" providerId="AD" clId="Web-{C77FDEE2-91EE-9C9C-476F-CE7254CA75C9}" dt="2025-04-11T02:47:11.649" v="3053"/>
          <ac:picMkLst>
            <pc:docMk/>
            <pc:sldMk cId="2092336398" sldId="391"/>
            <ac:picMk id="4" creationId="{575FEE92-619E-5D8B-6A85-5B93760874FB}"/>
          </ac:picMkLst>
        </pc:picChg>
        <pc:picChg chg="del">
          <ac:chgData name="Barbera Scoby" userId="S::bscoby@illinoisheartland.org::8152ee88-6376-41f1-b5e7-744bc9920e08" providerId="AD" clId="Web-{C77FDEE2-91EE-9C9C-476F-CE7254CA75C9}" dt="2025-04-11T02:46:56.133" v="3049"/>
          <ac:picMkLst>
            <pc:docMk/>
            <pc:sldMk cId="2092336398" sldId="391"/>
            <ac:picMk id="5" creationId="{45CEE9F1-C6FB-9F56-7D63-870923C07EA7}"/>
          </ac:picMkLst>
        </pc:picChg>
        <pc:picChg chg="del">
          <ac:chgData name="Barbera Scoby" userId="S::bscoby@illinoisheartland.org::8152ee88-6376-41f1-b5e7-744bc9920e08" providerId="AD" clId="Web-{C77FDEE2-91EE-9C9C-476F-CE7254CA75C9}" dt="2025-04-11T02:47:14.617" v="3054"/>
          <ac:picMkLst>
            <pc:docMk/>
            <pc:sldMk cId="2092336398" sldId="391"/>
            <ac:picMk id="8" creationId="{0DB36981-4276-9DA1-E388-58452B54A84A}"/>
          </ac:picMkLst>
        </pc:picChg>
        <pc:picChg chg="del">
          <ac:chgData name="Barbera Scoby" userId="S::bscoby@illinoisheartland.org::8152ee88-6376-41f1-b5e7-744bc9920e08" providerId="AD" clId="Web-{C77FDEE2-91EE-9C9C-476F-CE7254CA75C9}" dt="2025-04-11T02:47:01.133" v="3051"/>
          <ac:picMkLst>
            <pc:docMk/>
            <pc:sldMk cId="2092336398" sldId="391"/>
            <ac:picMk id="12" creationId="{11C9C1EF-7FB5-ADEE-BF92-D64EE818F286}"/>
          </ac:picMkLst>
        </pc:picChg>
      </pc:sldChg>
    </pc:docChg>
  </pc:docChgLst>
  <pc:docChgLst>
    <pc:chgData name="Barbera Scoby" userId="S::bscoby@illinoisheartland.org::8152ee88-6376-41f1-b5e7-744bc9920e08" providerId="AD" clId="Web-{C441CA60-D4A4-2D0C-9EAD-0BB352F229B1}"/>
    <pc:docChg chg="addSld modSld">
      <pc:chgData name="Barbera Scoby" userId="S::bscoby@illinoisheartland.org::8152ee88-6376-41f1-b5e7-744bc9920e08" providerId="AD" clId="Web-{C441CA60-D4A4-2D0C-9EAD-0BB352F229B1}" dt="2025-04-16T09:26:47.197" v="166"/>
      <pc:docMkLst>
        <pc:docMk/>
      </pc:docMkLst>
      <pc:sldChg chg="addSp modSp new modNotes">
        <pc:chgData name="Barbera Scoby" userId="S::bscoby@illinoisheartland.org::8152ee88-6376-41f1-b5e7-744bc9920e08" providerId="AD" clId="Web-{C441CA60-D4A4-2D0C-9EAD-0BB352F229B1}" dt="2025-04-16T09:26:47.197" v="166"/>
        <pc:sldMkLst>
          <pc:docMk/>
          <pc:sldMk cId="32306932" sldId="395"/>
        </pc:sldMkLst>
        <pc:spChg chg="add mod">
          <ac:chgData name="Barbera Scoby" userId="S::bscoby@illinoisheartland.org::8152ee88-6376-41f1-b5e7-744bc9920e08" providerId="AD" clId="Web-{C441CA60-D4A4-2D0C-9EAD-0BB352F229B1}" dt="2025-04-16T09:24:32.098" v="38" actId="20577"/>
          <ac:spMkLst>
            <pc:docMk/>
            <pc:sldMk cId="32306932" sldId="395"/>
            <ac:spMk id="5" creationId="{2CFF5D1F-2249-B890-B643-DA91BDEADF2F}"/>
          </ac:spMkLst>
        </pc:spChg>
        <pc:picChg chg="add mod">
          <ac:chgData name="Barbera Scoby" userId="S::bscoby@illinoisheartland.org::8152ee88-6376-41f1-b5e7-744bc9920e08" providerId="AD" clId="Web-{C441CA60-D4A4-2D0C-9EAD-0BB352F229B1}" dt="2025-04-16T09:23:48.191" v="1"/>
          <ac:picMkLst>
            <pc:docMk/>
            <pc:sldMk cId="32306932" sldId="395"/>
            <ac:picMk id="3" creationId="{2798A15F-E235-3E23-A47E-3D3E1007A883}"/>
          </ac:picMkLst>
        </pc:picChg>
      </pc:sldChg>
    </pc:docChg>
  </pc:docChgLst>
  <pc:docChgLst>
    <pc:chgData name="Barbera Scoby" userId="8152ee88-6376-41f1-b5e7-744bc9920e08" providerId="ADAL" clId="{7865DDFE-F32C-4B9A-B36B-46265B3EFC2C}"/>
    <pc:docChg chg="undo custSel addSld delSld modSld sldOrd">
      <pc:chgData name="Barbera Scoby" userId="8152ee88-6376-41f1-b5e7-744bc9920e08" providerId="ADAL" clId="{7865DDFE-F32C-4B9A-B36B-46265B3EFC2C}" dt="2025-02-24T22:09:31.733" v="1491"/>
      <pc:docMkLst>
        <pc:docMk/>
      </pc:docMkLst>
      <pc:sldChg chg="addSp delSp modSp mod">
        <pc:chgData name="Barbera Scoby" userId="8152ee88-6376-41f1-b5e7-744bc9920e08" providerId="ADAL" clId="{7865DDFE-F32C-4B9A-B36B-46265B3EFC2C}" dt="2025-02-14T22:50:31.021" v="31" actId="1076"/>
        <pc:sldMkLst>
          <pc:docMk/>
          <pc:sldMk cId="1408754498" sldId="309"/>
        </pc:sldMkLst>
      </pc:sldChg>
      <pc:sldChg chg="delSp modSp del mod setBg modNotesTx">
        <pc:chgData name="Barbera Scoby" userId="8152ee88-6376-41f1-b5e7-744bc9920e08" providerId="ADAL" clId="{7865DDFE-F32C-4B9A-B36B-46265B3EFC2C}" dt="2025-02-14T22:50:36.195" v="32" actId="2696"/>
        <pc:sldMkLst>
          <pc:docMk/>
          <pc:sldMk cId="1755097771" sldId="313"/>
        </pc:sldMkLst>
      </pc:sldChg>
      <pc:sldChg chg="modSp del">
        <pc:chgData name="Barbera Scoby" userId="8152ee88-6376-41f1-b5e7-744bc9920e08" providerId="ADAL" clId="{7865DDFE-F32C-4B9A-B36B-46265B3EFC2C}" dt="2025-02-14T22:55:51.766" v="93" actId="2696"/>
        <pc:sldMkLst>
          <pc:docMk/>
          <pc:sldMk cId="2264686930" sldId="314"/>
        </pc:sldMkLst>
      </pc:sldChg>
      <pc:sldChg chg="addSp delSp modSp mod modNotesTx">
        <pc:chgData name="Barbera Scoby" userId="8152ee88-6376-41f1-b5e7-744bc9920e08" providerId="ADAL" clId="{7865DDFE-F32C-4B9A-B36B-46265B3EFC2C}" dt="2025-02-23T04:22:33.081" v="396"/>
        <pc:sldMkLst>
          <pc:docMk/>
          <pc:sldMk cId="1936689467" sldId="326"/>
        </pc:sldMkLst>
        <pc:picChg chg="mod">
          <ac:chgData name="Barbera Scoby" userId="8152ee88-6376-41f1-b5e7-744bc9920e08" providerId="ADAL" clId="{7865DDFE-F32C-4B9A-B36B-46265B3EFC2C}" dt="2025-02-23T04:22:12.306" v="395" actId="14100"/>
          <ac:picMkLst>
            <pc:docMk/>
            <pc:sldMk cId="1936689467" sldId="326"/>
            <ac:picMk id="7" creationId="{909CD54B-20CD-0344-FE2E-45F4D4C57580}"/>
          </ac:picMkLst>
        </pc:picChg>
      </pc:sldChg>
      <pc:sldChg chg="modSp mod">
        <pc:chgData name="Barbera Scoby" userId="8152ee88-6376-41f1-b5e7-744bc9920e08" providerId="ADAL" clId="{7865DDFE-F32C-4B9A-B36B-46265B3EFC2C}" dt="2025-02-14T22:58:45.758" v="235" actId="20577"/>
        <pc:sldMkLst>
          <pc:docMk/>
          <pc:sldMk cId="1011944542" sldId="341"/>
        </pc:sldMkLst>
        <pc:spChg chg="mod">
          <ac:chgData name="Barbera Scoby" userId="8152ee88-6376-41f1-b5e7-744bc9920e08" providerId="ADAL" clId="{7865DDFE-F32C-4B9A-B36B-46265B3EFC2C}" dt="2025-02-14T22:58:45.758" v="235" actId="20577"/>
          <ac:spMkLst>
            <pc:docMk/>
            <pc:sldMk cId="1011944542" sldId="341"/>
            <ac:spMk id="12" creationId="{A1446F58-D133-FF25-7BAB-AEB0CC419318}"/>
          </ac:spMkLst>
        </pc:spChg>
      </pc:sldChg>
      <pc:sldChg chg="addSp delSp modSp mod">
        <pc:chgData name="Barbera Scoby" userId="8152ee88-6376-41f1-b5e7-744bc9920e08" providerId="ADAL" clId="{7865DDFE-F32C-4B9A-B36B-46265B3EFC2C}" dt="2025-02-24T22:09:31.733" v="1491"/>
        <pc:sldMkLst>
          <pc:docMk/>
          <pc:sldMk cId="1745680033" sldId="344"/>
        </pc:sldMkLst>
        <pc:spChg chg="mod">
          <ac:chgData name="Barbera Scoby" userId="8152ee88-6376-41f1-b5e7-744bc9920e08" providerId="ADAL" clId="{7865DDFE-F32C-4B9A-B36B-46265B3EFC2C}" dt="2025-02-14T22:42:11.841" v="14"/>
          <ac:spMkLst>
            <pc:docMk/>
            <pc:sldMk cId="1745680033" sldId="344"/>
            <ac:spMk id="2" creationId="{DD6CF048-CB4E-4FDC-7E24-DD36CAFC6654}"/>
          </ac:spMkLst>
        </pc:spChg>
        <pc:spChg chg="mod">
          <ac:chgData name="Barbera Scoby" userId="8152ee88-6376-41f1-b5e7-744bc9920e08" providerId="ADAL" clId="{7865DDFE-F32C-4B9A-B36B-46265B3EFC2C}" dt="2025-02-24T22:09:31.733" v="1491"/>
          <ac:spMkLst>
            <pc:docMk/>
            <pc:sldMk cId="1745680033" sldId="344"/>
            <ac:spMk id="9" creationId="{23F9940C-1B83-BCE8-8AF6-481C69835F14}"/>
          </ac:spMkLst>
        </pc:spChg>
        <pc:spChg chg="add mod">
          <ac:chgData name="Barbera Scoby" userId="8152ee88-6376-41f1-b5e7-744bc9920e08" providerId="ADAL" clId="{7865DDFE-F32C-4B9A-B36B-46265B3EFC2C}" dt="2025-02-14T22:55:18.894" v="90" actId="1076"/>
          <ac:spMkLst>
            <pc:docMk/>
            <pc:sldMk cId="1745680033" sldId="344"/>
            <ac:spMk id="10" creationId="{BC6ACBA4-5AB4-F7B8-7695-7CBB27E356B7}"/>
          </ac:spMkLst>
        </pc:spChg>
      </pc:sldChg>
      <pc:sldChg chg="addSp delSp modSp mod">
        <pc:chgData name="Barbera Scoby" userId="8152ee88-6376-41f1-b5e7-744bc9920e08" providerId="ADAL" clId="{7865DDFE-F32C-4B9A-B36B-46265B3EFC2C}" dt="2025-02-14T22:54:56.278" v="89" actId="20577"/>
        <pc:sldMkLst>
          <pc:docMk/>
          <pc:sldMk cId="1043978613" sldId="345"/>
        </pc:sldMkLst>
        <pc:spChg chg="mod">
          <ac:chgData name="Barbera Scoby" userId="8152ee88-6376-41f1-b5e7-744bc9920e08" providerId="ADAL" clId="{7865DDFE-F32C-4B9A-B36B-46265B3EFC2C}" dt="2025-02-14T22:42:11.841" v="14"/>
          <ac:spMkLst>
            <pc:docMk/>
            <pc:sldMk cId="1043978613" sldId="345"/>
            <ac:spMk id="2" creationId="{DB395472-16AF-0B2F-7F09-817D66C816A7}"/>
          </ac:spMkLst>
        </pc:spChg>
        <pc:spChg chg="add mod">
          <ac:chgData name="Barbera Scoby" userId="8152ee88-6376-41f1-b5e7-744bc9920e08" providerId="ADAL" clId="{7865DDFE-F32C-4B9A-B36B-46265B3EFC2C}" dt="2025-02-14T22:54:56.278" v="89" actId="20577"/>
          <ac:spMkLst>
            <pc:docMk/>
            <pc:sldMk cId="1043978613" sldId="345"/>
            <ac:spMk id="6" creationId="{DFDCBC5E-530B-FF6A-A849-4B135F35539B}"/>
          </ac:spMkLst>
        </pc:spChg>
      </pc:sldChg>
      <pc:sldChg chg="modSp del mod">
        <pc:chgData name="Barbera Scoby" userId="8152ee88-6376-41f1-b5e7-744bc9920e08" providerId="ADAL" clId="{7865DDFE-F32C-4B9A-B36B-46265B3EFC2C}" dt="2025-02-14T22:55:44.317" v="92" actId="2696"/>
        <pc:sldMkLst>
          <pc:docMk/>
          <pc:sldMk cId="3791486338" sldId="347"/>
        </pc:sldMkLst>
      </pc:sldChg>
      <pc:sldChg chg="del">
        <pc:chgData name="Barbera Scoby" userId="8152ee88-6376-41f1-b5e7-744bc9920e08" providerId="ADAL" clId="{7865DDFE-F32C-4B9A-B36B-46265B3EFC2C}" dt="2025-02-14T22:40:40.453" v="0" actId="2696"/>
        <pc:sldMkLst>
          <pc:docMk/>
          <pc:sldMk cId="1167011880" sldId="348"/>
        </pc:sldMkLst>
      </pc:sldChg>
      <pc:sldChg chg="modSp add mod modNotesTx">
        <pc:chgData name="Barbera Scoby" userId="8152ee88-6376-41f1-b5e7-744bc9920e08" providerId="ADAL" clId="{7865DDFE-F32C-4B9A-B36B-46265B3EFC2C}" dt="2025-02-23T04:22:40.440" v="397" actId="20577"/>
        <pc:sldMkLst>
          <pc:docMk/>
          <pc:sldMk cId="3325345044" sldId="348"/>
        </pc:sldMkLst>
        <pc:spChg chg="mod">
          <ac:chgData name="Barbera Scoby" userId="8152ee88-6376-41f1-b5e7-744bc9920e08" providerId="ADAL" clId="{7865DDFE-F32C-4B9A-B36B-46265B3EFC2C}" dt="2025-02-23T04:20:17.789" v="378" actId="20577"/>
          <ac:spMkLst>
            <pc:docMk/>
            <pc:sldMk cId="3325345044" sldId="348"/>
            <ac:spMk id="5" creationId="{ACA1946F-EE75-94CE-4F03-126A126489EC}"/>
          </ac:spMkLst>
        </pc:spChg>
        <pc:spChg chg="mod">
          <ac:chgData name="Barbera Scoby" userId="8152ee88-6376-41f1-b5e7-744bc9920e08" providerId="ADAL" clId="{7865DDFE-F32C-4B9A-B36B-46265B3EFC2C}" dt="2025-02-14T22:56:00.362" v="94" actId="1076"/>
          <ac:spMkLst>
            <pc:docMk/>
            <pc:sldMk cId="3325345044" sldId="348"/>
            <ac:spMk id="7" creationId="{9E9269B3-BFCD-5A0B-E80E-CE45F973B43C}"/>
          </ac:spMkLst>
        </pc:spChg>
      </pc:sldChg>
      <pc:sldChg chg="addSp delSp modSp add mod">
        <pc:chgData name="Barbera Scoby" userId="8152ee88-6376-41f1-b5e7-744bc9920e08" providerId="ADAL" clId="{7865DDFE-F32C-4B9A-B36B-46265B3EFC2C}" dt="2025-02-23T04:28:49.142" v="525" actId="1076"/>
        <pc:sldMkLst>
          <pc:docMk/>
          <pc:sldMk cId="647430146" sldId="349"/>
        </pc:sldMkLst>
      </pc:sldChg>
      <pc:sldChg chg="addSp delSp modSp add mod">
        <pc:chgData name="Barbera Scoby" userId="8152ee88-6376-41f1-b5e7-744bc9920e08" providerId="ADAL" clId="{7865DDFE-F32C-4B9A-B36B-46265B3EFC2C}" dt="2025-02-23T04:30:33.289" v="531" actId="1076"/>
        <pc:sldMkLst>
          <pc:docMk/>
          <pc:sldMk cId="3357250977" sldId="350"/>
        </pc:sldMkLst>
      </pc:sldChg>
      <pc:sldChg chg="addSp delSp modSp add mod">
        <pc:chgData name="Barbera Scoby" userId="8152ee88-6376-41f1-b5e7-744bc9920e08" providerId="ADAL" clId="{7865DDFE-F32C-4B9A-B36B-46265B3EFC2C}" dt="2025-02-23T04:33:53.285" v="634" actId="20577"/>
        <pc:sldMkLst>
          <pc:docMk/>
          <pc:sldMk cId="2775397084" sldId="351"/>
        </pc:sldMkLst>
      </pc:sldChg>
      <pc:sldChg chg="addSp delSp modSp add mod">
        <pc:chgData name="Barbera Scoby" userId="8152ee88-6376-41f1-b5e7-744bc9920e08" providerId="ADAL" clId="{7865DDFE-F32C-4B9A-B36B-46265B3EFC2C}" dt="2025-02-23T04:35:24.895" v="705" actId="1076"/>
        <pc:sldMkLst>
          <pc:docMk/>
          <pc:sldMk cId="1611323858" sldId="352"/>
        </pc:sldMkLst>
      </pc:sldChg>
      <pc:sldChg chg="addSp delSp modSp add mod">
        <pc:chgData name="Barbera Scoby" userId="8152ee88-6376-41f1-b5e7-744bc9920e08" providerId="ADAL" clId="{7865DDFE-F32C-4B9A-B36B-46265B3EFC2C}" dt="2025-02-23T04:37:51.194" v="739" actId="1076"/>
        <pc:sldMkLst>
          <pc:docMk/>
          <pc:sldMk cId="4258648356" sldId="353"/>
        </pc:sldMkLst>
      </pc:sldChg>
      <pc:sldChg chg="addSp delSp modSp add mod">
        <pc:chgData name="Barbera Scoby" userId="8152ee88-6376-41f1-b5e7-744bc9920e08" providerId="ADAL" clId="{7865DDFE-F32C-4B9A-B36B-46265B3EFC2C}" dt="2025-02-23T04:40:42.298" v="747" actId="1076"/>
        <pc:sldMkLst>
          <pc:docMk/>
          <pc:sldMk cId="946305060" sldId="354"/>
        </pc:sldMkLst>
      </pc:sldChg>
      <pc:sldChg chg="addSp delSp modSp add mod ord">
        <pc:chgData name="Barbera Scoby" userId="8152ee88-6376-41f1-b5e7-744bc9920e08" providerId="ADAL" clId="{7865DDFE-F32C-4B9A-B36B-46265B3EFC2C}" dt="2025-02-23T04:25:57.076" v="460" actId="20577"/>
        <pc:sldMkLst>
          <pc:docMk/>
          <pc:sldMk cId="1189208339" sldId="355"/>
        </pc:sldMkLst>
      </pc:sldChg>
      <pc:sldChg chg="addSp delSp modSp add mod">
        <pc:chgData name="Barbera Scoby" userId="8152ee88-6376-41f1-b5e7-744bc9920e08" providerId="ADAL" clId="{7865DDFE-F32C-4B9A-B36B-46265B3EFC2C}" dt="2025-02-24T21:35:38.114" v="1406" actId="1076"/>
        <pc:sldMkLst>
          <pc:docMk/>
          <pc:sldMk cId="1167130832" sldId="356"/>
        </pc:sldMkLst>
      </pc:sldChg>
      <pc:sldChg chg="addSp delSp modSp add mod">
        <pc:chgData name="Barbera Scoby" userId="8152ee88-6376-41f1-b5e7-744bc9920e08" providerId="ADAL" clId="{7865DDFE-F32C-4B9A-B36B-46265B3EFC2C}" dt="2025-02-23T04:44:49.775" v="1028" actId="20577"/>
        <pc:sldMkLst>
          <pc:docMk/>
          <pc:sldMk cId="176601009" sldId="357"/>
        </pc:sldMkLst>
      </pc:sldChg>
      <pc:sldChg chg="addSp delSp modSp add mod">
        <pc:chgData name="Barbera Scoby" userId="8152ee88-6376-41f1-b5e7-744bc9920e08" providerId="ADAL" clId="{7865DDFE-F32C-4B9A-B36B-46265B3EFC2C}" dt="2025-02-23T04:46:16.514" v="1084" actId="1076"/>
        <pc:sldMkLst>
          <pc:docMk/>
          <pc:sldMk cId="623443102" sldId="358"/>
        </pc:sldMkLst>
      </pc:sldChg>
      <pc:sldChg chg="addSp delSp modSp add mod">
        <pc:chgData name="Barbera Scoby" userId="8152ee88-6376-41f1-b5e7-744bc9920e08" providerId="ADAL" clId="{7865DDFE-F32C-4B9A-B36B-46265B3EFC2C}" dt="2025-02-23T04:47:59.919" v="1151" actId="1076"/>
        <pc:sldMkLst>
          <pc:docMk/>
          <pc:sldMk cId="921824802" sldId="359"/>
        </pc:sldMkLst>
      </pc:sldChg>
      <pc:sldChg chg="addSp delSp modSp add mod">
        <pc:chgData name="Barbera Scoby" userId="8152ee88-6376-41f1-b5e7-744bc9920e08" providerId="ADAL" clId="{7865DDFE-F32C-4B9A-B36B-46265B3EFC2C}" dt="2025-02-23T04:50:24.718" v="1262" actId="1076"/>
        <pc:sldMkLst>
          <pc:docMk/>
          <pc:sldMk cId="2466635311" sldId="360"/>
        </pc:sldMkLst>
      </pc:sldChg>
      <pc:sldChg chg="addSp delSp add mod">
        <pc:chgData name="Barbera Scoby" userId="8152ee88-6376-41f1-b5e7-744bc9920e08" providerId="ADAL" clId="{7865DDFE-F32C-4B9A-B36B-46265B3EFC2C}" dt="2025-02-17T02:37:37.552" v="312"/>
        <pc:sldMkLst>
          <pc:docMk/>
          <pc:sldMk cId="1704081638" sldId="361"/>
        </pc:sldMkLst>
      </pc:sldChg>
      <pc:sldChg chg="addSp delSp add mod">
        <pc:chgData name="Barbera Scoby" userId="8152ee88-6376-41f1-b5e7-744bc9920e08" providerId="ADAL" clId="{7865DDFE-F32C-4B9A-B36B-46265B3EFC2C}" dt="2025-02-17T02:38:09.931" v="315"/>
        <pc:sldMkLst>
          <pc:docMk/>
          <pc:sldMk cId="952471589" sldId="362"/>
        </pc:sldMkLst>
      </pc:sldChg>
      <pc:sldChg chg="addSp delSp add mod">
        <pc:chgData name="Barbera Scoby" userId="8152ee88-6376-41f1-b5e7-744bc9920e08" providerId="ADAL" clId="{7865DDFE-F32C-4B9A-B36B-46265B3EFC2C}" dt="2025-02-17T02:38:37.281" v="318"/>
        <pc:sldMkLst>
          <pc:docMk/>
          <pc:sldMk cId="3540586974" sldId="363"/>
        </pc:sldMkLst>
      </pc:sldChg>
      <pc:sldChg chg="modSp add mod modNotesTx">
        <pc:chgData name="Barbera Scoby" userId="8152ee88-6376-41f1-b5e7-744bc9920e08" providerId="ADAL" clId="{7865DDFE-F32C-4B9A-B36B-46265B3EFC2C}" dt="2025-02-24T22:09:07.568" v="1490"/>
        <pc:sldMkLst>
          <pc:docMk/>
          <pc:sldMk cId="243340992" sldId="364"/>
        </pc:sldMkLst>
      </pc:sldChg>
    </pc:docChg>
  </pc:docChgLst>
  <pc:docChgLst>
    <pc:chgData name="Barbera Scoby" userId="S::bscoby@illinoisheartland.org::8152ee88-6376-41f1-b5e7-744bc9920e08" providerId="AD" clId="Web-{B9762815-B0B8-9DDE-1DC1-314B38432439}"/>
    <pc:docChg chg="addSld modSld">
      <pc:chgData name="Barbera Scoby" userId="S::bscoby@illinoisheartland.org::8152ee88-6376-41f1-b5e7-744bc9920e08" providerId="AD" clId="Web-{B9762815-B0B8-9DDE-1DC1-314B38432439}" dt="2025-03-18T02:57:05.511" v="929"/>
      <pc:docMkLst>
        <pc:docMk/>
      </pc:docMkLst>
      <pc:sldChg chg="modNotes">
        <pc:chgData name="Barbera Scoby" userId="S::bscoby@illinoisheartland.org::8152ee88-6376-41f1-b5e7-744bc9920e08" providerId="AD" clId="Web-{B9762815-B0B8-9DDE-1DC1-314B38432439}" dt="2025-03-18T02:57:05.511" v="929"/>
        <pc:sldMkLst>
          <pc:docMk/>
          <pc:sldMk cId="1936689467" sldId="326"/>
        </pc:sldMkLst>
      </pc:sldChg>
      <pc:sldChg chg="modNotes">
        <pc:chgData name="Barbera Scoby" userId="S::bscoby@illinoisheartland.org::8152ee88-6376-41f1-b5e7-744bc9920e08" providerId="AD" clId="Web-{B9762815-B0B8-9DDE-1DC1-314B38432439}" dt="2025-03-18T02:36:54.602" v="625"/>
        <pc:sldMkLst>
          <pc:docMk/>
          <pc:sldMk cId="3325345044" sldId="348"/>
        </pc:sldMkLst>
      </pc:sldChg>
      <pc:sldChg chg="addSp delSp modSp modNotes">
        <pc:chgData name="Barbera Scoby" userId="S::bscoby@illinoisheartland.org::8152ee88-6376-41f1-b5e7-744bc9920e08" providerId="AD" clId="Web-{B9762815-B0B8-9DDE-1DC1-314B38432439}" dt="2025-03-18T02:54:36.933" v="905"/>
        <pc:sldMkLst>
          <pc:docMk/>
          <pc:sldMk cId="243340992" sldId="364"/>
        </pc:sldMkLst>
      </pc:sldChg>
      <pc:sldChg chg="new modNotes">
        <pc:chgData name="Barbera Scoby" userId="S::bscoby@illinoisheartland.org::8152ee88-6376-41f1-b5e7-744bc9920e08" providerId="AD" clId="Web-{B9762815-B0B8-9DDE-1DC1-314B38432439}" dt="2025-03-17T17:56:12.222" v="3"/>
        <pc:sldMkLst>
          <pc:docMk/>
          <pc:sldMk cId="66378593" sldId="365"/>
        </pc:sldMkLst>
      </pc:sldChg>
      <pc:sldChg chg="addSp modSp new modNotes">
        <pc:chgData name="Barbera Scoby" userId="S::bscoby@illinoisheartland.org::8152ee88-6376-41f1-b5e7-744bc9920e08" providerId="AD" clId="Web-{B9762815-B0B8-9DDE-1DC1-314B38432439}" dt="2025-03-18T02:56:41.855" v="927" actId="1076"/>
        <pc:sldMkLst>
          <pc:docMk/>
          <pc:sldMk cId="300973298" sldId="366"/>
        </pc:sldMkLst>
      </pc:sldChg>
    </pc:docChg>
  </pc:docChgLst>
  <pc:docChgLst>
    <pc:chgData name="Barbera Scoby" userId="S::bscoby@illinoisheartland.org::8152ee88-6376-41f1-b5e7-744bc9920e08" providerId="AD" clId="Web-{CF61B972-BDEC-FD57-5D61-806DB41C2CEF}"/>
    <pc:docChg chg="modSld">
      <pc:chgData name="Barbera Scoby" userId="S::bscoby@illinoisheartland.org::8152ee88-6376-41f1-b5e7-744bc9920e08" providerId="AD" clId="Web-{CF61B972-BDEC-FD57-5D61-806DB41C2CEF}" dt="2025-04-12T21:22:42.223" v="60" actId="1076"/>
      <pc:docMkLst>
        <pc:docMk/>
      </pc:docMkLst>
      <pc:sldChg chg="addSp modSp modNotes">
        <pc:chgData name="Barbera Scoby" userId="S::bscoby@illinoisheartland.org::8152ee88-6376-41f1-b5e7-744bc9920e08" providerId="AD" clId="Web-{CF61B972-BDEC-FD57-5D61-806DB41C2CEF}" dt="2025-04-12T21:22:42.223" v="60" actId="1076"/>
        <pc:sldMkLst>
          <pc:docMk/>
          <pc:sldMk cId="313472993" sldId="386"/>
        </pc:sldMkLst>
        <pc:spChg chg="mod ord">
          <ac:chgData name="Barbera Scoby" userId="S::bscoby@illinoisheartland.org::8152ee88-6376-41f1-b5e7-744bc9920e08" providerId="AD" clId="Web-{CF61B972-BDEC-FD57-5D61-806DB41C2CEF}" dt="2025-04-12T21:21:57.578" v="56"/>
          <ac:spMkLst>
            <pc:docMk/>
            <pc:sldMk cId="313472993" sldId="386"/>
            <ac:spMk id="4" creationId="{98145A72-6B75-337E-D839-2F0DFEF79BE9}"/>
          </ac:spMkLst>
        </pc:spChg>
        <pc:picChg chg="mod">
          <ac:chgData name="Barbera Scoby" userId="S::bscoby@illinoisheartland.org::8152ee88-6376-41f1-b5e7-744bc9920e08" providerId="AD" clId="Web-{CF61B972-BDEC-FD57-5D61-806DB41C2CEF}" dt="2025-04-12T21:21:14.578" v="53" actId="1076"/>
          <ac:picMkLst>
            <pc:docMk/>
            <pc:sldMk cId="313472993" sldId="386"/>
            <ac:picMk id="3" creationId="{DADB318C-D690-BF6C-F26C-F603344E12DD}"/>
          </ac:picMkLst>
        </pc:picChg>
        <pc:picChg chg="add mod modCrop">
          <ac:chgData name="Barbera Scoby" userId="S::bscoby@illinoisheartland.org::8152ee88-6376-41f1-b5e7-744bc9920e08" providerId="AD" clId="Web-{CF61B972-BDEC-FD57-5D61-806DB41C2CEF}" dt="2025-04-12T21:22:42.223" v="60" actId="1076"/>
          <ac:picMkLst>
            <pc:docMk/>
            <pc:sldMk cId="313472993" sldId="386"/>
            <ac:picMk id="5" creationId="{02DFF210-6678-4B69-9FBA-1B2161B3E31B}"/>
          </ac:picMkLst>
        </pc:picChg>
        <pc:picChg chg="add mod">
          <ac:chgData name="Barbera Scoby" userId="S::bscoby@illinoisheartland.org::8152ee88-6376-41f1-b5e7-744bc9920e08" providerId="AD" clId="Web-{CF61B972-BDEC-FD57-5D61-806DB41C2CEF}" dt="2025-04-12T21:20:07.484" v="50"/>
          <ac:picMkLst>
            <pc:docMk/>
            <pc:sldMk cId="313472993" sldId="386"/>
            <ac:picMk id="6" creationId="{F3FE7BC9-09F0-1468-924C-2770D40FD785}"/>
          </ac:picMkLst>
        </pc:picChg>
        <pc:picChg chg="add mod">
          <ac:chgData name="Barbera Scoby" userId="S::bscoby@illinoisheartland.org::8152ee88-6376-41f1-b5e7-744bc9920e08" providerId="AD" clId="Web-{CF61B972-BDEC-FD57-5D61-806DB41C2CEF}" dt="2025-04-12T21:21:03.921" v="52" actId="1076"/>
          <ac:picMkLst>
            <pc:docMk/>
            <pc:sldMk cId="313472993" sldId="386"/>
            <ac:picMk id="7" creationId="{A87E2203-D5C4-E4D1-EA34-778C8715FEB9}"/>
          </ac:picMkLst>
        </pc:picChg>
      </pc:sldChg>
    </pc:docChg>
  </pc:docChgLst>
  <pc:docChgLst>
    <pc:chgData name="Barbera Scoby" userId="S::bscoby@illinoisheartland.org::8152ee88-6376-41f1-b5e7-744bc9920e08" providerId="AD" clId="Web-{CF668695-09B7-CBC0-C0D6-1DF31AB1F6FB}"/>
    <pc:docChg chg="modSld">
      <pc:chgData name="Barbera Scoby" userId="S::bscoby@illinoisheartland.org::8152ee88-6376-41f1-b5e7-744bc9920e08" providerId="AD" clId="Web-{CF668695-09B7-CBC0-C0D6-1DF31AB1F6FB}" dt="2025-04-16T20:29:21.152" v="98"/>
      <pc:docMkLst>
        <pc:docMk/>
      </pc:docMkLst>
      <pc:sldChg chg="modNotes">
        <pc:chgData name="Barbera Scoby" userId="S::bscoby@illinoisheartland.org::8152ee88-6376-41f1-b5e7-744bc9920e08" providerId="AD" clId="Web-{CF668695-09B7-CBC0-C0D6-1DF31AB1F6FB}" dt="2025-04-16T19:52:30.231" v="0"/>
        <pc:sldMkLst>
          <pc:docMk/>
          <pc:sldMk cId="3325345044" sldId="348"/>
        </pc:sldMkLst>
      </pc:sldChg>
      <pc:sldChg chg="modNotes">
        <pc:chgData name="Barbera Scoby" userId="S::bscoby@illinoisheartland.org::8152ee88-6376-41f1-b5e7-744bc9920e08" providerId="AD" clId="Web-{CF668695-09B7-CBC0-C0D6-1DF31AB1F6FB}" dt="2025-04-16T19:57:11.475" v="7"/>
        <pc:sldMkLst>
          <pc:docMk/>
          <pc:sldMk cId="300973298" sldId="366"/>
        </pc:sldMkLst>
      </pc:sldChg>
      <pc:sldChg chg="modNotes">
        <pc:chgData name="Barbera Scoby" userId="S::bscoby@illinoisheartland.org::8152ee88-6376-41f1-b5e7-744bc9920e08" providerId="AD" clId="Web-{CF668695-09B7-CBC0-C0D6-1DF31AB1F6FB}" dt="2025-04-16T20:17:43.175" v="54"/>
        <pc:sldMkLst>
          <pc:docMk/>
          <pc:sldMk cId="1812272116" sldId="369"/>
        </pc:sldMkLst>
      </pc:sldChg>
      <pc:sldChg chg="modNotes">
        <pc:chgData name="Barbera Scoby" userId="S::bscoby@illinoisheartland.org::8152ee88-6376-41f1-b5e7-744bc9920e08" providerId="AD" clId="Web-{CF668695-09B7-CBC0-C0D6-1DF31AB1F6FB}" dt="2025-04-16T20:08:23.233" v="28"/>
        <pc:sldMkLst>
          <pc:docMk/>
          <pc:sldMk cId="2823212426" sldId="373"/>
        </pc:sldMkLst>
      </pc:sldChg>
      <pc:sldChg chg="modNotes">
        <pc:chgData name="Barbera Scoby" userId="S::bscoby@illinoisheartland.org::8152ee88-6376-41f1-b5e7-744bc9920e08" providerId="AD" clId="Web-{CF668695-09B7-CBC0-C0D6-1DF31AB1F6FB}" dt="2025-04-16T20:12:29.460" v="51"/>
        <pc:sldMkLst>
          <pc:docMk/>
          <pc:sldMk cId="2974386336" sldId="374"/>
        </pc:sldMkLst>
      </pc:sldChg>
      <pc:sldChg chg="modNotes">
        <pc:chgData name="Barbera Scoby" userId="S::bscoby@illinoisheartland.org::8152ee88-6376-41f1-b5e7-744bc9920e08" providerId="AD" clId="Web-{CF668695-09B7-CBC0-C0D6-1DF31AB1F6FB}" dt="2025-04-16T20:09:36.048" v="31"/>
        <pc:sldMkLst>
          <pc:docMk/>
          <pc:sldMk cId="3989120832" sldId="376"/>
        </pc:sldMkLst>
      </pc:sldChg>
      <pc:sldChg chg="modNotes">
        <pc:chgData name="Barbera Scoby" userId="S::bscoby@illinoisheartland.org::8152ee88-6376-41f1-b5e7-744bc9920e08" providerId="AD" clId="Web-{CF668695-09B7-CBC0-C0D6-1DF31AB1F6FB}" dt="2025-04-16T20:06:31.542" v="15"/>
        <pc:sldMkLst>
          <pc:docMk/>
          <pc:sldMk cId="2104364609" sldId="378"/>
        </pc:sldMkLst>
      </pc:sldChg>
      <pc:sldChg chg="modNotes">
        <pc:chgData name="Barbera Scoby" userId="S::bscoby@illinoisheartland.org::8152ee88-6376-41f1-b5e7-744bc9920e08" providerId="AD" clId="Web-{CF668695-09B7-CBC0-C0D6-1DF31AB1F6FB}" dt="2025-04-16T20:26:36.522" v="89"/>
        <pc:sldMkLst>
          <pc:docMk/>
          <pc:sldMk cId="3326536189" sldId="383"/>
        </pc:sldMkLst>
      </pc:sldChg>
      <pc:sldChg chg="modNotes">
        <pc:chgData name="Barbera Scoby" userId="S::bscoby@illinoisheartland.org::8152ee88-6376-41f1-b5e7-744bc9920e08" providerId="AD" clId="Web-{CF668695-09B7-CBC0-C0D6-1DF31AB1F6FB}" dt="2025-04-16T20:25:23.191" v="78"/>
        <pc:sldMkLst>
          <pc:docMk/>
          <pc:sldMk cId="313472993" sldId="386"/>
        </pc:sldMkLst>
      </pc:sldChg>
      <pc:sldChg chg="modNotes">
        <pc:chgData name="Barbera Scoby" userId="S::bscoby@illinoisheartland.org::8152ee88-6376-41f1-b5e7-744bc9920e08" providerId="AD" clId="Web-{CF668695-09B7-CBC0-C0D6-1DF31AB1F6FB}" dt="2025-04-16T20:27:36.899" v="91"/>
        <pc:sldMkLst>
          <pc:docMk/>
          <pc:sldMk cId="3251256729" sldId="387"/>
        </pc:sldMkLst>
      </pc:sldChg>
      <pc:sldChg chg="modNotes">
        <pc:chgData name="Barbera Scoby" userId="S::bscoby@illinoisheartland.org::8152ee88-6376-41f1-b5e7-744bc9920e08" providerId="AD" clId="Web-{CF668695-09B7-CBC0-C0D6-1DF31AB1F6FB}" dt="2025-04-16T20:28:23.088" v="95"/>
        <pc:sldMkLst>
          <pc:docMk/>
          <pc:sldMk cId="1312494537" sldId="388"/>
        </pc:sldMkLst>
      </pc:sldChg>
      <pc:sldChg chg="modNotes">
        <pc:chgData name="Barbera Scoby" userId="S::bscoby@illinoisheartland.org::8152ee88-6376-41f1-b5e7-744bc9920e08" providerId="AD" clId="Web-{CF668695-09B7-CBC0-C0D6-1DF31AB1F6FB}" dt="2025-04-16T20:29:21.152" v="98"/>
        <pc:sldMkLst>
          <pc:docMk/>
          <pc:sldMk cId="449450223" sldId="389"/>
        </pc:sldMkLst>
      </pc:sldChg>
      <pc:sldChg chg="modNotes">
        <pc:chgData name="Barbera Scoby" userId="S::bscoby@illinoisheartland.org::8152ee88-6376-41f1-b5e7-744bc9920e08" providerId="AD" clId="Web-{CF668695-09B7-CBC0-C0D6-1DF31AB1F6FB}" dt="2025-04-16T20:29:07.933" v="97"/>
        <pc:sldMkLst>
          <pc:docMk/>
          <pc:sldMk cId="3015995085" sldId="390"/>
        </pc:sldMkLst>
      </pc:sldChg>
    </pc:docChg>
  </pc:docChgLst>
  <pc:docChgLst>
    <pc:chgData name="Barbera Scoby" userId="S::bscoby@illinoisheartland.org::8152ee88-6376-41f1-b5e7-744bc9920e08" providerId="AD" clId="Web-{8457B92C-8A29-66B7-2292-E144A560D35E}"/>
    <pc:docChg chg="modSld">
      <pc:chgData name="Barbera Scoby" userId="S::bscoby@illinoisheartland.org::8152ee88-6376-41f1-b5e7-744bc9920e08" providerId="AD" clId="Web-{8457B92C-8A29-66B7-2292-E144A560D35E}" dt="2025-04-14T22:12:05.523" v="162" actId="1076"/>
      <pc:docMkLst>
        <pc:docMk/>
      </pc:docMkLst>
      <pc:sldChg chg="modNotes">
        <pc:chgData name="Barbera Scoby" userId="S::bscoby@illinoisheartland.org::8152ee88-6376-41f1-b5e7-744bc9920e08" providerId="AD" clId="Web-{8457B92C-8A29-66B7-2292-E144A560D35E}" dt="2025-04-14T21:48:44.507" v="25"/>
        <pc:sldMkLst>
          <pc:docMk/>
          <pc:sldMk cId="1812272116" sldId="369"/>
        </pc:sldMkLst>
      </pc:sldChg>
      <pc:sldChg chg="modNotes">
        <pc:chgData name="Barbera Scoby" userId="S::bscoby@illinoisheartland.org::8152ee88-6376-41f1-b5e7-744bc9920e08" providerId="AD" clId="Web-{8457B92C-8A29-66B7-2292-E144A560D35E}" dt="2025-04-14T21:56:13.767" v="38"/>
        <pc:sldMkLst>
          <pc:docMk/>
          <pc:sldMk cId="1224631627" sldId="371"/>
        </pc:sldMkLst>
      </pc:sldChg>
      <pc:sldChg chg="delSp modSp">
        <pc:chgData name="Barbera Scoby" userId="S::bscoby@illinoisheartland.org::8152ee88-6376-41f1-b5e7-744bc9920e08" providerId="AD" clId="Web-{8457B92C-8A29-66B7-2292-E144A560D35E}" dt="2025-04-14T22:03:27.480" v="94" actId="1076"/>
        <pc:sldMkLst>
          <pc:docMk/>
          <pc:sldMk cId="3326536189" sldId="383"/>
        </pc:sldMkLst>
        <pc:spChg chg="mod">
          <ac:chgData name="Barbera Scoby" userId="S::bscoby@illinoisheartland.org::8152ee88-6376-41f1-b5e7-744bc9920e08" providerId="AD" clId="Web-{8457B92C-8A29-66B7-2292-E144A560D35E}" dt="2025-04-14T22:03:27.480" v="94" actId="1076"/>
          <ac:spMkLst>
            <pc:docMk/>
            <pc:sldMk cId="3326536189" sldId="383"/>
            <ac:spMk id="6" creationId="{82C9A4C9-DF2A-6720-AB23-FFC22442D4F3}"/>
          </ac:spMkLst>
        </pc:spChg>
        <pc:picChg chg="mod modCrop">
          <ac:chgData name="Barbera Scoby" userId="S::bscoby@illinoisheartland.org::8152ee88-6376-41f1-b5e7-744bc9920e08" providerId="AD" clId="Web-{8457B92C-8A29-66B7-2292-E144A560D35E}" dt="2025-04-14T22:03:11.058" v="87" actId="1076"/>
          <ac:picMkLst>
            <pc:docMk/>
            <pc:sldMk cId="3326536189" sldId="383"/>
            <ac:picMk id="3" creationId="{587A3AC9-A33B-D1D0-D104-B4953910DCC2}"/>
          </ac:picMkLst>
        </pc:picChg>
        <pc:picChg chg="mod modCrop">
          <ac:chgData name="Barbera Scoby" userId="S::bscoby@illinoisheartland.org::8152ee88-6376-41f1-b5e7-744bc9920e08" providerId="AD" clId="Web-{8457B92C-8A29-66B7-2292-E144A560D35E}" dt="2025-04-14T22:03:05.449" v="86" actId="1076"/>
          <ac:picMkLst>
            <pc:docMk/>
            <pc:sldMk cId="3326536189" sldId="383"/>
            <ac:picMk id="4" creationId="{BADBD91B-7B5F-33BA-0F5A-D0C96AA10ADC}"/>
          </ac:picMkLst>
        </pc:picChg>
        <pc:picChg chg="mod modCrop">
          <ac:chgData name="Barbera Scoby" userId="S::bscoby@illinoisheartland.org::8152ee88-6376-41f1-b5e7-744bc9920e08" providerId="AD" clId="Web-{8457B92C-8A29-66B7-2292-E144A560D35E}" dt="2025-04-14T22:03:00.355" v="85" actId="1076"/>
          <ac:picMkLst>
            <pc:docMk/>
            <pc:sldMk cId="3326536189" sldId="383"/>
            <ac:picMk id="5" creationId="{5FE3BEAE-12A6-004E-9AFD-010B01E841FC}"/>
          </ac:picMkLst>
        </pc:picChg>
        <pc:picChg chg="mod ord modCrop">
          <ac:chgData name="Barbera Scoby" userId="S::bscoby@illinoisheartland.org::8152ee88-6376-41f1-b5e7-744bc9920e08" providerId="AD" clId="Web-{8457B92C-8A29-66B7-2292-E144A560D35E}" dt="2025-04-14T22:00:05.523" v="64" actId="1076"/>
          <ac:picMkLst>
            <pc:docMk/>
            <pc:sldMk cId="3326536189" sldId="383"/>
            <ac:picMk id="7" creationId="{FB2A56C6-9DB8-CA97-5C51-722119D42761}"/>
          </ac:picMkLst>
        </pc:picChg>
        <pc:picChg chg="mod modCrop">
          <ac:chgData name="Barbera Scoby" userId="S::bscoby@illinoisheartland.org::8152ee88-6376-41f1-b5e7-744bc9920e08" providerId="AD" clId="Web-{8457B92C-8A29-66B7-2292-E144A560D35E}" dt="2025-04-14T22:02:53.683" v="84" actId="1076"/>
          <ac:picMkLst>
            <pc:docMk/>
            <pc:sldMk cId="3326536189" sldId="383"/>
            <ac:picMk id="8" creationId="{3294702B-F10E-C099-F05A-6EE6E304F096}"/>
          </ac:picMkLst>
        </pc:picChg>
        <pc:picChg chg="del">
          <ac:chgData name="Barbera Scoby" userId="S::bscoby@illinoisheartland.org::8152ee88-6376-41f1-b5e7-744bc9920e08" providerId="AD" clId="Web-{8457B92C-8A29-66B7-2292-E144A560D35E}" dt="2025-04-14T21:59:16.334" v="56"/>
          <ac:picMkLst>
            <pc:docMk/>
            <pc:sldMk cId="3326536189" sldId="383"/>
            <ac:picMk id="9" creationId="{559060C4-D047-7DBC-F9CE-D3D46460E4F1}"/>
          </ac:picMkLst>
        </pc:picChg>
      </pc:sldChg>
      <pc:sldChg chg="addSp modSp">
        <pc:chgData name="Barbera Scoby" userId="S::bscoby@illinoisheartland.org::8152ee88-6376-41f1-b5e7-744bc9920e08" providerId="AD" clId="Web-{8457B92C-8A29-66B7-2292-E144A560D35E}" dt="2025-04-14T22:10:35.631" v="148"/>
        <pc:sldMkLst>
          <pc:docMk/>
          <pc:sldMk cId="3251256729" sldId="387"/>
        </pc:sldMkLst>
        <pc:spChg chg="mod">
          <ac:chgData name="Barbera Scoby" userId="S::bscoby@illinoisheartland.org::8152ee88-6376-41f1-b5e7-744bc9920e08" providerId="AD" clId="Web-{8457B92C-8A29-66B7-2292-E144A560D35E}" dt="2025-04-14T21:59:04.302" v="54" actId="20577"/>
          <ac:spMkLst>
            <pc:docMk/>
            <pc:sldMk cId="3251256729" sldId="387"/>
            <ac:spMk id="4" creationId="{CA70E48B-7ADA-D451-CF12-B9E0425479D6}"/>
          </ac:spMkLst>
        </pc:spChg>
        <pc:picChg chg="mod">
          <ac:chgData name="Barbera Scoby" userId="S::bscoby@illinoisheartland.org::8152ee88-6376-41f1-b5e7-744bc9920e08" providerId="AD" clId="Web-{8457B92C-8A29-66B7-2292-E144A560D35E}" dt="2025-04-14T22:04:09.716" v="97" actId="1076"/>
          <ac:picMkLst>
            <pc:docMk/>
            <pc:sldMk cId="3251256729" sldId="387"/>
            <ac:picMk id="3" creationId="{2D736451-F1BD-9F4B-3A85-98412AE1BCC3}"/>
          </ac:picMkLst>
        </pc:picChg>
        <pc:picChg chg="add mod modCrop">
          <ac:chgData name="Barbera Scoby" userId="S::bscoby@illinoisheartland.org::8152ee88-6376-41f1-b5e7-744bc9920e08" providerId="AD" clId="Web-{8457B92C-8A29-66B7-2292-E144A560D35E}" dt="2025-04-14T22:10:35.631" v="148"/>
          <ac:picMkLst>
            <pc:docMk/>
            <pc:sldMk cId="3251256729" sldId="387"/>
            <ac:picMk id="5" creationId="{7A7A5726-EB40-91EE-BC87-B3951BC9AB41}"/>
          </ac:picMkLst>
        </pc:picChg>
        <pc:picChg chg="add mod ord modCrop">
          <ac:chgData name="Barbera Scoby" userId="S::bscoby@illinoisheartland.org::8152ee88-6376-41f1-b5e7-744bc9920e08" providerId="AD" clId="Web-{8457B92C-8A29-66B7-2292-E144A560D35E}" dt="2025-04-14T22:10:28.412" v="147"/>
          <ac:picMkLst>
            <pc:docMk/>
            <pc:sldMk cId="3251256729" sldId="387"/>
            <ac:picMk id="6" creationId="{29944405-92E4-8493-A92E-26A57E9B830B}"/>
          </ac:picMkLst>
        </pc:picChg>
        <pc:picChg chg="add mod modCrop">
          <ac:chgData name="Barbera Scoby" userId="S::bscoby@illinoisheartland.org::8152ee88-6376-41f1-b5e7-744bc9920e08" providerId="AD" clId="Web-{8457B92C-8A29-66B7-2292-E144A560D35E}" dt="2025-04-14T22:09:16.191" v="136"/>
          <ac:picMkLst>
            <pc:docMk/>
            <pc:sldMk cId="3251256729" sldId="387"/>
            <ac:picMk id="7" creationId="{FA60E9A5-C020-27C1-170E-FB93F2D2728E}"/>
          </ac:picMkLst>
        </pc:picChg>
        <pc:picChg chg="add mod modCrop">
          <ac:chgData name="Barbera Scoby" userId="S::bscoby@illinoisheartland.org::8152ee88-6376-41f1-b5e7-744bc9920e08" providerId="AD" clId="Web-{8457B92C-8A29-66B7-2292-E144A560D35E}" dt="2025-04-14T22:09:25.239" v="137"/>
          <ac:picMkLst>
            <pc:docMk/>
            <pc:sldMk cId="3251256729" sldId="387"/>
            <ac:picMk id="8" creationId="{2E877AD0-4B01-B8F1-3223-1CD5225AD793}"/>
          </ac:picMkLst>
        </pc:picChg>
      </pc:sldChg>
      <pc:sldChg chg="modSp">
        <pc:chgData name="Barbera Scoby" userId="S::bscoby@illinoisheartland.org::8152ee88-6376-41f1-b5e7-744bc9920e08" providerId="AD" clId="Web-{8457B92C-8A29-66B7-2292-E144A560D35E}" dt="2025-04-14T22:11:08.944" v="157" actId="14100"/>
        <pc:sldMkLst>
          <pc:docMk/>
          <pc:sldMk cId="1312494537" sldId="388"/>
        </pc:sldMkLst>
        <pc:spChg chg="mod">
          <ac:chgData name="Barbera Scoby" userId="S::bscoby@illinoisheartland.org::8152ee88-6376-41f1-b5e7-744bc9920e08" providerId="AD" clId="Web-{8457B92C-8A29-66B7-2292-E144A560D35E}" dt="2025-04-14T22:11:08.944" v="157" actId="14100"/>
          <ac:spMkLst>
            <pc:docMk/>
            <pc:sldMk cId="1312494537" sldId="388"/>
            <ac:spMk id="4" creationId="{E77F457E-0672-15F3-7209-A9E878BA5DE7}"/>
          </ac:spMkLst>
        </pc:spChg>
      </pc:sldChg>
      <pc:sldChg chg="modSp">
        <pc:chgData name="Barbera Scoby" userId="S::bscoby@illinoisheartland.org::8152ee88-6376-41f1-b5e7-744bc9920e08" providerId="AD" clId="Web-{8457B92C-8A29-66B7-2292-E144A560D35E}" dt="2025-04-14T22:12:05.523" v="162" actId="1076"/>
        <pc:sldMkLst>
          <pc:docMk/>
          <pc:sldMk cId="449450223" sldId="389"/>
        </pc:sldMkLst>
        <pc:spChg chg="mod">
          <ac:chgData name="Barbera Scoby" userId="S::bscoby@illinoisheartland.org::8152ee88-6376-41f1-b5e7-744bc9920e08" providerId="AD" clId="Web-{8457B92C-8A29-66B7-2292-E144A560D35E}" dt="2025-04-14T22:12:04.508" v="161" actId="20577"/>
          <ac:spMkLst>
            <pc:docMk/>
            <pc:sldMk cId="449450223" sldId="389"/>
            <ac:spMk id="4" creationId="{E2D3F238-0A50-DB65-44EB-7895F2ED91F3}"/>
          </ac:spMkLst>
        </pc:spChg>
        <pc:picChg chg="mod">
          <ac:chgData name="Barbera Scoby" userId="S::bscoby@illinoisheartland.org::8152ee88-6376-41f1-b5e7-744bc9920e08" providerId="AD" clId="Web-{8457B92C-8A29-66B7-2292-E144A560D35E}" dt="2025-04-14T22:12:05.523" v="162" actId="1076"/>
          <ac:picMkLst>
            <pc:docMk/>
            <pc:sldMk cId="449450223" sldId="389"/>
            <ac:picMk id="5" creationId="{20630998-0C5D-5205-64BD-6476F9630D33}"/>
          </ac:picMkLst>
        </pc:picChg>
      </pc:sldChg>
    </pc:docChg>
  </pc:docChgLst>
  <pc:docChgLst>
    <pc:chgData name="Barbera Scoby" userId="S::bscoby@illinoisheartland.org::8152ee88-6376-41f1-b5e7-744bc9920e08" providerId="AD" clId="Web-{48F35F8F-9A93-2752-F4EB-93F128260AF4}"/>
    <pc:docChg chg="addSld modSld">
      <pc:chgData name="Barbera Scoby" userId="S::bscoby@illinoisheartland.org::8152ee88-6376-41f1-b5e7-744bc9920e08" providerId="AD" clId="Web-{48F35F8F-9A93-2752-F4EB-93F128260AF4}" dt="2025-04-14T17:33:23.220" v="232" actId="1076"/>
      <pc:docMkLst>
        <pc:docMk/>
      </pc:docMkLst>
      <pc:sldChg chg="modSp">
        <pc:chgData name="Barbera Scoby" userId="S::bscoby@illinoisheartland.org::8152ee88-6376-41f1-b5e7-744bc9920e08" providerId="AD" clId="Web-{48F35F8F-9A93-2752-F4EB-93F128260AF4}" dt="2025-04-14T16:43:20.537" v="3" actId="1076"/>
        <pc:sldMkLst>
          <pc:docMk/>
          <pc:sldMk cId="2936871416" sldId="367"/>
        </pc:sldMkLst>
        <pc:picChg chg="mod">
          <ac:chgData name="Barbera Scoby" userId="S::bscoby@illinoisheartland.org::8152ee88-6376-41f1-b5e7-744bc9920e08" providerId="AD" clId="Web-{48F35F8F-9A93-2752-F4EB-93F128260AF4}" dt="2025-04-14T16:43:20.537" v="3" actId="1076"/>
          <ac:picMkLst>
            <pc:docMk/>
            <pc:sldMk cId="2936871416" sldId="367"/>
            <ac:picMk id="3" creationId="{BD47940D-6AC3-C45E-258F-A944162803DC}"/>
          </ac:picMkLst>
        </pc:picChg>
        <pc:picChg chg="mod">
          <ac:chgData name="Barbera Scoby" userId="S::bscoby@illinoisheartland.org::8152ee88-6376-41f1-b5e7-744bc9920e08" providerId="AD" clId="Web-{48F35F8F-9A93-2752-F4EB-93F128260AF4}" dt="2025-04-14T16:43:11.365" v="1" actId="1076"/>
          <ac:picMkLst>
            <pc:docMk/>
            <pc:sldMk cId="2936871416" sldId="367"/>
            <ac:picMk id="4" creationId="{582CA047-ED73-BE23-6A71-24D72BC3B07C}"/>
          </ac:picMkLst>
        </pc:picChg>
      </pc:sldChg>
      <pc:sldChg chg="modSp">
        <pc:chgData name="Barbera Scoby" userId="S::bscoby@illinoisheartland.org::8152ee88-6376-41f1-b5e7-744bc9920e08" providerId="AD" clId="Web-{48F35F8F-9A93-2752-F4EB-93F128260AF4}" dt="2025-04-14T17:13:18.759" v="159" actId="1076"/>
        <pc:sldMkLst>
          <pc:docMk/>
          <pc:sldMk cId="4169240892" sldId="368"/>
        </pc:sldMkLst>
        <pc:picChg chg="mod">
          <ac:chgData name="Barbera Scoby" userId="S::bscoby@illinoisheartland.org::8152ee88-6376-41f1-b5e7-744bc9920e08" providerId="AD" clId="Web-{48F35F8F-9A93-2752-F4EB-93F128260AF4}" dt="2025-04-14T17:13:18.759" v="159" actId="1076"/>
          <ac:picMkLst>
            <pc:docMk/>
            <pc:sldMk cId="4169240892" sldId="368"/>
            <ac:picMk id="9" creationId="{76FA94F1-37BA-AF56-A5B0-B61B20C90DF5}"/>
          </ac:picMkLst>
        </pc:picChg>
      </pc:sldChg>
      <pc:sldChg chg="modSp">
        <pc:chgData name="Barbera Scoby" userId="S::bscoby@illinoisheartland.org::8152ee88-6376-41f1-b5e7-744bc9920e08" providerId="AD" clId="Web-{48F35F8F-9A93-2752-F4EB-93F128260AF4}" dt="2025-04-14T17:13:06.462" v="157" actId="1076"/>
        <pc:sldMkLst>
          <pc:docMk/>
          <pc:sldMk cId="1812272116" sldId="369"/>
        </pc:sldMkLst>
        <pc:picChg chg="mod">
          <ac:chgData name="Barbera Scoby" userId="S::bscoby@illinoisheartland.org::8152ee88-6376-41f1-b5e7-744bc9920e08" providerId="AD" clId="Web-{48F35F8F-9A93-2752-F4EB-93F128260AF4}" dt="2025-04-14T17:13:06.462" v="157" actId="1076"/>
          <ac:picMkLst>
            <pc:docMk/>
            <pc:sldMk cId="1812272116" sldId="369"/>
            <ac:picMk id="8" creationId="{EDE4F8DB-8F5A-11B4-E103-E1904C5654DE}"/>
          </ac:picMkLst>
        </pc:picChg>
      </pc:sldChg>
      <pc:sldChg chg="addSp delSp modSp">
        <pc:chgData name="Barbera Scoby" userId="S::bscoby@illinoisheartland.org::8152ee88-6376-41f1-b5e7-744bc9920e08" providerId="AD" clId="Web-{48F35F8F-9A93-2752-F4EB-93F128260AF4}" dt="2025-04-14T17:15:00.024" v="174" actId="20577"/>
        <pc:sldMkLst>
          <pc:docMk/>
          <pc:sldMk cId="701330121" sldId="370"/>
        </pc:sldMkLst>
        <pc:spChg chg="del mod">
          <ac:chgData name="Barbera Scoby" userId="S::bscoby@illinoisheartland.org::8152ee88-6376-41f1-b5e7-744bc9920e08" providerId="AD" clId="Web-{48F35F8F-9A93-2752-F4EB-93F128260AF4}" dt="2025-04-14T17:14:42.259" v="170"/>
          <ac:spMkLst>
            <pc:docMk/>
            <pc:sldMk cId="701330121" sldId="370"/>
            <ac:spMk id="3" creationId="{C8A3B793-39F4-317C-779B-58B6EE8097CF}"/>
          </ac:spMkLst>
        </pc:spChg>
        <pc:spChg chg="add mod">
          <ac:chgData name="Barbera Scoby" userId="S::bscoby@illinoisheartland.org::8152ee88-6376-41f1-b5e7-744bc9920e08" providerId="AD" clId="Web-{48F35F8F-9A93-2752-F4EB-93F128260AF4}" dt="2025-04-14T17:15:00.024" v="174" actId="20577"/>
          <ac:spMkLst>
            <pc:docMk/>
            <pc:sldMk cId="701330121" sldId="370"/>
            <ac:spMk id="5" creationId="{CAE0946B-F1E5-9AFA-1360-DF00902CB059}"/>
          </ac:spMkLst>
        </pc:spChg>
      </pc:sldChg>
      <pc:sldChg chg="modSp">
        <pc:chgData name="Barbera Scoby" userId="S::bscoby@illinoisheartland.org::8152ee88-6376-41f1-b5e7-744bc9920e08" providerId="AD" clId="Web-{48F35F8F-9A93-2752-F4EB-93F128260AF4}" dt="2025-04-14T16:45:20.896" v="5" actId="1076"/>
        <pc:sldMkLst>
          <pc:docMk/>
          <pc:sldMk cId="1224631627" sldId="371"/>
        </pc:sldMkLst>
        <pc:picChg chg="mod">
          <ac:chgData name="Barbera Scoby" userId="S::bscoby@illinoisheartland.org::8152ee88-6376-41f1-b5e7-744bc9920e08" providerId="AD" clId="Web-{48F35F8F-9A93-2752-F4EB-93F128260AF4}" dt="2025-04-14T16:45:20.896" v="5" actId="1076"/>
          <ac:picMkLst>
            <pc:docMk/>
            <pc:sldMk cId="1224631627" sldId="371"/>
            <ac:picMk id="5" creationId="{3647B645-58E4-0A68-69AA-F6AB4AB5A061}"/>
          </ac:picMkLst>
        </pc:picChg>
      </pc:sldChg>
      <pc:sldChg chg="modSp">
        <pc:chgData name="Barbera Scoby" userId="S::bscoby@illinoisheartland.org::8152ee88-6376-41f1-b5e7-744bc9920e08" providerId="AD" clId="Web-{48F35F8F-9A93-2752-F4EB-93F128260AF4}" dt="2025-04-14T17:11:22.510" v="147" actId="1076"/>
        <pc:sldMkLst>
          <pc:docMk/>
          <pc:sldMk cId="2974386336" sldId="374"/>
        </pc:sldMkLst>
        <pc:spChg chg="mod">
          <ac:chgData name="Barbera Scoby" userId="S::bscoby@illinoisheartland.org::8152ee88-6376-41f1-b5e7-744bc9920e08" providerId="AD" clId="Web-{48F35F8F-9A93-2752-F4EB-93F128260AF4}" dt="2025-04-14T17:10:55.979" v="143" actId="1076"/>
          <ac:spMkLst>
            <pc:docMk/>
            <pc:sldMk cId="2974386336" sldId="374"/>
            <ac:spMk id="3" creationId="{D1A73FA6-B33B-21DA-5848-946E5001D452}"/>
          </ac:spMkLst>
        </pc:spChg>
        <pc:graphicFrameChg chg="mod">
          <ac:chgData name="Barbera Scoby" userId="S::bscoby@illinoisheartland.org::8152ee88-6376-41f1-b5e7-744bc9920e08" providerId="AD" clId="Web-{48F35F8F-9A93-2752-F4EB-93F128260AF4}" dt="2025-04-14T17:11:09.588" v="146" actId="1076"/>
          <ac:graphicFrameMkLst>
            <pc:docMk/>
            <pc:sldMk cId="2974386336" sldId="374"/>
            <ac:graphicFrameMk id="6" creationId="{AAF44EA5-913C-6916-941F-7A02485234C9}"/>
          </ac:graphicFrameMkLst>
        </pc:graphicFrameChg>
        <pc:graphicFrameChg chg="mod">
          <ac:chgData name="Barbera Scoby" userId="S::bscoby@illinoisheartland.org::8152ee88-6376-41f1-b5e7-744bc9920e08" providerId="AD" clId="Web-{48F35F8F-9A93-2752-F4EB-93F128260AF4}" dt="2025-04-14T17:11:22.510" v="147" actId="1076"/>
          <ac:graphicFrameMkLst>
            <pc:docMk/>
            <pc:sldMk cId="2974386336" sldId="374"/>
            <ac:graphicFrameMk id="8" creationId="{7313A439-80B1-04FB-D3E5-DAEC26E52064}"/>
          </ac:graphicFrameMkLst>
        </pc:graphicFrameChg>
        <pc:picChg chg="mod">
          <ac:chgData name="Barbera Scoby" userId="S::bscoby@illinoisheartland.org::8152ee88-6376-41f1-b5e7-744bc9920e08" providerId="AD" clId="Web-{48F35F8F-9A93-2752-F4EB-93F128260AF4}" dt="2025-04-14T17:11:02.276" v="145" actId="1076"/>
          <ac:picMkLst>
            <pc:docMk/>
            <pc:sldMk cId="2974386336" sldId="374"/>
            <ac:picMk id="4" creationId="{5E92FE01-F7EF-8D2F-7392-663B06021AEE}"/>
          </ac:picMkLst>
        </pc:picChg>
      </pc:sldChg>
      <pc:sldChg chg="modSp">
        <pc:chgData name="Barbera Scoby" userId="S::bscoby@illinoisheartland.org::8152ee88-6376-41f1-b5e7-744bc9920e08" providerId="AD" clId="Web-{48F35F8F-9A93-2752-F4EB-93F128260AF4}" dt="2025-04-14T17:12:47.041" v="155" actId="1076"/>
        <pc:sldMkLst>
          <pc:docMk/>
          <pc:sldMk cId="2282477968" sldId="375"/>
        </pc:sldMkLst>
        <pc:picChg chg="mod">
          <ac:chgData name="Barbera Scoby" userId="S::bscoby@illinoisheartland.org::8152ee88-6376-41f1-b5e7-744bc9920e08" providerId="AD" clId="Web-{48F35F8F-9A93-2752-F4EB-93F128260AF4}" dt="2025-04-14T17:12:40.978" v="154" actId="1076"/>
          <ac:picMkLst>
            <pc:docMk/>
            <pc:sldMk cId="2282477968" sldId="375"/>
            <ac:picMk id="8" creationId="{946B6FA8-FEA2-4023-4B77-4957C59696F4}"/>
          </ac:picMkLst>
        </pc:picChg>
        <pc:picChg chg="mod">
          <ac:chgData name="Barbera Scoby" userId="S::bscoby@illinoisheartland.org::8152ee88-6376-41f1-b5e7-744bc9920e08" providerId="AD" clId="Web-{48F35F8F-9A93-2752-F4EB-93F128260AF4}" dt="2025-04-14T17:12:47.041" v="155" actId="1076"/>
          <ac:picMkLst>
            <pc:docMk/>
            <pc:sldMk cId="2282477968" sldId="375"/>
            <ac:picMk id="10" creationId="{DB131262-8AA5-F6A0-54C2-966C7488420D}"/>
          </ac:picMkLst>
        </pc:picChg>
      </pc:sldChg>
      <pc:sldChg chg="modSp">
        <pc:chgData name="Barbera Scoby" userId="S::bscoby@illinoisheartland.org::8152ee88-6376-41f1-b5e7-744bc9920e08" providerId="AD" clId="Web-{48F35F8F-9A93-2752-F4EB-93F128260AF4}" dt="2025-04-14T17:00:02.843" v="94" actId="1076"/>
        <pc:sldMkLst>
          <pc:docMk/>
          <pc:sldMk cId="3989120832" sldId="376"/>
        </pc:sldMkLst>
        <pc:spChg chg="mod">
          <ac:chgData name="Barbera Scoby" userId="S::bscoby@illinoisheartland.org::8152ee88-6376-41f1-b5e7-744bc9920e08" providerId="AD" clId="Web-{48F35F8F-9A93-2752-F4EB-93F128260AF4}" dt="2025-04-14T16:59:47.577" v="91" actId="1076"/>
          <ac:spMkLst>
            <pc:docMk/>
            <pc:sldMk cId="3989120832" sldId="376"/>
            <ac:spMk id="9" creationId="{1C02F864-E284-B304-BDEB-ACE3D2C67E9A}"/>
          </ac:spMkLst>
        </pc:spChg>
        <pc:spChg chg="mod">
          <ac:chgData name="Barbera Scoby" userId="S::bscoby@illinoisheartland.org::8152ee88-6376-41f1-b5e7-744bc9920e08" providerId="AD" clId="Web-{48F35F8F-9A93-2752-F4EB-93F128260AF4}" dt="2025-04-14T17:00:02.843" v="94" actId="1076"/>
          <ac:spMkLst>
            <pc:docMk/>
            <pc:sldMk cId="3989120832" sldId="376"/>
            <ac:spMk id="10" creationId="{EF279E8C-9CEB-09A4-557E-06DF76DB91D9}"/>
          </ac:spMkLst>
        </pc:spChg>
        <pc:picChg chg="mod">
          <ac:chgData name="Barbera Scoby" userId="S::bscoby@illinoisheartland.org::8152ee88-6376-41f1-b5e7-744bc9920e08" providerId="AD" clId="Web-{48F35F8F-9A93-2752-F4EB-93F128260AF4}" dt="2025-04-14T16:59:42.187" v="90" actId="1076"/>
          <ac:picMkLst>
            <pc:docMk/>
            <pc:sldMk cId="3989120832" sldId="376"/>
            <ac:picMk id="5" creationId="{B8482E9D-CC32-169C-9722-5BEC343A2F29}"/>
          </ac:picMkLst>
        </pc:picChg>
        <pc:picChg chg="mod">
          <ac:chgData name="Barbera Scoby" userId="S::bscoby@illinoisheartland.org::8152ee88-6376-41f1-b5e7-744bc9920e08" providerId="AD" clId="Web-{48F35F8F-9A93-2752-F4EB-93F128260AF4}" dt="2025-04-14T16:59:57.374" v="93" actId="1076"/>
          <ac:picMkLst>
            <pc:docMk/>
            <pc:sldMk cId="3989120832" sldId="376"/>
            <ac:picMk id="6" creationId="{D631EC88-E05B-2C81-3062-BBAFEBB56865}"/>
          </ac:picMkLst>
        </pc:picChg>
      </pc:sldChg>
      <pc:sldChg chg="addSp modSp">
        <pc:chgData name="Barbera Scoby" userId="S::bscoby@illinoisheartland.org::8152ee88-6376-41f1-b5e7-744bc9920e08" providerId="AD" clId="Web-{48F35F8F-9A93-2752-F4EB-93F128260AF4}" dt="2025-04-14T17:10:37.932" v="142" actId="1076"/>
        <pc:sldMkLst>
          <pc:docMk/>
          <pc:sldMk cId="82651123" sldId="377"/>
        </pc:sldMkLst>
        <pc:spChg chg="mod">
          <ac:chgData name="Barbera Scoby" userId="S::bscoby@illinoisheartland.org::8152ee88-6376-41f1-b5e7-744bc9920e08" providerId="AD" clId="Web-{48F35F8F-9A93-2752-F4EB-93F128260AF4}" dt="2025-04-14T17:05:11.153" v="133" actId="1076"/>
          <ac:spMkLst>
            <pc:docMk/>
            <pc:sldMk cId="82651123" sldId="377"/>
            <ac:spMk id="3" creationId="{09646598-032F-6C56-203A-84D9D2649C49}"/>
          </ac:spMkLst>
        </pc:spChg>
        <pc:graphicFrameChg chg="mod modGraphic">
          <ac:chgData name="Barbera Scoby" userId="S::bscoby@illinoisheartland.org::8152ee88-6376-41f1-b5e7-744bc9920e08" providerId="AD" clId="Web-{48F35F8F-9A93-2752-F4EB-93F128260AF4}" dt="2025-04-14T17:05:28.372" v="136" actId="1076"/>
          <ac:graphicFrameMkLst>
            <pc:docMk/>
            <pc:sldMk cId="82651123" sldId="377"/>
            <ac:graphicFrameMk id="5" creationId="{0E8AC416-4BED-146E-4741-B41A7D1FC5BC}"/>
          </ac:graphicFrameMkLst>
        </pc:graphicFrameChg>
        <pc:graphicFrameChg chg="mod">
          <ac:chgData name="Barbera Scoby" userId="S::bscoby@illinoisheartland.org::8152ee88-6376-41f1-b5e7-744bc9920e08" providerId="AD" clId="Web-{48F35F8F-9A93-2752-F4EB-93F128260AF4}" dt="2025-04-14T17:10:15.135" v="139" actId="1076"/>
          <ac:graphicFrameMkLst>
            <pc:docMk/>
            <pc:sldMk cId="82651123" sldId="377"/>
            <ac:graphicFrameMk id="6" creationId="{A0119C0A-DFFA-E5B3-AF0B-24E6787A0240}"/>
          </ac:graphicFrameMkLst>
        </pc:graphicFrameChg>
        <pc:graphicFrameChg chg="add mod modGraphic">
          <ac:chgData name="Barbera Scoby" userId="S::bscoby@illinoisheartland.org::8152ee88-6376-41f1-b5e7-744bc9920e08" providerId="AD" clId="Web-{48F35F8F-9A93-2752-F4EB-93F128260AF4}" dt="2025-04-14T17:05:58.106" v="138" actId="1076"/>
          <ac:graphicFrameMkLst>
            <pc:docMk/>
            <pc:sldMk cId="82651123" sldId="377"/>
            <ac:graphicFrameMk id="10" creationId="{A3BAD7C0-4778-AA1F-B19E-7F87416014B5}"/>
          </ac:graphicFrameMkLst>
        </pc:graphicFrameChg>
        <pc:graphicFrameChg chg="mod modGraphic">
          <ac:chgData name="Barbera Scoby" userId="S::bscoby@illinoisheartland.org::8152ee88-6376-41f1-b5e7-744bc9920e08" providerId="AD" clId="Web-{48F35F8F-9A93-2752-F4EB-93F128260AF4}" dt="2025-04-14T17:10:37.932" v="142" actId="1076"/>
          <ac:graphicFrameMkLst>
            <pc:docMk/>
            <pc:sldMk cId="82651123" sldId="377"/>
            <ac:graphicFrameMk id="12" creationId="{617312BD-ED13-9876-12A1-1CD57D5D6B7B}"/>
          </ac:graphicFrameMkLst>
        </pc:graphicFrameChg>
        <pc:picChg chg="mod">
          <ac:chgData name="Barbera Scoby" userId="S::bscoby@illinoisheartland.org::8152ee88-6376-41f1-b5e7-744bc9920e08" providerId="AD" clId="Web-{48F35F8F-9A93-2752-F4EB-93F128260AF4}" dt="2025-04-14T17:05:19.247" v="135" actId="14100"/>
          <ac:picMkLst>
            <pc:docMk/>
            <pc:sldMk cId="82651123" sldId="377"/>
            <ac:picMk id="4" creationId="{B303AC2E-8740-2D76-06F0-651CA7D66202}"/>
          </ac:picMkLst>
        </pc:picChg>
        <pc:picChg chg="mod">
          <ac:chgData name="Barbera Scoby" userId="S::bscoby@illinoisheartland.org::8152ee88-6376-41f1-b5e7-744bc9920e08" providerId="AD" clId="Web-{48F35F8F-9A93-2752-F4EB-93F128260AF4}" dt="2025-04-14T17:10:25.995" v="141"/>
          <ac:picMkLst>
            <pc:docMk/>
            <pc:sldMk cId="82651123" sldId="377"/>
            <ac:picMk id="7" creationId="{94E59278-A665-C961-69B0-298C5DCA3223}"/>
          </ac:picMkLst>
        </pc:picChg>
        <pc:picChg chg="mod">
          <ac:chgData name="Barbera Scoby" userId="S::bscoby@illinoisheartland.org::8152ee88-6376-41f1-b5e7-744bc9920e08" providerId="AD" clId="Web-{48F35F8F-9A93-2752-F4EB-93F128260AF4}" dt="2025-04-14T17:05:32.950" v="137" actId="1076"/>
          <ac:picMkLst>
            <pc:docMk/>
            <pc:sldMk cId="82651123" sldId="377"/>
            <ac:picMk id="8" creationId="{3F9E577C-1160-532C-2BE9-A8BBD921DF98}"/>
          </ac:picMkLst>
        </pc:picChg>
      </pc:sldChg>
      <pc:sldChg chg="modSp">
        <pc:chgData name="Barbera Scoby" userId="S::bscoby@illinoisheartland.org::8152ee88-6376-41f1-b5e7-744bc9920e08" providerId="AD" clId="Web-{48F35F8F-9A93-2752-F4EB-93F128260AF4}" dt="2025-04-14T16:59:17.734" v="88" actId="1076"/>
        <pc:sldMkLst>
          <pc:docMk/>
          <pc:sldMk cId="2104364609" sldId="378"/>
        </pc:sldMkLst>
        <pc:graphicFrameChg chg="mod">
          <ac:chgData name="Barbera Scoby" userId="S::bscoby@illinoisheartland.org::8152ee88-6376-41f1-b5e7-744bc9920e08" providerId="AD" clId="Web-{48F35F8F-9A93-2752-F4EB-93F128260AF4}" dt="2025-04-14T16:59:17.734" v="88" actId="1076"/>
          <ac:graphicFrameMkLst>
            <pc:docMk/>
            <pc:sldMk cId="2104364609" sldId="378"/>
            <ac:graphicFrameMk id="5" creationId="{D8BA62CA-F64A-6333-6E86-820E9F39AA3F}"/>
          </ac:graphicFrameMkLst>
        </pc:graphicFrameChg>
        <pc:picChg chg="mod">
          <ac:chgData name="Barbera Scoby" userId="S::bscoby@illinoisheartland.org::8152ee88-6376-41f1-b5e7-744bc9920e08" providerId="AD" clId="Web-{48F35F8F-9A93-2752-F4EB-93F128260AF4}" dt="2025-04-14T16:59:08.390" v="87" actId="1076"/>
          <ac:picMkLst>
            <pc:docMk/>
            <pc:sldMk cId="2104364609" sldId="378"/>
            <ac:picMk id="4" creationId="{BA20C600-D09F-68AA-F31B-AF456B977D12}"/>
          </ac:picMkLst>
        </pc:picChg>
      </pc:sldChg>
      <pc:sldChg chg="modSp">
        <pc:chgData name="Barbera Scoby" userId="S::bscoby@illinoisheartland.org::8152ee88-6376-41f1-b5e7-744bc9920e08" providerId="AD" clId="Web-{48F35F8F-9A93-2752-F4EB-93F128260AF4}" dt="2025-04-14T17:12:23.760" v="153"/>
        <pc:sldMkLst>
          <pc:docMk/>
          <pc:sldMk cId="51886864" sldId="381"/>
        </pc:sldMkLst>
        <pc:picChg chg="mod modCrop">
          <ac:chgData name="Barbera Scoby" userId="S::bscoby@illinoisheartland.org::8152ee88-6376-41f1-b5e7-744bc9920e08" providerId="AD" clId="Web-{48F35F8F-9A93-2752-F4EB-93F128260AF4}" dt="2025-04-14T17:12:23.760" v="153"/>
          <ac:picMkLst>
            <pc:docMk/>
            <pc:sldMk cId="51886864" sldId="381"/>
            <ac:picMk id="4" creationId="{4B584972-8BAA-EE67-EEA1-5753F644D237}"/>
          </ac:picMkLst>
        </pc:picChg>
      </pc:sldChg>
      <pc:sldChg chg="modSp">
        <pc:chgData name="Barbera Scoby" userId="S::bscoby@illinoisheartland.org::8152ee88-6376-41f1-b5e7-744bc9920e08" providerId="AD" clId="Web-{48F35F8F-9A93-2752-F4EB-93F128260AF4}" dt="2025-04-14T16:45:38.567" v="6" actId="688"/>
        <pc:sldMkLst>
          <pc:docMk/>
          <pc:sldMk cId="1630052267" sldId="382"/>
        </pc:sldMkLst>
        <pc:picChg chg="mod">
          <ac:chgData name="Barbera Scoby" userId="S::bscoby@illinoisheartland.org::8152ee88-6376-41f1-b5e7-744bc9920e08" providerId="AD" clId="Web-{48F35F8F-9A93-2752-F4EB-93F128260AF4}" dt="2025-04-14T16:45:38.567" v="6" actId="688"/>
          <ac:picMkLst>
            <pc:docMk/>
            <pc:sldMk cId="1630052267" sldId="382"/>
            <ac:picMk id="18" creationId="{F33056E0-B54A-0FD8-CCFB-984491C3356A}"/>
          </ac:picMkLst>
        </pc:picChg>
      </pc:sldChg>
      <pc:sldChg chg="modSp">
        <pc:chgData name="Barbera Scoby" userId="S::bscoby@illinoisheartland.org::8152ee88-6376-41f1-b5e7-744bc9920e08" providerId="AD" clId="Web-{48F35F8F-9A93-2752-F4EB-93F128260AF4}" dt="2025-04-14T16:54:06.158" v="75"/>
        <pc:sldMkLst>
          <pc:docMk/>
          <pc:sldMk cId="3326536189" sldId="383"/>
        </pc:sldMkLst>
        <pc:picChg chg="mod">
          <ac:chgData name="Barbera Scoby" userId="S::bscoby@illinoisheartland.org::8152ee88-6376-41f1-b5e7-744bc9920e08" providerId="AD" clId="Web-{48F35F8F-9A93-2752-F4EB-93F128260AF4}" dt="2025-04-14T16:54:06.158" v="75"/>
          <ac:picMkLst>
            <pc:docMk/>
            <pc:sldMk cId="3326536189" sldId="383"/>
            <ac:picMk id="7" creationId="{FB2A56C6-9DB8-CA97-5C51-722119D42761}"/>
          </ac:picMkLst>
        </pc:picChg>
        <pc:picChg chg="mod">
          <ac:chgData name="Barbera Scoby" userId="S::bscoby@illinoisheartland.org::8152ee88-6376-41f1-b5e7-744bc9920e08" providerId="AD" clId="Web-{48F35F8F-9A93-2752-F4EB-93F128260AF4}" dt="2025-04-14T16:54:03.470" v="74"/>
          <ac:picMkLst>
            <pc:docMk/>
            <pc:sldMk cId="3326536189" sldId="383"/>
            <ac:picMk id="9" creationId="{559060C4-D047-7DBC-F9CE-D3D46460E4F1}"/>
          </ac:picMkLst>
        </pc:picChg>
      </pc:sldChg>
      <pc:sldChg chg="modSp">
        <pc:chgData name="Barbera Scoby" userId="S::bscoby@illinoisheartland.org::8152ee88-6376-41f1-b5e7-744bc9920e08" providerId="AD" clId="Web-{48F35F8F-9A93-2752-F4EB-93F128260AF4}" dt="2025-04-14T16:50:09.425" v="41"/>
        <pc:sldMkLst>
          <pc:docMk/>
          <pc:sldMk cId="133354334" sldId="385"/>
        </pc:sldMkLst>
        <pc:picChg chg="mod">
          <ac:chgData name="Barbera Scoby" userId="S::bscoby@illinoisheartland.org::8152ee88-6376-41f1-b5e7-744bc9920e08" providerId="AD" clId="Web-{48F35F8F-9A93-2752-F4EB-93F128260AF4}" dt="2025-04-14T16:50:09.425" v="41"/>
          <ac:picMkLst>
            <pc:docMk/>
            <pc:sldMk cId="133354334" sldId="385"/>
            <ac:picMk id="3" creationId="{02E7ABF9-0313-184A-0A3A-1170E5C96BD6}"/>
          </ac:picMkLst>
        </pc:picChg>
        <pc:picChg chg="mod">
          <ac:chgData name="Barbera Scoby" userId="S::bscoby@illinoisheartland.org::8152ee88-6376-41f1-b5e7-744bc9920e08" providerId="AD" clId="Web-{48F35F8F-9A93-2752-F4EB-93F128260AF4}" dt="2025-04-14T16:50:03.362" v="40"/>
          <ac:picMkLst>
            <pc:docMk/>
            <pc:sldMk cId="133354334" sldId="385"/>
            <ac:picMk id="5" creationId="{15F0C356-3242-69EC-E3D3-64E179BA724F}"/>
          </ac:picMkLst>
        </pc:picChg>
      </pc:sldChg>
      <pc:sldChg chg="modSp">
        <pc:chgData name="Barbera Scoby" userId="S::bscoby@illinoisheartland.org::8152ee88-6376-41f1-b5e7-744bc9920e08" providerId="AD" clId="Web-{48F35F8F-9A93-2752-F4EB-93F128260AF4}" dt="2025-04-14T16:53:08.080" v="67"/>
        <pc:sldMkLst>
          <pc:docMk/>
          <pc:sldMk cId="313472993" sldId="386"/>
        </pc:sldMkLst>
        <pc:spChg chg="mod">
          <ac:chgData name="Barbera Scoby" userId="S::bscoby@illinoisheartland.org::8152ee88-6376-41f1-b5e7-744bc9920e08" providerId="AD" clId="Web-{48F35F8F-9A93-2752-F4EB-93F128260AF4}" dt="2025-04-14T16:53:04.643" v="66" actId="1076"/>
          <ac:spMkLst>
            <pc:docMk/>
            <pc:sldMk cId="313472993" sldId="386"/>
            <ac:spMk id="4" creationId="{98145A72-6B75-337E-D839-2F0DFEF79BE9}"/>
          </ac:spMkLst>
        </pc:spChg>
        <pc:picChg chg="mod">
          <ac:chgData name="Barbera Scoby" userId="S::bscoby@illinoisheartland.org::8152ee88-6376-41f1-b5e7-744bc9920e08" providerId="AD" clId="Web-{48F35F8F-9A93-2752-F4EB-93F128260AF4}" dt="2025-04-14T16:53:08.080" v="67"/>
          <ac:picMkLst>
            <pc:docMk/>
            <pc:sldMk cId="313472993" sldId="386"/>
            <ac:picMk id="3" creationId="{DADB318C-D690-BF6C-F26C-F603344E12DD}"/>
          </ac:picMkLst>
        </pc:picChg>
        <pc:picChg chg="mod">
          <ac:chgData name="Barbera Scoby" userId="S::bscoby@illinoisheartland.org::8152ee88-6376-41f1-b5e7-744bc9920e08" providerId="AD" clId="Web-{48F35F8F-9A93-2752-F4EB-93F128260AF4}" dt="2025-04-14T16:50:49.487" v="46"/>
          <ac:picMkLst>
            <pc:docMk/>
            <pc:sldMk cId="313472993" sldId="386"/>
            <ac:picMk id="5" creationId="{02DFF210-6678-4B69-9FBA-1B2161B3E31B}"/>
          </ac:picMkLst>
        </pc:picChg>
        <pc:picChg chg="mod ord modCrop">
          <ac:chgData name="Barbera Scoby" userId="S::bscoby@illinoisheartland.org::8152ee88-6376-41f1-b5e7-744bc9920e08" providerId="AD" clId="Web-{48F35F8F-9A93-2752-F4EB-93F128260AF4}" dt="2025-04-14T16:52:08.690" v="59" actId="1076"/>
          <ac:picMkLst>
            <pc:docMk/>
            <pc:sldMk cId="313472993" sldId="386"/>
            <ac:picMk id="6" creationId="{F3FE7BC9-09F0-1468-924C-2770D40FD785}"/>
          </ac:picMkLst>
        </pc:picChg>
        <pc:picChg chg="mod modCrop">
          <ac:chgData name="Barbera Scoby" userId="S::bscoby@illinoisheartland.org::8152ee88-6376-41f1-b5e7-744bc9920e08" providerId="AD" clId="Web-{48F35F8F-9A93-2752-F4EB-93F128260AF4}" dt="2025-04-14T16:52:46.018" v="64"/>
          <ac:picMkLst>
            <pc:docMk/>
            <pc:sldMk cId="313472993" sldId="386"/>
            <ac:picMk id="7" creationId="{A87E2203-D5C4-E4D1-EA34-778C8715FEB9}"/>
          </ac:picMkLst>
        </pc:picChg>
      </pc:sldChg>
      <pc:sldChg chg="modSp">
        <pc:chgData name="Barbera Scoby" userId="S::bscoby@illinoisheartland.org::8152ee88-6376-41f1-b5e7-744bc9920e08" providerId="AD" clId="Web-{48F35F8F-9A93-2752-F4EB-93F128260AF4}" dt="2025-04-14T16:54:21.548" v="78"/>
        <pc:sldMkLst>
          <pc:docMk/>
          <pc:sldMk cId="3251256729" sldId="387"/>
        </pc:sldMkLst>
        <pc:picChg chg="mod">
          <ac:chgData name="Barbera Scoby" userId="S::bscoby@illinoisheartland.org::8152ee88-6376-41f1-b5e7-744bc9920e08" providerId="AD" clId="Web-{48F35F8F-9A93-2752-F4EB-93F128260AF4}" dt="2025-04-14T16:54:21.548" v="78"/>
          <ac:picMkLst>
            <pc:docMk/>
            <pc:sldMk cId="3251256729" sldId="387"/>
            <ac:picMk id="3" creationId="{2D736451-F1BD-9F4B-3A85-98412AE1BCC3}"/>
          </ac:picMkLst>
        </pc:picChg>
      </pc:sldChg>
      <pc:sldChg chg="modSp">
        <pc:chgData name="Barbera Scoby" userId="S::bscoby@illinoisheartland.org::8152ee88-6376-41f1-b5e7-744bc9920e08" providerId="AD" clId="Web-{48F35F8F-9A93-2752-F4EB-93F128260AF4}" dt="2025-04-14T17:33:23.220" v="232" actId="1076"/>
        <pc:sldMkLst>
          <pc:docMk/>
          <pc:sldMk cId="1312494537" sldId="388"/>
        </pc:sldMkLst>
        <pc:picChg chg="mod">
          <ac:chgData name="Barbera Scoby" userId="S::bscoby@illinoisheartland.org::8152ee88-6376-41f1-b5e7-744bc9920e08" providerId="AD" clId="Web-{48F35F8F-9A93-2752-F4EB-93F128260AF4}" dt="2025-04-14T17:33:23.220" v="232" actId="1076"/>
          <ac:picMkLst>
            <pc:docMk/>
            <pc:sldMk cId="1312494537" sldId="388"/>
            <ac:picMk id="3" creationId="{845F6770-41F9-8B24-662B-AFA990D64787}"/>
          </ac:picMkLst>
        </pc:picChg>
      </pc:sldChg>
      <pc:sldChg chg="addSp modSp">
        <pc:chgData name="Barbera Scoby" userId="S::bscoby@illinoisheartland.org::8152ee88-6376-41f1-b5e7-744bc9920e08" providerId="AD" clId="Web-{48F35F8F-9A93-2752-F4EB-93F128260AF4}" dt="2025-04-14T17:27:39.800" v="198"/>
        <pc:sldMkLst>
          <pc:docMk/>
          <pc:sldMk cId="449450223" sldId="389"/>
        </pc:sldMkLst>
        <pc:picChg chg="add mod modCrop">
          <ac:chgData name="Barbera Scoby" userId="S::bscoby@illinoisheartland.org::8152ee88-6376-41f1-b5e7-744bc9920e08" providerId="AD" clId="Web-{48F35F8F-9A93-2752-F4EB-93F128260AF4}" dt="2025-04-14T17:27:39.800" v="198"/>
          <ac:picMkLst>
            <pc:docMk/>
            <pc:sldMk cId="449450223" sldId="389"/>
            <ac:picMk id="5" creationId="{20630998-0C5D-5205-64BD-6476F9630D33}"/>
          </ac:picMkLst>
        </pc:picChg>
        <pc:picChg chg="add mod modCrop">
          <ac:chgData name="Barbera Scoby" userId="S::bscoby@illinoisheartland.org::8152ee88-6376-41f1-b5e7-744bc9920e08" providerId="AD" clId="Web-{48F35F8F-9A93-2752-F4EB-93F128260AF4}" dt="2025-04-14T17:27:36.113" v="197"/>
          <ac:picMkLst>
            <pc:docMk/>
            <pc:sldMk cId="449450223" sldId="389"/>
            <ac:picMk id="6" creationId="{16BAAD7B-8563-AA21-EA35-F5E736230B5F}"/>
          </ac:picMkLst>
        </pc:picChg>
      </pc:sldChg>
      <pc:sldChg chg="modSp">
        <pc:chgData name="Barbera Scoby" userId="S::bscoby@illinoisheartland.org::8152ee88-6376-41f1-b5e7-744bc9920e08" providerId="AD" clId="Web-{48F35F8F-9A93-2752-F4EB-93F128260AF4}" dt="2025-04-14T16:55:33.126" v="85" actId="20577"/>
        <pc:sldMkLst>
          <pc:docMk/>
          <pc:sldMk cId="3015995085" sldId="390"/>
        </pc:sldMkLst>
        <pc:spChg chg="mod">
          <ac:chgData name="Barbera Scoby" userId="S::bscoby@illinoisheartland.org::8152ee88-6376-41f1-b5e7-744bc9920e08" providerId="AD" clId="Web-{48F35F8F-9A93-2752-F4EB-93F128260AF4}" dt="2025-04-14T16:55:33.126" v="85" actId="20577"/>
          <ac:spMkLst>
            <pc:docMk/>
            <pc:sldMk cId="3015995085" sldId="390"/>
            <ac:spMk id="4" creationId="{202916F6-33DE-1888-BB1A-1473BC887F9D}"/>
          </ac:spMkLst>
        </pc:spChg>
      </pc:sldChg>
      <pc:sldChg chg="modSp">
        <pc:chgData name="Barbera Scoby" userId="S::bscoby@illinoisheartland.org::8152ee88-6376-41f1-b5e7-744bc9920e08" providerId="AD" clId="Web-{48F35F8F-9A93-2752-F4EB-93F128260AF4}" dt="2025-04-14T16:46:16.880" v="10" actId="14100"/>
        <pc:sldMkLst>
          <pc:docMk/>
          <pc:sldMk cId="2092336398" sldId="391"/>
        </pc:sldMkLst>
        <pc:picChg chg="mod">
          <ac:chgData name="Barbera Scoby" userId="S::bscoby@illinoisheartland.org::8152ee88-6376-41f1-b5e7-744bc9920e08" providerId="AD" clId="Web-{48F35F8F-9A93-2752-F4EB-93F128260AF4}" dt="2025-04-14T16:45:53.505" v="7"/>
          <ac:picMkLst>
            <pc:docMk/>
            <pc:sldMk cId="2092336398" sldId="391"/>
            <ac:picMk id="5" creationId="{29AF2B4A-AAB5-9F61-00DF-92316B8FE0AE}"/>
          </ac:picMkLst>
        </pc:picChg>
        <pc:picChg chg="mod">
          <ac:chgData name="Barbera Scoby" userId="S::bscoby@illinoisheartland.org::8152ee88-6376-41f1-b5e7-744bc9920e08" providerId="AD" clId="Web-{48F35F8F-9A93-2752-F4EB-93F128260AF4}" dt="2025-04-14T16:46:16.880" v="10" actId="14100"/>
          <ac:picMkLst>
            <pc:docMk/>
            <pc:sldMk cId="2092336398" sldId="391"/>
            <ac:picMk id="6" creationId="{0ECBBF5A-EFA3-6EE2-AC75-2D9EC9A6F22A}"/>
          </ac:picMkLst>
        </pc:picChg>
        <pc:picChg chg="mod">
          <ac:chgData name="Barbera Scoby" userId="S::bscoby@illinoisheartland.org::8152ee88-6376-41f1-b5e7-744bc9920e08" providerId="AD" clId="Web-{48F35F8F-9A93-2752-F4EB-93F128260AF4}" dt="2025-04-14T16:46:05.395" v="9"/>
          <ac:picMkLst>
            <pc:docMk/>
            <pc:sldMk cId="2092336398" sldId="391"/>
            <ac:picMk id="7" creationId="{86B2F8FA-A634-2A34-2A14-96F1E4075419}"/>
          </ac:picMkLst>
        </pc:picChg>
      </pc:sldChg>
      <pc:sldChg chg="modSp">
        <pc:chgData name="Barbera Scoby" userId="S::bscoby@illinoisheartland.org::8152ee88-6376-41f1-b5e7-744bc9920e08" providerId="AD" clId="Web-{48F35F8F-9A93-2752-F4EB-93F128260AF4}" dt="2025-04-14T17:15:37.321" v="177" actId="14100"/>
        <pc:sldMkLst>
          <pc:docMk/>
          <pc:sldMk cId="2560012813" sldId="392"/>
        </pc:sldMkLst>
        <pc:picChg chg="mod">
          <ac:chgData name="Barbera Scoby" userId="S::bscoby@illinoisheartland.org::8152ee88-6376-41f1-b5e7-744bc9920e08" providerId="AD" clId="Web-{48F35F8F-9A93-2752-F4EB-93F128260AF4}" dt="2025-04-14T17:15:37.321" v="177" actId="14100"/>
          <ac:picMkLst>
            <pc:docMk/>
            <pc:sldMk cId="2560012813" sldId="392"/>
            <ac:picMk id="4" creationId="{E7FEA6AD-9722-6D59-396C-FA622A9FC7EE}"/>
          </ac:picMkLst>
        </pc:picChg>
      </pc:sldChg>
      <pc:sldChg chg="modSp">
        <pc:chgData name="Barbera Scoby" userId="S::bscoby@illinoisheartland.org::8152ee88-6376-41f1-b5e7-744bc9920e08" providerId="AD" clId="Web-{48F35F8F-9A93-2752-F4EB-93F128260AF4}" dt="2025-04-14T16:49:19.253" v="32" actId="1076"/>
        <pc:sldMkLst>
          <pc:docMk/>
          <pc:sldMk cId="2664779352" sldId="393"/>
        </pc:sldMkLst>
        <pc:picChg chg="mod">
          <ac:chgData name="Barbera Scoby" userId="S::bscoby@illinoisheartland.org::8152ee88-6376-41f1-b5e7-744bc9920e08" providerId="AD" clId="Web-{48F35F8F-9A93-2752-F4EB-93F128260AF4}" dt="2025-04-14T16:49:10.660" v="30" actId="1076"/>
          <ac:picMkLst>
            <pc:docMk/>
            <pc:sldMk cId="2664779352" sldId="393"/>
            <ac:picMk id="7" creationId="{C5C68880-9902-A303-6E80-A8AB7CBBE911}"/>
          </ac:picMkLst>
        </pc:picChg>
        <pc:picChg chg="mod">
          <ac:chgData name="Barbera Scoby" userId="S::bscoby@illinoisheartland.org::8152ee88-6376-41f1-b5e7-744bc9920e08" providerId="AD" clId="Web-{48F35F8F-9A93-2752-F4EB-93F128260AF4}" dt="2025-04-14T16:49:19.253" v="32" actId="1076"/>
          <ac:picMkLst>
            <pc:docMk/>
            <pc:sldMk cId="2664779352" sldId="393"/>
            <ac:picMk id="8" creationId="{D591712D-0E51-A22A-C286-BC6A2964D0FC}"/>
          </ac:picMkLst>
        </pc:picChg>
      </pc:sldChg>
      <pc:sldChg chg="addSp delSp modSp add replId">
        <pc:chgData name="Barbera Scoby" userId="S::bscoby@illinoisheartland.org::8152ee88-6376-41f1-b5e7-744bc9920e08" providerId="AD" clId="Web-{48F35F8F-9A93-2752-F4EB-93F128260AF4}" dt="2025-04-14T17:32:44.657" v="230" actId="20577"/>
        <pc:sldMkLst>
          <pc:docMk/>
          <pc:sldMk cId="3995720595" sldId="394"/>
        </pc:sldMkLst>
        <pc:spChg chg="mod">
          <ac:chgData name="Barbera Scoby" userId="S::bscoby@illinoisheartland.org::8152ee88-6376-41f1-b5e7-744bc9920e08" providerId="AD" clId="Web-{48F35F8F-9A93-2752-F4EB-93F128260AF4}" dt="2025-04-14T17:32:44.657" v="230" actId="20577"/>
          <ac:spMkLst>
            <pc:docMk/>
            <pc:sldMk cId="3995720595" sldId="394"/>
            <ac:spMk id="4" creationId="{AF15B0BD-5F60-13FB-1EDC-5706C62E0CFC}"/>
          </ac:spMkLst>
        </pc:spChg>
        <pc:picChg chg="mod">
          <ac:chgData name="Barbera Scoby" userId="S::bscoby@illinoisheartland.org::8152ee88-6376-41f1-b5e7-744bc9920e08" providerId="AD" clId="Web-{48F35F8F-9A93-2752-F4EB-93F128260AF4}" dt="2025-04-14T17:31:56.314" v="221" actId="1076"/>
          <ac:picMkLst>
            <pc:docMk/>
            <pc:sldMk cId="3995720595" sldId="394"/>
            <ac:picMk id="3" creationId="{BEDDC75F-FE65-31E4-28FE-34F7F2A7BBFD}"/>
          </ac:picMkLst>
        </pc:picChg>
        <pc:picChg chg="del">
          <ac:chgData name="Barbera Scoby" userId="S::bscoby@illinoisheartland.org::8152ee88-6376-41f1-b5e7-744bc9920e08" providerId="AD" clId="Web-{48F35F8F-9A93-2752-F4EB-93F128260AF4}" dt="2025-04-14T17:27:57.253" v="200"/>
          <ac:picMkLst>
            <pc:docMk/>
            <pc:sldMk cId="3995720595" sldId="394"/>
            <ac:picMk id="5" creationId="{1B060229-CA40-B2AD-B3EF-171C5337E111}"/>
          </ac:picMkLst>
        </pc:picChg>
        <pc:picChg chg="del">
          <ac:chgData name="Barbera Scoby" userId="S::bscoby@illinoisheartland.org::8152ee88-6376-41f1-b5e7-744bc9920e08" providerId="AD" clId="Web-{48F35F8F-9A93-2752-F4EB-93F128260AF4}" dt="2025-04-14T17:27:58.519" v="201"/>
          <ac:picMkLst>
            <pc:docMk/>
            <pc:sldMk cId="3995720595" sldId="394"/>
            <ac:picMk id="6" creationId="{127D592E-C29E-083E-96C9-ED66BA2D4222}"/>
          </ac:picMkLst>
        </pc:picChg>
        <pc:picChg chg="add mod modCrop">
          <ac:chgData name="Barbera Scoby" userId="S::bscoby@illinoisheartland.org::8152ee88-6376-41f1-b5e7-744bc9920e08" providerId="AD" clId="Web-{48F35F8F-9A93-2752-F4EB-93F128260AF4}" dt="2025-04-14T17:31:34.845" v="216" actId="1076"/>
          <ac:picMkLst>
            <pc:docMk/>
            <pc:sldMk cId="3995720595" sldId="394"/>
            <ac:picMk id="7" creationId="{9DE048B8-63DA-F3EC-8020-3C8DCFEA622E}"/>
          </ac:picMkLst>
        </pc:picChg>
        <pc:picChg chg="add mod modCrop">
          <ac:chgData name="Barbera Scoby" userId="S::bscoby@illinoisheartland.org::8152ee88-6376-41f1-b5e7-744bc9920e08" providerId="AD" clId="Web-{48F35F8F-9A93-2752-F4EB-93F128260AF4}" dt="2025-04-14T17:31:39.330" v="217" actId="1076"/>
          <ac:picMkLst>
            <pc:docMk/>
            <pc:sldMk cId="3995720595" sldId="394"/>
            <ac:picMk id="8" creationId="{2B61E4D4-ED49-2580-85F8-5C15B2FC87FA}"/>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3T01:37:51.547"/>
    </inkml:context>
    <inkml:brush xml:id="br0">
      <inkml:brushProperty name="width" value="0.1" units="cm"/>
      <inkml:brushProperty name="height" value="0.1" units="cm"/>
      <inkml:brushProperty name="color" value="#FFFFFF"/>
    </inkml:brush>
  </inkml:definitions>
  <inkml:trace contextRef="#ctx0" brushRef="#br0">15240 5503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5776C-F003-4C7F-9EC7-98CA9D92CEA0}"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82CE6-26E6-4B94-9630-8CC1399000E6}" type="slidenum">
              <a:rPr lang="en-US" smtClean="0"/>
              <a:t>‹#›</a:t>
            </a:fld>
            <a:endParaRPr lang="en-US"/>
          </a:p>
        </p:txBody>
      </p:sp>
    </p:spTree>
    <p:extLst>
      <p:ext uri="{BB962C8B-B14F-4D97-AF65-F5344CB8AC3E}">
        <p14:creationId xmlns:p14="http://schemas.microsoft.com/office/powerpoint/2010/main" val="89878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oclc.org/bibformats/en/fixedfield/date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catalog.gpo.gov/"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oclc.org/bibformats/en/0xx/027.html" TargetMode="External"/><Relationship Id="rId4" Type="http://schemas.openxmlformats.org/officeDocument/2006/relationships/hyperlink" Target="https://libguides.libraries.wsu.edu/c.php?g=1083084&amp;p=789473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dlp.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01B25"/>
              </a:solidFill>
              <a:latin typeface="Work Sans"/>
            </a:endParaRPr>
          </a:p>
        </p:txBody>
      </p:sp>
      <p:sp>
        <p:nvSpPr>
          <p:cNvPr id="4" name="Slide Number Placeholder 3"/>
          <p:cNvSpPr>
            <a:spLocks noGrp="1"/>
          </p:cNvSpPr>
          <p:nvPr>
            <p:ph type="sldNum" sz="quarter" idx="5"/>
          </p:nvPr>
        </p:nvSpPr>
        <p:spPr/>
        <p:txBody>
          <a:bodyPr/>
          <a:lstStyle/>
          <a:p>
            <a:fld id="{BCE82CE6-26E6-4B94-9630-8CC1399000E6}" type="slidenum">
              <a:rPr lang="en-US" smtClean="0"/>
              <a:t>1</a:t>
            </a:fld>
            <a:endParaRPr lang="en-US"/>
          </a:p>
        </p:txBody>
      </p:sp>
    </p:spTree>
    <p:extLst>
      <p:ext uri="{BB962C8B-B14F-4D97-AF65-F5344CB8AC3E}">
        <p14:creationId xmlns:p14="http://schemas.microsoft.com/office/powerpoint/2010/main" val="1977752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 CMC always creates Full level records so this field remains blank.</a:t>
            </a:r>
          </a:p>
          <a:p>
            <a:endParaRPr lang="en-US">
              <a:latin typeface="Calibri"/>
              <a:ea typeface="Calibri"/>
              <a:cs typeface="Calibri"/>
            </a:endParaRPr>
          </a:p>
          <a:p>
            <a:r>
              <a:rPr lang="en-US">
                <a:latin typeface="Calibri"/>
                <a:ea typeface="Calibri"/>
                <a:cs typeface="Calibri"/>
              </a:rPr>
              <a:t>All of the items in the examples are regular print books (as opposed to large print, online, braille, etc.) so this field will be blank for all of my examples. </a:t>
            </a:r>
          </a:p>
        </p:txBody>
      </p:sp>
      <p:sp>
        <p:nvSpPr>
          <p:cNvPr id="4" name="Slide Number Placeholder 3"/>
          <p:cNvSpPr>
            <a:spLocks noGrp="1"/>
          </p:cNvSpPr>
          <p:nvPr>
            <p:ph type="sldNum" sz="quarter" idx="5"/>
          </p:nvPr>
        </p:nvSpPr>
        <p:spPr/>
        <p:txBody>
          <a:bodyPr/>
          <a:lstStyle/>
          <a:p>
            <a:fld id="{BCE82CE6-26E6-4B94-9630-8CC1399000E6}" type="slidenum">
              <a:rPr lang="en-US" smtClean="0"/>
              <a:t>10</a:t>
            </a:fld>
            <a:endParaRPr lang="en-US"/>
          </a:p>
        </p:txBody>
      </p:sp>
    </p:spTree>
    <p:extLst>
      <p:ext uri="{BB962C8B-B14F-4D97-AF65-F5344CB8AC3E}">
        <p14:creationId xmlns:p14="http://schemas.microsoft.com/office/powerpoint/2010/main" val="2523439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Bibliographies – b  add a 353 field and 504 if there is a bibliography. I will go over those in later slides.</a:t>
            </a:r>
            <a:endParaRPr lang="en-US">
              <a:latin typeface="Aptos" panose="02110004020202020204"/>
              <a:ea typeface="Calibri"/>
              <a:cs typeface="Calibri"/>
            </a:endParaRPr>
          </a:p>
          <a:p>
            <a:endParaRPr lang="en-US">
              <a:latin typeface="Calibri"/>
              <a:ea typeface="Calibri"/>
              <a:cs typeface="Calibri"/>
            </a:endParaRPr>
          </a:p>
          <a:p>
            <a:r>
              <a:rPr lang="en-US">
                <a:latin typeface="Calibri"/>
                <a:ea typeface="Calibri"/>
                <a:cs typeface="Calibri"/>
              </a:rPr>
              <a:t>All of my examples have b  t  in the </a:t>
            </a:r>
            <a:r>
              <a:rPr lang="en-US" err="1">
                <a:latin typeface="Calibri"/>
                <a:ea typeface="Calibri"/>
                <a:cs typeface="Calibri"/>
              </a:rPr>
              <a:t>Cont</a:t>
            </a:r>
            <a:r>
              <a:rPr lang="en-US">
                <a:latin typeface="Calibri"/>
                <a:ea typeface="Calibri"/>
                <a:cs typeface="Calibri"/>
              </a:rPr>
              <a:t> field.</a:t>
            </a:r>
          </a:p>
        </p:txBody>
      </p:sp>
      <p:sp>
        <p:nvSpPr>
          <p:cNvPr id="4" name="Slide Number Placeholder 3"/>
          <p:cNvSpPr>
            <a:spLocks noGrp="1"/>
          </p:cNvSpPr>
          <p:nvPr>
            <p:ph type="sldNum" sz="quarter" idx="5"/>
          </p:nvPr>
        </p:nvSpPr>
        <p:spPr/>
        <p:txBody>
          <a:bodyPr/>
          <a:lstStyle/>
          <a:p>
            <a:fld id="{BCE82CE6-26E6-4B94-9630-8CC1399000E6}" type="slidenum">
              <a:rPr lang="en-US" smtClean="0"/>
              <a:t>11</a:t>
            </a:fld>
            <a:endParaRPr lang="en-US"/>
          </a:p>
        </p:txBody>
      </p:sp>
    </p:spTree>
    <p:extLst>
      <p:ext uri="{BB962C8B-B14F-4D97-AF65-F5344CB8AC3E}">
        <p14:creationId xmlns:p14="http://schemas.microsoft.com/office/powerpoint/2010/main" val="2752070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Most of the technical reports that I create records for have illustrations (graphs are considered illustrations by BFAS) and charts at minimum and many have maps (b) and photographs (o) as well.</a:t>
            </a:r>
          </a:p>
          <a:p>
            <a:endParaRPr lang="en-US">
              <a:latin typeface="Calibri"/>
              <a:ea typeface="Calibri"/>
              <a:cs typeface="Calibri"/>
            </a:endParaRPr>
          </a:p>
          <a:p>
            <a:r>
              <a:rPr lang="en-US">
                <a:latin typeface="Calibri"/>
                <a:ea typeface="Calibri"/>
                <a:cs typeface="Calibri"/>
              </a:rPr>
              <a:t>Illustrations –  </a:t>
            </a:r>
            <a:r>
              <a:rPr lang="en-US" b="1">
                <a:latin typeface="Calibri"/>
                <a:ea typeface="Calibri"/>
                <a:cs typeface="Calibri"/>
              </a:rPr>
              <a:t>a</a:t>
            </a:r>
            <a:r>
              <a:rPr lang="en-US">
                <a:latin typeface="Calibri"/>
                <a:ea typeface="Calibri"/>
                <a:cs typeface="Calibri"/>
              </a:rPr>
              <a:t> for graphs, tables, and illustrations</a:t>
            </a:r>
          </a:p>
          <a:p>
            <a:r>
              <a:rPr lang="en-US">
                <a:latin typeface="Calibri"/>
                <a:ea typeface="Calibri"/>
                <a:cs typeface="Calibri"/>
              </a:rPr>
              <a:t>Maps – use </a:t>
            </a:r>
            <a:r>
              <a:rPr lang="en-US" b="1">
                <a:latin typeface="Calibri"/>
                <a:ea typeface="Calibri"/>
                <a:cs typeface="Calibri"/>
              </a:rPr>
              <a:t>b</a:t>
            </a:r>
          </a:p>
          <a:p>
            <a:r>
              <a:rPr lang="en-US">
                <a:latin typeface="Calibri"/>
                <a:ea typeface="Calibri"/>
                <a:cs typeface="Calibri"/>
              </a:rPr>
              <a:t>Charts – use </a:t>
            </a:r>
            <a:r>
              <a:rPr lang="en-US" b="1">
                <a:latin typeface="Calibri"/>
                <a:ea typeface="Calibri"/>
                <a:cs typeface="Calibri"/>
              </a:rPr>
              <a:t>d</a:t>
            </a:r>
          </a:p>
          <a:p>
            <a:r>
              <a:rPr lang="en-US">
                <a:latin typeface="Calibri"/>
                <a:ea typeface="Calibri"/>
                <a:cs typeface="Calibri"/>
              </a:rPr>
              <a:t>Photographs – use </a:t>
            </a:r>
            <a:r>
              <a:rPr lang="en-US" b="1">
                <a:latin typeface="Calibri"/>
                <a:ea typeface="Calibri"/>
                <a:cs typeface="Calibri"/>
              </a:rPr>
              <a:t>o</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CE82CE6-26E6-4B94-9630-8CC1399000E6}" type="slidenum">
              <a:rPr lang="en-US" smtClean="0"/>
              <a:t>12</a:t>
            </a:fld>
            <a:endParaRPr lang="en-US"/>
          </a:p>
        </p:txBody>
      </p:sp>
    </p:spTree>
    <p:extLst>
      <p:ext uri="{BB962C8B-B14F-4D97-AF65-F5344CB8AC3E}">
        <p14:creationId xmlns:p14="http://schemas.microsoft.com/office/powerpoint/2010/main" val="2747879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From BFAS:</a:t>
            </a:r>
          </a:p>
          <a:p>
            <a:endParaRPr lang="en-US">
              <a:latin typeface="Arial"/>
              <a:cs typeface="Arial"/>
            </a:endParaRPr>
          </a:p>
          <a:p>
            <a:r>
              <a:rPr lang="en-US" b="1">
                <a:latin typeface="Arial"/>
                <a:cs typeface="Arial"/>
              </a:rPr>
              <a:t>Source</a:t>
            </a:r>
          </a:p>
          <a:p>
            <a:r>
              <a:rPr lang="en-US">
                <a:latin typeface="Arial"/>
                <a:cs typeface="Arial"/>
              </a:rPr>
              <a:t>"</a:t>
            </a:r>
            <a:r>
              <a:rPr lang="en-US" b="0" i="0">
                <a:effectLst/>
                <a:latin typeface="Arial"/>
                <a:cs typeface="Arial"/>
              </a:rPr>
              <a:t>If you are inputting original cataloging on a </a:t>
            </a:r>
            <a:r>
              <a:rPr lang="en-US" b="0" i="0" err="1">
                <a:effectLst/>
                <a:latin typeface="Arial"/>
                <a:cs typeface="Arial"/>
              </a:rPr>
              <a:t>workform</a:t>
            </a:r>
            <a:r>
              <a:rPr lang="en-US" b="0" i="0">
                <a:effectLst/>
                <a:latin typeface="Arial"/>
                <a:cs typeface="Arial"/>
              </a:rPr>
              <a:t> or new record, enter </a:t>
            </a:r>
            <a:r>
              <a:rPr lang="en-US" b="0" i="1">
                <a:effectLst/>
                <a:latin typeface="Arial"/>
                <a:cs typeface="Arial"/>
              </a:rPr>
              <a:t>blank</a:t>
            </a:r>
            <a:r>
              <a:rPr lang="en-US" b="0" i="0">
                <a:effectLst/>
                <a:latin typeface="Arial"/>
                <a:cs typeface="Arial"/>
              </a:rPr>
              <a:t>, </a:t>
            </a:r>
            <a:r>
              <a:rPr lang="en-US" b="0" i="1">
                <a:effectLst/>
                <a:latin typeface="Arial"/>
                <a:cs typeface="Arial"/>
              </a:rPr>
              <a:t>c</a:t>
            </a:r>
            <a:r>
              <a:rPr lang="en-US" b="0" i="0">
                <a:effectLst/>
                <a:latin typeface="Arial"/>
                <a:cs typeface="Arial"/>
              </a:rPr>
              <a:t>, or </a:t>
            </a:r>
            <a:r>
              <a:rPr lang="en-US" b="0" i="1">
                <a:effectLst/>
                <a:latin typeface="Arial"/>
                <a:cs typeface="Arial"/>
              </a:rPr>
              <a:t>d</a:t>
            </a:r>
            <a:r>
              <a:rPr lang="en-US" b="0" i="0">
                <a:effectLst/>
                <a:latin typeface="Arial"/>
                <a:cs typeface="Arial"/>
              </a:rPr>
              <a:t> in </a:t>
            </a:r>
            <a:r>
              <a:rPr lang="en-US" b="0" i="1" err="1">
                <a:effectLst/>
                <a:latin typeface="Arial"/>
                <a:cs typeface="Arial"/>
              </a:rPr>
              <a:t>Srce</a:t>
            </a:r>
            <a:r>
              <a:rPr lang="en-US" b="0" i="0">
                <a:effectLst/>
                <a:latin typeface="Arial"/>
                <a:cs typeface="Arial"/>
              </a:rPr>
              <a:t>. OCLC users at authorized national bibliographic agencies enter </a:t>
            </a:r>
            <a:r>
              <a:rPr lang="en-US" b="0" i="1">
                <a:effectLst/>
                <a:latin typeface="Arial"/>
                <a:cs typeface="Arial"/>
              </a:rPr>
              <a:t>blank</a:t>
            </a:r>
            <a:r>
              <a:rPr lang="en-US" b="0" i="0">
                <a:effectLst/>
                <a:latin typeface="Arial"/>
                <a:cs typeface="Arial"/>
              </a:rPr>
              <a:t>. BIBCO and CONSER participants, except for those at authorized national bibliographic agencies, enter </a:t>
            </a:r>
            <a:r>
              <a:rPr lang="en-US" b="0" i="1">
                <a:effectLst/>
                <a:latin typeface="Arial"/>
                <a:cs typeface="Arial"/>
              </a:rPr>
              <a:t>c</a:t>
            </a:r>
            <a:r>
              <a:rPr lang="en-US" b="0" i="0">
                <a:effectLst/>
                <a:latin typeface="Arial"/>
                <a:cs typeface="Arial"/>
              </a:rPr>
              <a:t> when creating records as part of those programs. In all other cases OCLC users enter </a:t>
            </a:r>
            <a:r>
              <a:rPr lang="en-US" b="0" i="1">
                <a:effectLst/>
                <a:latin typeface="Arial"/>
                <a:cs typeface="Arial"/>
              </a:rPr>
              <a:t>d</a:t>
            </a:r>
            <a:r>
              <a:rPr lang="en-US" b="0" i="0">
                <a:effectLst/>
                <a:latin typeface="Arial"/>
                <a:cs typeface="Arial"/>
              </a:rPr>
              <a:t>. Do not change the code when editing a record</a:t>
            </a:r>
            <a:r>
              <a:rPr lang="en-US">
                <a:latin typeface="Arial"/>
                <a:cs typeface="Arial"/>
              </a:rPr>
              <a:t>."</a:t>
            </a:r>
            <a:endParaRPr lang="en-US"/>
          </a:p>
          <a:p>
            <a:endParaRPr lang="en-US">
              <a:latin typeface="Arial"/>
              <a:cs typeface="Arial"/>
            </a:endParaRPr>
          </a:p>
          <a:p>
            <a:r>
              <a:rPr lang="en-US" b="1" i="1"/>
              <a:t>Items cataloged by the CMC will always have a d in the </a:t>
            </a:r>
            <a:r>
              <a:rPr lang="en-US" b="1" i="1" err="1"/>
              <a:t>Srce</a:t>
            </a:r>
            <a:r>
              <a:rPr lang="en-US" b="1" i="1"/>
              <a:t> field. </a:t>
            </a:r>
          </a:p>
          <a:p>
            <a:endParaRPr lang="en-US" b="1" i="1"/>
          </a:p>
          <a:p>
            <a:pPr algn="l" fontAlgn="base"/>
            <a:r>
              <a:rPr lang="en-US" b="1"/>
              <a:t>Conference</a:t>
            </a:r>
            <a:r>
              <a:rPr lang="en-US" b="1">
                <a:effectLst/>
              </a:rPr>
              <a:t> publication</a:t>
            </a:r>
            <a:r>
              <a:rPr lang="en-US">
                <a:effectLst/>
              </a:rPr>
              <a:t>. The following types of publications are considered to be conference publications:</a:t>
            </a:r>
          </a:p>
          <a:p>
            <a:endParaRPr lang="en-US"/>
          </a:p>
          <a:p>
            <a:pPr algn="l" fontAlgn="base">
              <a:buFont typeface="Arial" panose="020B0604020202020204" pitchFamily="34" charset="0"/>
              <a:buChar char="•"/>
            </a:pPr>
            <a:r>
              <a:rPr lang="en-US">
                <a:effectLst/>
              </a:rPr>
              <a:t>Proceedings, including collections or partial collections of papers (or of contributions, essays, etc., that are based upon papers) presented at a conference</a:t>
            </a:r>
          </a:p>
          <a:p>
            <a:pPr algn="l" fontAlgn="base">
              <a:buFont typeface="Arial" panose="020B0604020202020204" pitchFamily="34" charset="0"/>
              <a:buChar char="•"/>
            </a:pPr>
            <a:r>
              <a:rPr lang="en-US">
                <a:effectLst/>
              </a:rPr>
              <a:t>A partial collection, defined as a work containing two or more papers (or contributions, essays, etc., that are based upon papers) presented at a conference</a:t>
            </a:r>
          </a:p>
          <a:p>
            <a:pPr algn="l" fontAlgn="base">
              <a:buFont typeface="Arial" panose="020B0604020202020204" pitchFamily="34" charset="0"/>
              <a:buChar char="•"/>
            </a:pPr>
            <a:r>
              <a:rPr lang="en-US">
                <a:effectLst/>
              </a:rPr>
              <a:t>A collection of preprints of conference papers</a:t>
            </a:r>
          </a:p>
          <a:p>
            <a:pPr>
              <a:buFont typeface="Arial" panose="020B0604020202020204" pitchFamily="34" charset="0"/>
              <a:buChar char="•"/>
            </a:pPr>
            <a:endParaRPr lang="en-US"/>
          </a:p>
          <a:p>
            <a:r>
              <a:rPr lang="en-US" b="1" i="1"/>
              <a:t>None of the examples I chose for this presentation are conference publications.</a:t>
            </a:r>
          </a:p>
        </p:txBody>
      </p:sp>
      <p:sp>
        <p:nvSpPr>
          <p:cNvPr id="4" name="Slide Number Placeholder 3"/>
          <p:cNvSpPr>
            <a:spLocks noGrp="1"/>
          </p:cNvSpPr>
          <p:nvPr>
            <p:ph type="sldNum" sz="quarter" idx="5"/>
          </p:nvPr>
        </p:nvSpPr>
        <p:spPr/>
        <p:txBody>
          <a:bodyPr/>
          <a:lstStyle/>
          <a:p>
            <a:fld id="{BCE82CE6-26E6-4B94-9630-8CC1399000E6}" type="slidenum">
              <a:rPr lang="en-US" smtClean="0"/>
              <a:t>13</a:t>
            </a:fld>
            <a:endParaRPr lang="en-US"/>
          </a:p>
        </p:txBody>
      </p:sp>
    </p:spTree>
    <p:extLst>
      <p:ext uri="{BB962C8B-B14F-4D97-AF65-F5344CB8AC3E}">
        <p14:creationId xmlns:p14="http://schemas.microsoft.com/office/powerpoint/2010/main" val="2752448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the government documents that I catalog are either s or f, but I’ve had occasion to use the others such as m for Multistate. There is an example for that later on in the slides.</a:t>
            </a:r>
          </a:p>
          <a:p>
            <a:endParaRPr lang="en-US"/>
          </a:p>
          <a:p>
            <a:r>
              <a:rPr lang="en-US"/>
              <a:t>This is not a festschrift, and I have never cataloged one in my time as a cataloger. BFAS states “</a:t>
            </a:r>
            <a:r>
              <a:rPr lang="en-US" b="0" i="0">
                <a:effectLst/>
                <a:latin typeface="Arial" panose="020B0604020202020204" pitchFamily="34" charset="0"/>
              </a:rPr>
              <a:t>a complimentary or memorial publication usually in the form of a collection of essays, addresses, or biographical, bibliographic, scientific, or other contributions. It often embodies the results of research, issued in honor of a person, an institution, or a society, as a rule, on the occasion of an anniversary celebration. A true festschrift generally mentions the person, institution, or society it commemorates on the title page, cover, etc. The title of the work may or may not use the word</a:t>
            </a:r>
            <a:r>
              <a:rPr lang="en-US" b="0" i="1">
                <a:effectLst/>
                <a:latin typeface="Arial" panose="020B0604020202020204" pitchFamily="34" charset="0"/>
              </a:rPr>
              <a:t> festschrift</a:t>
            </a:r>
            <a:r>
              <a:rPr lang="en-US" b="0" i="0">
                <a:effectLst/>
                <a:latin typeface="Arial" panose="020B0604020202020204" pitchFamily="34" charset="0"/>
              </a:rPr>
              <a:t>. Other indications that an item is a festschrift include phrases such as: </a:t>
            </a:r>
            <a:r>
              <a:rPr lang="en-US" b="0" i="1">
                <a:effectLst/>
                <a:latin typeface="Arial" panose="020B0604020202020204" pitchFamily="34" charset="0"/>
              </a:rPr>
              <a:t>papers in honor of</a:t>
            </a:r>
            <a:r>
              <a:rPr lang="en-US" b="0" i="0">
                <a:effectLst/>
                <a:latin typeface="Arial" panose="020B0604020202020204" pitchFamily="34" charset="0"/>
              </a:rPr>
              <a:t>, </a:t>
            </a:r>
            <a:r>
              <a:rPr lang="en-US" b="0" i="1">
                <a:effectLst/>
                <a:latin typeface="Arial" panose="020B0604020202020204" pitchFamily="34" charset="0"/>
              </a:rPr>
              <a:t>in memory of</a:t>
            </a:r>
            <a:r>
              <a:rPr lang="en-US" b="0" i="0">
                <a:effectLst/>
                <a:latin typeface="Arial" panose="020B0604020202020204" pitchFamily="34" charset="0"/>
              </a:rPr>
              <a:t>,</a:t>
            </a:r>
            <a:r>
              <a:rPr lang="en-US" b="0" i="1">
                <a:effectLst/>
                <a:latin typeface="Arial" panose="020B0604020202020204" pitchFamily="34" charset="0"/>
              </a:rPr>
              <a:t> commemorating</a:t>
            </a:r>
            <a:r>
              <a:rPr lang="en-US" b="0" i="0">
                <a:effectLst/>
                <a:latin typeface="Arial" panose="020B0604020202020204" pitchFamily="34" charset="0"/>
              </a:rPr>
              <a:t>, and their equivalents in foreign languages.”</a:t>
            </a:r>
            <a:endParaRPr lang="en-US"/>
          </a:p>
        </p:txBody>
      </p:sp>
      <p:sp>
        <p:nvSpPr>
          <p:cNvPr id="4" name="Slide Number Placeholder 3"/>
          <p:cNvSpPr>
            <a:spLocks noGrp="1"/>
          </p:cNvSpPr>
          <p:nvPr>
            <p:ph type="sldNum" sz="quarter" idx="5"/>
          </p:nvPr>
        </p:nvSpPr>
        <p:spPr/>
        <p:txBody>
          <a:bodyPr/>
          <a:lstStyle/>
          <a:p>
            <a:fld id="{BCE82CE6-26E6-4B94-9630-8CC1399000E6}" type="slidenum">
              <a:rPr lang="en-US" smtClean="0"/>
              <a:t>14</a:t>
            </a:fld>
            <a:endParaRPr lang="en-US"/>
          </a:p>
        </p:txBody>
      </p:sp>
    </p:spTree>
    <p:extLst>
      <p:ext uri="{BB962C8B-B14F-4D97-AF65-F5344CB8AC3E}">
        <p14:creationId xmlns:p14="http://schemas.microsoft.com/office/powerpoint/2010/main" val="3846467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Here is the big chunk of fixed fields:</a:t>
            </a:r>
          </a:p>
          <a:p>
            <a:endParaRPr lang="en-US">
              <a:latin typeface="Calibri"/>
              <a:ea typeface="Calibri"/>
              <a:cs typeface="Calibri"/>
            </a:endParaRPr>
          </a:p>
          <a:p>
            <a:r>
              <a:rPr lang="en-US" err="1">
                <a:latin typeface="Calibri"/>
                <a:ea typeface="Calibri"/>
                <a:cs typeface="Calibri"/>
              </a:rPr>
              <a:t>Audn</a:t>
            </a:r>
            <a:r>
              <a:rPr lang="en-US">
                <a:latin typeface="Calibri"/>
                <a:ea typeface="Calibri"/>
                <a:cs typeface="Calibri"/>
              </a:rPr>
              <a:t> – IDOT doesn't ask for this field to be populated. If they did, I would probably use f for specialized.</a:t>
            </a:r>
          </a:p>
          <a:p>
            <a:r>
              <a:rPr lang="en-US" err="1">
                <a:latin typeface="Calibri"/>
                <a:ea typeface="Calibri"/>
                <a:cs typeface="Calibri"/>
              </a:rPr>
              <a:t>Biog</a:t>
            </a:r>
            <a:r>
              <a:rPr lang="en-US">
                <a:latin typeface="Calibri"/>
                <a:ea typeface="Calibri"/>
                <a:cs typeface="Calibri"/>
              </a:rPr>
              <a:t> - None of these examples have biographical information so this field stays blank.</a:t>
            </a:r>
          </a:p>
          <a:p>
            <a:r>
              <a:rPr lang="en-US" err="1">
                <a:latin typeface="Calibri"/>
                <a:ea typeface="Calibri"/>
                <a:cs typeface="Calibri"/>
              </a:rPr>
              <a:t>LitF</a:t>
            </a:r>
            <a:r>
              <a:rPr lang="en-US">
                <a:latin typeface="Calibri"/>
                <a:ea typeface="Calibri"/>
                <a:cs typeface="Calibri"/>
              </a:rPr>
              <a:t>  - All of these examples are non-fiction so 0 is entered here.</a:t>
            </a:r>
          </a:p>
          <a:p>
            <a:r>
              <a:rPr lang="en-US">
                <a:latin typeface="Calibri"/>
                <a:ea typeface="Calibri"/>
                <a:cs typeface="Calibri"/>
              </a:rPr>
              <a:t>Ctrl - None of the examples are controlled so leave that field blank.</a:t>
            </a:r>
          </a:p>
          <a:p>
            <a:r>
              <a:rPr lang="en-US" err="1">
                <a:latin typeface="Calibri"/>
                <a:ea typeface="Calibri"/>
                <a:cs typeface="Calibri"/>
              </a:rPr>
              <a:t>MRec</a:t>
            </a:r>
            <a:r>
              <a:rPr lang="en-US">
                <a:latin typeface="Calibri"/>
                <a:ea typeface="Calibri"/>
                <a:cs typeface="Calibri"/>
              </a:rPr>
              <a:t> - None of the examples are transcriptions of LC or NLM printed copy so leave that field blank.</a:t>
            </a:r>
          </a:p>
          <a:p>
            <a:r>
              <a:rPr lang="en-US">
                <a:latin typeface="Calibri"/>
                <a:ea typeface="Calibri"/>
                <a:cs typeface="Calibri"/>
              </a:rPr>
              <a:t>Index – this particular example has no index so 0 is entered here.</a:t>
            </a:r>
          </a:p>
          <a:p>
            <a:r>
              <a:rPr lang="en-US">
                <a:latin typeface="Calibri"/>
                <a:ea typeface="Calibri"/>
                <a:cs typeface="Calibri"/>
              </a:rPr>
              <a:t>Lang - Text of the document is in English so </a:t>
            </a:r>
            <a:r>
              <a:rPr lang="en-US" err="1">
                <a:latin typeface="Calibri"/>
                <a:ea typeface="Calibri"/>
                <a:cs typeface="Calibri"/>
              </a:rPr>
              <a:t>eng</a:t>
            </a:r>
            <a:r>
              <a:rPr lang="en-US">
                <a:latin typeface="Calibri"/>
                <a:ea typeface="Calibri"/>
                <a:cs typeface="Calibri"/>
              </a:rPr>
              <a:t> goes in this field.</a:t>
            </a:r>
          </a:p>
          <a:p>
            <a:r>
              <a:rPr lang="en-US" err="1">
                <a:latin typeface="Calibri"/>
                <a:ea typeface="Calibri"/>
                <a:cs typeface="Calibri"/>
              </a:rPr>
              <a:t>Ctry</a:t>
            </a:r>
            <a:r>
              <a:rPr lang="en-US">
                <a:latin typeface="Calibri"/>
                <a:ea typeface="Calibri"/>
                <a:cs typeface="Calibri"/>
              </a:rPr>
              <a:t> - This was published in Illinois so </a:t>
            </a:r>
            <a:r>
              <a:rPr lang="en-US" err="1">
                <a:latin typeface="Calibri"/>
                <a:ea typeface="Calibri"/>
                <a:cs typeface="Calibri"/>
              </a:rPr>
              <a:t>ilu</a:t>
            </a:r>
            <a:r>
              <a:rPr lang="en-US">
                <a:latin typeface="Calibri"/>
                <a:ea typeface="Calibri"/>
                <a:cs typeface="Calibri"/>
              </a:rPr>
              <a:t> goes here.</a:t>
            </a:r>
          </a:p>
        </p:txBody>
      </p:sp>
      <p:sp>
        <p:nvSpPr>
          <p:cNvPr id="4" name="Slide Number Placeholder 3"/>
          <p:cNvSpPr>
            <a:spLocks noGrp="1"/>
          </p:cNvSpPr>
          <p:nvPr>
            <p:ph type="sldNum" sz="quarter" idx="5"/>
          </p:nvPr>
        </p:nvSpPr>
        <p:spPr/>
        <p:txBody>
          <a:bodyPr/>
          <a:lstStyle/>
          <a:p>
            <a:fld id="{BCE82CE6-26E6-4B94-9630-8CC1399000E6}" type="slidenum">
              <a:rPr lang="en-US" smtClean="0"/>
              <a:t>15</a:t>
            </a:fld>
            <a:endParaRPr lang="en-US"/>
          </a:p>
        </p:txBody>
      </p:sp>
    </p:spTree>
    <p:extLst>
      <p:ext uri="{BB962C8B-B14F-4D97-AF65-F5344CB8AC3E}">
        <p14:creationId xmlns:p14="http://schemas.microsoft.com/office/powerpoint/2010/main" val="1459517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err="1"/>
              <a:t>DtSt</a:t>
            </a:r>
            <a:r>
              <a:rPr lang="en-US"/>
              <a:t> – this item has an issue date of May 2025, I used e for detailed date.</a:t>
            </a:r>
          </a:p>
          <a:p>
            <a:pPr>
              <a:defRPr/>
            </a:pPr>
            <a:endParaRPr lang="en-US" b="1"/>
          </a:p>
          <a:p>
            <a:pPr>
              <a:defRPr/>
            </a:pPr>
            <a:r>
              <a:rPr lang="en-US" b="1"/>
              <a:t>e Detailed</a:t>
            </a:r>
            <a:r>
              <a:rPr lang="en-US" b="1">
                <a:effectLst/>
              </a:rPr>
              <a:t> date</a:t>
            </a:r>
            <a:r>
              <a:rPr lang="en-US">
                <a:effectLst/>
              </a:rPr>
              <a:t>. Use if the issue date includes year and month or year, month, and day. Code </a:t>
            </a:r>
            <a:r>
              <a:rPr lang="en-US" i="1" err="1">
                <a:effectLst/>
              </a:rPr>
              <a:t>uu</a:t>
            </a:r>
            <a:r>
              <a:rPr lang="en-US">
                <a:effectLst/>
              </a:rPr>
              <a:t> is used for the final two characters of </a:t>
            </a:r>
            <a:r>
              <a:rPr lang="en-US" i="1" u="sng">
                <a:solidFill>
                  <a:srgbClr val="007DBA"/>
                </a:solidFill>
                <a:effectLst/>
                <a:hlinkClick r:id="rId3"/>
              </a:rPr>
              <a:t>Date 2</a:t>
            </a:r>
            <a:r>
              <a:rPr lang="en-US">
                <a:effectLst/>
              </a:rPr>
              <a:t> if the day is unknown for an event known to have occurred on a specific day, such as an original broadcast date. Leave the final two characters of </a:t>
            </a:r>
            <a:r>
              <a:rPr lang="en-US" i="1">
                <a:effectLst/>
              </a:rPr>
              <a:t>Date 2</a:t>
            </a:r>
            <a:r>
              <a:rPr lang="en-US">
                <a:effectLst/>
              </a:rPr>
              <a:t> coded </a:t>
            </a:r>
            <a:r>
              <a:rPr lang="en-US" i="1">
                <a:effectLst/>
              </a:rPr>
              <a:t>blank</a:t>
            </a:r>
            <a:r>
              <a:rPr lang="en-US">
                <a:effectLst/>
              </a:rPr>
              <a:t> if there is no day of month given on the item and no day can be inferred. Use the form </a:t>
            </a:r>
            <a:r>
              <a:rPr lang="en-US" i="1" err="1">
                <a:effectLst/>
              </a:rPr>
              <a:t>yyyy,</a:t>
            </a:r>
            <a:r>
              <a:rPr lang="en-US" i="1" err="1"/>
              <a:t>mm</a:t>
            </a:r>
            <a:r>
              <a:rPr lang="en-US" i="1"/>
              <a:t>.</a:t>
            </a:r>
            <a:endParaRPr lang="en-US"/>
          </a:p>
          <a:p>
            <a:pPr>
              <a:defRPr/>
            </a:pPr>
            <a:endParaRPr lang="en-US"/>
          </a:p>
          <a:p>
            <a:pPr>
              <a:defRPr/>
            </a:pPr>
            <a:r>
              <a:rPr lang="en-US"/>
              <a:t>Dates -  2024, 05 (since it is the May 2025 issue)</a:t>
            </a:r>
          </a:p>
          <a:p>
            <a:endParaRPr lang="en-US"/>
          </a:p>
          <a:p>
            <a:r>
              <a:rPr lang="en-US"/>
              <a:t>264 – put the year only in brackets</a:t>
            </a:r>
          </a:p>
          <a:p>
            <a:r>
              <a:rPr lang="en-US"/>
              <a:t>500 – put the month and year in quotation marks and remember to put a period after the second quotation mark (BFAS does not instruct you to add the period, but MARC Report will flag the lack of a period as an error)</a:t>
            </a:r>
          </a:p>
          <a:p>
            <a:endParaRPr lang="en-US"/>
          </a:p>
          <a:p>
            <a:r>
              <a:rPr lang="en-US" b="1"/>
              <a:t>***Keep in mind - </a:t>
            </a:r>
            <a:r>
              <a:rPr lang="en-US"/>
              <a:t>None of my examples are continuing resources as those are a whole other discussion on their own. These transportation documents are parts of different SERIES not SERIALS.</a:t>
            </a:r>
          </a:p>
        </p:txBody>
      </p:sp>
      <p:sp>
        <p:nvSpPr>
          <p:cNvPr id="4" name="Slide Number Placeholder 3"/>
          <p:cNvSpPr>
            <a:spLocks noGrp="1"/>
          </p:cNvSpPr>
          <p:nvPr>
            <p:ph type="sldNum" sz="quarter" idx="5"/>
          </p:nvPr>
        </p:nvSpPr>
        <p:spPr/>
        <p:txBody>
          <a:bodyPr/>
          <a:lstStyle/>
          <a:p>
            <a:fld id="{BCE82CE6-26E6-4B94-9630-8CC1399000E6}" type="slidenum">
              <a:rPr lang="en-US" smtClean="0"/>
              <a:t>16</a:t>
            </a:fld>
            <a:endParaRPr lang="en-US"/>
          </a:p>
        </p:txBody>
      </p:sp>
    </p:spTree>
    <p:extLst>
      <p:ext uri="{BB962C8B-B14F-4D97-AF65-F5344CB8AC3E}">
        <p14:creationId xmlns:p14="http://schemas.microsoft.com/office/powerpoint/2010/main" val="2639144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8C9C0-D238-A6B9-F0E2-54188B38C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F8D6A-892B-CF48-5B43-11CE08A21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42FE3C-9397-08A9-B129-9221BC0FD782}"/>
              </a:ext>
            </a:extLst>
          </p:cNvPr>
          <p:cNvSpPr>
            <a:spLocks noGrp="1"/>
          </p:cNvSpPr>
          <p:nvPr>
            <p:ph type="body" idx="1"/>
          </p:nvPr>
        </p:nvSpPr>
        <p:spPr/>
        <p:txBody>
          <a:bodyPr/>
          <a:lstStyle/>
          <a:p>
            <a:pPr fontAlgn="base"/>
            <a:r>
              <a:rPr lang="en-US"/>
              <a:t>022 ISSN  is not added for these examples – put in 490 and 830 instead. **Remember these are part of a series not a serial publication. On the slide is the error message I received when I tried to add 022 in the record.</a:t>
            </a:r>
          </a:p>
          <a:p>
            <a:endParaRPr lang="en-US">
              <a:latin typeface="Aptos"/>
            </a:endParaRPr>
          </a:p>
          <a:p>
            <a:r>
              <a:rPr lang="en-US"/>
              <a:t>027  </a:t>
            </a:r>
            <a:r>
              <a:rPr lang="en-US" b="0" i="0">
                <a:effectLst/>
                <a:latin typeface="Arial"/>
                <a:cs typeface="Arial"/>
              </a:rPr>
              <a:t>Field 027 contains a Standard Technical Report Number (STRN) or an International Standard Technical Report Number (ISRN) assigned to a technical report. The technical report number is usually the primary means of identifying a specific technical report. – </a:t>
            </a:r>
            <a:r>
              <a:rPr lang="en-US" b="0" i="1">
                <a:effectLst/>
                <a:latin typeface="Arial"/>
                <a:cs typeface="Arial"/>
              </a:rPr>
              <a:t>none I could find </a:t>
            </a:r>
            <a:r>
              <a:rPr lang="en-US" i="1">
                <a:latin typeface="Arial"/>
                <a:cs typeface="Arial"/>
              </a:rPr>
              <a:t>on the resource - used</a:t>
            </a:r>
            <a:r>
              <a:rPr lang="en-US" b="0" i="1">
                <a:effectLst/>
                <a:latin typeface="Arial"/>
                <a:cs typeface="Arial"/>
              </a:rPr>
              <a:t> 088 instead</a:t>
            </a:r>
            <a:endParaRPr lang="en-US" i="1">
              <a:latin typeface="Arial"/>
              <a:cs typeface="Arial"/>
            </a:endParaRPr>
          </a:p>
          <a:p>
            <a:pPr marL="0" marR="0" lvl="0" indent="0" algn="l" defTabSz="914400">
              <a:lnSpc>
                <a:spcPct val="100000"/>
              </a:lnSpc>
              <a:spcBef>
                <a:spcPts val="0"/>
              </a:spcBef>
              <a:spcAft>
                <a:spcPts val="0"/>
              </a:spcAft>
              <a:buClrTx/>
              <a:buSzTx/>
              <a:buFontTx/>
              <a:buNone/>
              <a:tabLst/>
              <a:defRPr/>
            </a:pPr>
            <a:endParaRPr lang="en-US">
              <a:latin typeface="Arial"/>
              <a:cs typeface="Arial"/>
            </a:endParaRPr>
          </a:p>
          <a:p>
            <a:pPr>
              <a:defRPr/>
            </a:pPr>
            <a:r>
              <a:rPr lang="en-US">
                <a:latin typeface="Arial"/>
                <a:cs typeface="Arial"/>
              </a:rPr>
              <a:t>040 – SPI indicates that the Illinois State Library created the record, </a:t>
            </a:r>
            <a:r>
              <a:rPr lang="en-US" err="1">
                <a:latin typeface="Arial"/>
                <a:cs typeface="Arial"/>
              </a:rPr>
              <a:t>eng</a:t>
            </a:r>
            <a:r>
              <a:rPr lang="en-US">
                <a:latin typeface="Arial"/>
                <a:cs typeface="Arial"/>
              </a:rPr>
              <a:t> because the </a:t>
            </a:r>
            <a:r>
              <a:rPr lang="en-US" b="1" i="1">
                <a:latin typeface="Arial"/>
                <a:cs typeface="Arial"/>
              </a:rPr>
              <a:t>record  </a:t>
            </a:r>
            <a:r>
              <a:rPr lang="en-US" b="1">
                <a:latin typeface="Arial"/>
                <a:cs typeface="Arial"/>
              </a:rPr>
              <a:t>is in English. This has nothing to do with the Lang that the actual text is in, </a:t>
            </a:r>
            <a:r>
              <a:rPr lang="en-US" err="1">
                <a:latin typeface="Arial"/>
                <a:cs typeface="Arial"/>
              </a:rPr>
              <a:t>rda</a:t>
            </a:r>
            <a:r>
              <a:rPr lang="en-US">
                <a:latin typeface="Arial"/>
                <a:cs typeface="Arial"/>
              </a:rPr>
              <a:t> because</a:t>
            </a:r>
            <a:r>
              <a:rPr lang="en-US" b="1">
                <a:latin typeface="Arial"/>
                <a:cs typeface="Arial"/>
              </a:rPr>
              <a:t> </a:t>
            </a:r>
            <a:r>
              <a:rPr lang="en-US">
                <a:latin typeface="Arial"/>
                <a:cs typeface="Arial"/>
              </a:rPr>
              <a:t>the record uses RDA, OCLC and I (VICSF) have made changes to the record.</a:t>
            </a:r>
          </a:p>
          <a:p>
            <a:pPr>
              <a:defRPr/>
            </a:pPr>
            <a:endParaRPr lang="en-US">
              <a:latin typeface="Arial"/>
              <a:cs typeface="Arial"/>
            </a:endParaRPr>
          </a:p>
          <a:p>
            <a:pPr>
              <a:defRPr/>
            </a:pPr>
            <a:r>
              <a:rPr lang="en-US">
                <a:latin typeface="Arial"/>
                <a:cs typeface="Arial"/>
              </a:rPr>
              <a:t>043 – for this particular example, I used two area codes since the document discusses how the topic affects roads in Illinois, but the researchers studied similar tests in other states.</a:t>
            </a:r>
          </a:p>
          <a:p>
            <a:pPr>
              <a:defRPr/>
            </a:pPr>
            <a:endParaRPr lang="en-US">
              <a:latin typeface="Arial"/>
              <a:cs typeface="Arial"/>
            </a:endParaRPr>
          </a:p>
          <a:p>
            <a:pPr>
              <a:defRPr/>
            </a:pPr>
            <a:r>
              <a:rPr lang="en-US">
                <a:latin typeface="Arial"/>
                <a:cs typeface="Arial"/>
              </a:rPr>
              <a:t>049 – auto-generated</a:t>
            </a:r>
          </a:p>
          <a:p>
            <a:pPr>
              <a:defRPr/>
            </a:pPr>
            <a:endParaRPr lang="en-US"/>
          </a:p>
          <a:p>
            <a:pPr>
              <a:defRPr/>
            </a:pPr>
            <a:r>
              <a:rPr lang="en-US"/>
              <a:t>074 GPO Item number </a:t>
            </a:r>
            <a:r>
              <a:rPr lang="en-US" b="0" i="0">
                <a:effectLst/>
                <a:latin typeface="Arial"/>
                <a:cs typeface="Arial"/>
              </a:rPr>
              <a:t>The United States Government Printing Office (GPO) item number. GPO uses the item number to manage the distribution of publications within its depository library system. While the item number relates to categories of publications, it is not an order number or the unique number that identifies each entry in the </a:t>
            </a:r>
            <a:r>
              <a:rPr lang="en-US" b="0" i="1" u="sng">
                <a:solidFill>
                  <a:srgbClr val="007DBA"/>
                </a:solidFill>
                <a:effectLst/>
                <a:latin typeface="Arial"/>
                <a:cs typeface="Arial"/>
                <a:hlinkClick r:id="rId3"/>
              </a:rPr>
              <a:t>Catalog of U.S. Government Publications</a:t>
            </a:r>
            <a:r>
              <a:rPr lang="en-US" b="0" i="0">
                <a:effectLst/>
                <a:latin typeface="Arial"/>
                <a:cs typeface="Arial"/>
              </a:rPr>
              <a:t>.  None that I could find</a:t>
            </a:r>
            <a:r>
              <a:rPr lang="en-US">
                <a:latin typeface="Arial"/>
                <a:cs typeface="Arial"/>
              </a:rPr>
              <a:t> on this resource.</a:t>
            </a:r>
            <a:endParaRPr lang="en-US"/>
          </a:p>
          <a:p>
            <a:pPr marL="0" marR="0" lvl="0" indent="0" algn="l" defTabSz="914400">
              <a:lnSpc>
                <a:spcPct val="100000"/>
              </a:lnSpc>
              <a:spcBef>
                <a:spcPts val="0"/>
              </a:spcBef>
              <a:spcAft>
                <a:spcPts val="0"/>
              </a:spcAft>
              <a:buClrTx/>
              <a:buSzTx/>
              <a:buFontTx/>
              <a:buNone/>
              <a:tabLst/>
              <a:defRPr/>
            </a:pPr>
            <a:endParaRPr lang="en-US">
              <a:latin typeface="Arial"/>
              <a:cs typeface="Arial"/>
            </a:endParaRPr>
          </a:p>
          <a:p>
            <a:pPr>
              <a:defRPr/>
            </a:pPr>
            <a:r>
              <a:rPr lang="en-US">
                <a:latin typeface="Arial"/>
                <a:cs typeface="Arial"/>
              </a:rPr>
              <a:t>082 – Dewey Decimal number</a:t>
            </a:r>
          </a:p>
          <a:p>
            <a:pPr>
              <a:defRPr/>
            </a:pPr>
            <a:endParaRPr lang="en-US"/>
          </a:p>
          <a:p>
            <a:pPr>
              <a:defRPr/>
            </a:pPr>
            <a:r>
              <a:rPr lang="en-US"/>
              <a:t>086 </a:t>
            </a:r>
            <a:r>
              <a:rPr lang="en-US" b="0" i="0">
                <a:effectLst/>
                <a:latin typeface="Arial"/>
                <a:cs typeface="Arial"/>
              </a:rPr>
              <a:t>United States Superintendent of Documents (</a:t>
            </a:r>
            <a:r>
              <a:rPr lang="en-US" b="0" i="0" err="1">
                <a:effectLst/>
                <a:latin typeface="Arial"/>
                <a:cs typeface="Arial"/>
              </a:rPr>
              <a:t>SuDOC</a:t>
            </a:r>
            <a:r>
              <a:rPr lang="en-US" b="0" i="0">
                <a:effectLst/>
                <a:latin typeface="Arial"/>
                <a:cs typeface="Arial"/>
              </a:rPr>
              <a:t>) numbers – none I could find</a:t>
            </a:r>
            <a:r>
              <a:rPr lang="en-US">
                <a:latin typeface="Arial"/>
                <a:cs typeface="Arial"/>
              </a:rPr>
              <a:t> on the resource itself, but Pam did find a way to do an additional search. I still did not include the 086 field since I didn't find it on the item itself.  </a:t>
            </a:r>
            <a:endParaRPr lang="en-US">
              <a:latin typeface="Arial" panose="020B0604020202020204" pitchFamily="34" charset="0"/>
              <a:cs typeface="Arial"/>
            </a:endParaRPr>
          </a:p>
          <a:p>
            <a:pPr>
              <a:defRPr/>
            </a:pPr>
            <a:r>
              <a:rPr lang="en-US">
                <a:latin typeface="Arial"/>
                <a:cs typeface="Arial"/>
              </a:rPr>
              <a:t>******"</a:t>
            </a:r>
            <a:r>
              <a:rPr lang="en-US"/>
              <a:t>I found a </a:t>
            </a:r>
            <a:r>
              <a:rPr lang="en-US" err="1"/>
              <a:t>SuDOC</a:t>
            </a:r>
            <a:r>
              <a:rPr lang="en-US"/>
              <a:t> number and searched for that in OCLC: C3.186, changed the drop-down to Gov Doc Number (</a:t>
            </a:r>
            <a:r>
              <a:rPr lang="en-US" err="1"/>
              <a:t>gn</a:t>
            </a:r>
            <a:r>
              <a:rPr lang="en-US"/>
              <a:t>:) and had 12 search results. This page has a list of </a:t>
            </a:r>
            <a:r>
              <a:rPr lang="en-US" err="1"/>
              <a:t>SuDOC</a:t>
            </a:r>
            <a:r>
              <a:rPr lang="en-US"/>
              <a:t> numbers, if you want to search for others on your own, </a:t>
            </a:r>
            <a:r>
              <a:rPr lang="en-US">
                <a:hlinkClick r:id="rId4"/>
              </a:rPr>
              <a:t>https://libguides.libraries.wsu.edu/c.php?g=1083084&amp;p=7894730</a:t>
            </a:r>
            <a:r>
              <a:rPr lang="en-US"/>
              <a:t> "</a:t>
            </a:r>
            <a:endParaRPr lang="en-US">
              <a:latin typeface="Arial" panose="020B0604020202020204" pitchFamily="34" charset="0"/>
              <a:cs typeface="Arial"/>
            </a:endParaRPr>
          </a:p>
          <a:p>
            <a:pPr>
              <a:defRPr/>
            </a:pPr>
            <a:endParaRPr lang="en-US" b="0" i="0">
              <a:effectLst/>
              <a:latin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rial"/>
                <a:cs typeface="Arial"/>
              </a:rPr>
              <a:t>088 Report number  For technical reports, a report number that is not a Standard Technical Report Number (STRN). Use </a:t>
            </a:r>
            <a:r>
              <a:rPr lang="en-US" b="0" i="0" u="sng">
                <a:solidFill>
                  <a:srgbClr val="007DBA"/>
                </a:solidFill>
                <a:effectLst/>
                <a:latin typeface="Arial"/>
                <a:cs typeface="Arial"/>
                <a:hlinkClick r:id="rId5"/>
              </a:rPr>
              <a:t>field 027</a:t>
            </a:r>
            <a:r>
              <a:rPr lang="en-US" b="0" i="0">
                <a:effectLst/>
                <a:latin typeface="Arial"/>
                <a:cs typeface="Arial"/>
              </a:rPr>
              <a:t> for standard report numbers formulated according to the STRN Standard, ANSI Z39.23-1983. Use field 088 for nonstandard report numbers.</a:t>
            </a:r>
          </a:p>
          <a:p>
            <a:pPr>
              <a:defRPr/>
            </a:pPr>
            <a:endParaRPr lang="en-US">
              <a:latin typeface="Arial"/>
              <a:cs typeface="Arial"/>
            </a:endParaRPr>
          </a:p>
          <a:p>
            <a:pPr>
              <a:defRPr/>
            </a:pPr>
            <a:r>
              <a:rPr lang="en-US">
                <a:latin typeface="Arial"/>
                <a:cs typeface="Arial"/>
              </a:rPr>
              <a:t>100 – first author listed, other authors go in 700 field</a:t>
            </a:r>
          </a:p>
          <a:p>
            <a:pPr>
              <a:defRPr/>
            </a:pPr>
            <a:endParaRPr lang="en-US">
              <a:latin typeface="Arial"/>
              <a:cs typeface="Arial"/>
            </a:endParaRPr>
          </a:p>
          <a:p>
            <a:pPr>
              <a:defRPr/>
            </a:pPr>
            <a:r>
              <a:rPr lang="en-US">
                <a:latin typeface="Arial"/>
                <a:cs typeface="Arial"/>
              </a:rPr>
              <a:t>245 – title</a:t>
            </a:r>
          </a:p>
          <a:p>
            <a:pPr>
              <a:defRPr/>
            </a:pPr>
            <a:endParaRPr lang="en-US">
              <a:latin typeface="Arial"/>
              <a:cs typeface="Arial"/>
            </a:endParaRPr>
          </a:p>
          <a:p>
            <a:pPr>
              <a:defRPr/>
            </a:pPr>
            <a:r>
              <a:rPr lang="en-US">
                <a:latin typeface="Arial"/>
                <a:cs typeface="Arial"/>
              </a:rPr>
              <a:t>246 – varying form of title – 1 note, added entry    2 Distinctive title</a:t>
            </a:r>
          </a:p>
          <a:p>
            <a:pPr>
              <a:defRPr/>
            </a:pPr>
            <a:endParaRPr lang="en-US">
              <a:latin typeface="Arial"/>
              <a:cs typeface="Arial"/>
            </a:endParaRPr>
          </a:p>
          <a:p>
            <a:pPr>
              <a:defRPr/>
            </a:pPr>
            <a:r>
              <a:rPr lang="en-US">
                <a:latin typeface="Arial"/>
                <a:cs typeface="Arial"/>
              </a:rPr>
              <a:t>264 -  There are many agencies credited on the cover and the tech report page so it can be difficult trying to parse out which agency did what (publisher, issuing body, sponsoring body).</a:t>
            </a:r>
          </a:p>
        </p:txBody>
      </p:sp>
      <p:sp>
        <p:nvSpPr>
          <p:cNvPr id="4" name="Slide Number Placeholder 3">
            <a:extLst>
              <a:ext uri="{FF2B5EF4-FFF2-40B4-BE49-F238E27FC236}">
                <a16:creationId xmlns:a16="http://schemas.microsoft.com/office/drawing/2014/main" id="{70E40F3D-66DC-AFCC-CFF6-42319C2CE8CA}"/>
              </a:ext>
            </a:extLst>
          </p:cNvPr>
          <p:cNvSpPr>
            <a:spLocks noGrp="1"/>
          </p:cNvSpPr>
          <p:nvPr>
            <p:ph type="sldNum" sz="quarter" idx="5"/>
          </p:nvPr>
        </p:nvSpPr>
        <p:spPr/>
        <p:txBody>
          <a:bodyPr/>
          <a:lstStyle/>
          <a:p>
            <a:fld id="{BCE82CE6-26E6-4B94-9630-8CC1399000E6}" type="slidenum">
              <a:rPr lang="en-US" smtClean="0"/>
              <a:t>17</a:t>
            </a:fld>
            <a:endParaRPr lang="en-US"/>
          </a:p>
        </p:txBody>
      </p:sp>
    </p:spTree>
    <p:extLst>
      <p:ext uri="{BB962C8B-B14F-4D97-AF65-F5344CB8AC3E}">
        <p14:creationId xmlns:p14="http://schemas.microsoft.com/office/powerpoint/2010/main" val="927300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A9214-9604-1D92-222E-186C6D4B0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A646B-8036-407D-B027-378C187605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9F6B2-6D3F-4E81-671D-8FFA11742C51}"/>
              </a:ext>
            </a:extLst>
          </p:cNvPr>
          <p:cNvSpPr>
            <a:spLocks noGrp="1"/>
          </p:cNvSpPr>
          <p:nvPr>
            <p:ph type="body" idx="1"/>
          </p:nvPr>
        </p:nvSpPr>
        <p:spPr/>
        <p:txBody>
          <a:bodyPr/>
          <a:lstStyle/>
          <a:p>
            <a:pPr>
              <a:defRPr/>
            </a:pPr>
            <a:r>
              <a:rPr lang="en-US"/>
              <a:t>300 - note the . at the end of the field because of series.</a:t>
            </a:r>
          </a:p>
          <a:p>
            <a:pPr>
              <a:defRPr/>
            </a:pPr>
            <a:endParaRPr lang="en-US"/>
          </a:p>
          <a:p>
            <a:pPr>
              <a:defRPr/>
            </a:pPr>
            <a:r>
              <a:rPr lang="en-US"/>
              <a:t>This is part of a series which means that the ISSN goes in subfield x in both 490 fields. In the 490s, the x subfield comes before the v subfield</a:t>
            </a:r>
          </a:p>
          <a:p>
            <a:pPr>
              <a:defRPr/>
            </a:pPr>
            <a:endParaRPr lang="en-US"/>
          </a:p>
          <a:p>
            <a:pPr marL="0" marR="0" lvl="0" indent="0" algn="l" defTabSz="914400">
              <a:lnSpc>
                <a:spcPct val="100000"/>
              </a:lnSpc>
              <a:spcBef>
                <a:spcPts val="0"/>
              </a:spcBef>
              <a:spcAft>
                <a:spcPts val="0"/>
              </a:spcAft>
              <a:buClrTx/>
              <a:buSzTx/>
              <a:buFontTx/>
              <a:buNone/>
              <a:tabLst/>
              <a:defRPr/>
            </a:pPr>
            <a:r>
              <a:rPr lang="en-US"/>
              <a:t>The report number is 24-010, but the series it is part of is 24-012</a:t>
            </a:r>
          </a:p>
          <a:p>
            <a:pPr>
              <a:defRPr/>
            </a:pPr>
            <a:r>
              <a:rPr lang="en-US"/>
              <a:t>---------------------------------------------------------------------------------------------Extra notes below</a:t>
            </a:r>
          </a:p>
          <a:p>
            <a:pPr>
              <a:defRPr/>
            </a:pPr>
            <a:r>
              <a:rPr lang="en-US"/>
              <a:t>Repeat subfield </a:t>
            </a:r>
            <a:r>
              <a:rPr lang="en-US" err="1"/>
              <a:t>ǂx</a:t>
            </a:r>
            <a:r>
              <a:rPr lang="en-US"/>
              <a:t> when ISSNs for both a series and subseries are recorded.</a:t>
            </a:r>
          </a:p>
          <a:p>
            <a:pPr>
              <a:defRPr/>
            </a:pPr>
            <a:r>
              <a:rPr lang="en-US"/>
              <a:t>490 1 Lund studies in geography, </a:t>
            </a:r>
            <a:r>
              <a:rPr lang="en-US" err="1"/>
              <a:t>ǂx</a:t>
            </a:r>
            <a:r>
              <a:rPr lang="en-US"/>
              <a:t> 1400-1144 ; </a:t>
            </a:r>
            <a:r>
              <a:rPr lang="en-US" err="1"/>
              <a:t>ǂv</a:t>
            </a:r>
            <a:r>
              <a:rPr lang="en-US"/>
              <a:t> 101. </a:t>
            </a:r>
            <a:r>
              <a:rPr lang="en-US" err="1"/>
              <a:t>ǂa</a:t>
            </a:r>
            <a:r>
              <a:rPr lang="en-US"/>
              <a:t> Ser. B, Human geography, </a:t>
            </a:r>
            <a:r>
              <a:rPr lang="en-US" err="1"/>
              <a:t>ǂx</a:t>
            </a:r>
            <a:r>
              <a:rPr lang="en-US"/>
              <a:t> 0076-1478 ; </a:t>
            </a:r>
            <a:r>
              <a:rPr lang="en-US" err="1"/>
              <a:t>ǂv</a:t>
            </a:r>
            <a:r>
              <a:rPr lang="en-US"/>
              <a:t> 48</a:t>
            </a:r>
          </a:p>
          <a:p>
            <a:pPr>
              <a:defRPr/>
            </a:pPr>
            <a:r>
              <a:rPr lang="en-US"/>
              <a:t>830 0 Lund studies in geography ; </a:t>
            </a:r>
            <a:r>
              <a:rPr lang="en-US" err="1"/>
              <a:t>ǂv</a:t>
            </a:r>
            <a:r>
              <a:rPr lang="en-US"/>
              <a:t> v. 101 </a:t>
            </a:r>
            <a:r>
              <a:rPr lang="en-US" err="1"/>
              <a:t>ǂx</a:t>
            </a:r>
            <a:r>
              <a:rPr lang="en-US"/>
              <a:t> 1400-1144</a:t>
            </a:r>
          </a:p>
          <a:p>
            <a:pPr>
              <a:defRPr/>
            </a:pPr>
            <a:r>
              <a:rPr lang="en-US"/>
              <a:t>830 0 Lund studies in geography. </a:t>
            </a:r>
            <a:r>
              <a:rPr lang="en-US" err="1"/>
              <a:t>ǂn</a:t>
            </a:r>
            <a:r>
              <a:rPr lang="en-US"/>
              <a:t> Ser. B, </a:t>
            </a:r>
            <a:r>
              <a:rPr lang="en-US" err="1"/>
              <a:t>ǂp</a:t>
            </a:r>
            <a:r>
              <a:rPr lang="en-US"/>
              <a:t> Human geography ; </a:t>
            </a:r>
            <a:r>
              <a:rPr lang="en-US" err="1"/>
              <a:t>ǂv</a:t>
            </a:r>
            <a:r>
              <a:rPr lang="en-US"/>
              <a:t> v. 48 </a:t>
            </a:r>
            <a:r>
              <a:rPr lang="en-US" err="1"/>
              <a:t>ǂx</a:t>
            </a:r>
            <a:r>
              <a:rPr lang="en-US"/>
              <a:t> 0076-1478</a:t>
            </a:r>
          </a:p>
          <a:p>
            <a:pPr>
              <a:defRPr/>
            </a:pPr>
            <a:r>
              <a:rPr lang="en-US"/>
              <a:t>Note: When an item contains an ISSN for the series, but lacks a series title, the ISSN is recorded in field 500.</a:t>
            </a:r>
          </a:p>
          <a:p>
            <a:pPr>
              <a:defRPr/>
            </a:pPr>
            <a:r>
              <a:rPr lang="en-US"/>
              <a:t>500  "ISSN 0399-3388" </a:t>
            </a:r>
          </a:p>
        </p:txBody>
      </p:sp>
      <p:sp>
        <p:nvSpPr>
          <p:cNvPr id="4" name="Slide Number Placeholder 3">
            <a:extLst>
              <a:ext uri="{FF2B5EF4-FFF2-40B4-BE49-F238E27FC236}">
                <a16:creationId xmlns:a16="http://schemas.microsoft.com/office/drawing/2014/main" id="{AAE04D07-737D-3A2F-B4CC-FE4815E93BB1}"/>
              </a:ext>
            </a:extLst>
          </p:cNvPr>
          <p:cNvSpPr>
            <a:spLocks noGrp="1"/>
          </p:cNvSpPr>
          <p:nvPr>
            <p:ph type="sldNum" sz="quarter" idx="5"/>
          </p:nvPr>
        </p:nvSpPr>
        <p:spPr/>
        <p:txBody>
          <a:bodyPr/>
          <a:lstStyle/>
          <a:p>
            <a:fld id="{BCE82CE6-26E6-4B94-9630-8CC1399000E6}" type="slidenum">
              <a:rPr lang="en-US" smtClean="0"/>
              <a:t>18</a:t>
            </a:fld>
            <a:endParaRPr lang="en-US"/>
          </a:p>
        </p:txBody>
      </p:sp>
    </p:spTree>
    <p:extLst>
      <p:ext uri="{BB962C8B-B14F-4D97-AF65-F5344CB8AC3E}">
        <p14:creationId xmlns:p14="http://schemas.microsoft.com/office/powerpoint/2010/main" val="617547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9219C-6296-7377-FFD0-EA0406342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4E752-37C0-1D19-7797-92DF7EBBC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20DF6-0B40-1606-ECDC-B62A8B47B7B1}"/>
              </a:ext>
            </a:extLst>
          </p:cNvPr>
          <p:cNvSpPr>
            <a:spLocks noGrp="1"/>
          </p:cNvSpPr>
          <p:nvPr>
            <p:ph type="body" idx="1"/>
          </p:nvPr>
        </p:nvSpPr>
        <p:spPr/>
        <p:txBody>
          <a:bodyPr/>
          <a:lstStyle/>
          <a:p>
            <a:pPr>
              <a:defRPr/>
            </a:pPr>
            <a:r>
              <a:rPr lang="en-US"/>
              <a:t>500 (4 instances) - performing organizing report #, report #, report date, grant # add "" to record</a:t>
            </a:r>
          </a:p>
          <a:p>
            <a:pPr>
              <a:defRPr/>
            </a:pPr>
            <a:endParaRPr lang="en-US"/>
          </a:p>
          <a:p>
            <a:pPr>
              <a:defRPr/>
            </a:pPr>
            <a:r>
              <a:rPr lang="en-US"/>
              <a:t>520 – description – might be able to paraphrase and make it shorter and delete indicator 3</a:t>
            </a:r>
          </a:p>
          <a:p>
            <a:pPr>
              <a:defRPr/>
            </a:pPr>
            <a:endParaRPr lang="en-US"/>
          </a:p>
          <a:p>
            <a:pPr>
              <a:defRPr/>
            </a:pPr>
            <a:r>
              <a:rPr lang="en-US"/>
              <a:t>504 – makes note of the bibliography</a:t>
            </a:r>
          </a:p>
          <a:p>
            <a:pPr>
              <a:defRPr/>
            </a:pPr>
            <a:endParaRPr lang="en-US"/>
          </a:p>
          <a:p>
            <a:pPr>
              <a:defRPr/>
            </a:pPr>
            <a:r>
              <a:rPr lang="en-US"/>
              <a:t>563 – info about binding</a:t>
            </a:r>
          </a:p>
          <a:p>
            <a:pPr>
              <a:defRPr/>
            </a:pPr>
            <a:endParaRPr lang="en-US"/>
          </a:p>
          <a:p>
            <a:pPr>
              <a:defRPr/>
            </a:pPr>
            <a:r>
              <a:rPr lang="en-US"/>
              <a:t>588 – where I got the title info</a:t>
            </a:r>
          </a:p>
        </p:txBody>
      </p:sp>
      <p:sp>
        <p:nvSpPr>
          <p:cNvPr id="4" name="Slide Number Placeholder 3">
            <a:extLst>
              <a:ext uri="{FF2B5EF4-FFF2-40B4-BE49-F238E27FC236}">
                <a16:creationId xmlns:a16="http://schemas.microsoft.com/office/drawing/2014/main" id="{4EC96748-3A2B-8901-D76A-827FD9A40FA7}"/>
              </a:ext>
            </a:extLst>
          </p:cNvPr>
          <p:cNvSpPr>
            <a:spLocks noGrp="1"/>
          </p:cNvSpPr>
          <p:nvPr>
            <p:ph type="sldNum" sz="quarter" idx="5"/>
          </p:nvPr>
        </p:nvSpPr>
        <p:spPr/>
        <p:txBody>
          <a:bodyPr/>
          <a:lstStyle/>
          <a:p>
            <a:fld id="{BCE82CE6-26E6-4B94-9630-8CC1399000E6}" type="slidenum">
              <a:rPr lang="en-US" smtClean="0"/>
              <a:t>19</a:t>
            </a:fld>
            <a:endParaRPr lang="en-US"/>
          </a:p>
        </p:txBody>
      </p:sp>
    </p:spTree>
    <p:extLst>
      <p:ext uri="{BB962C8B-B14F-4D97-AF65-F5344CB8AC3E}">
        <p14:creationId xmlns:p14="http://schemas.microsoft.com/office/powerpoint/2010/main" val="2000016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Good morning! Thanks for attending Cataloging Government Documents. I'm Barb Scoby and I have been with IHLS since December of 2021. I started my library career as a part-time Library Assistant in a small Arizona town in 2010. In 2021, I decided that the wildfires were getting too close to my house for comfort (the picture on the slide is not of a wildfire,  it is a dust storm or haboob) so I packed up my kitties and I moved back to Illinois.</a:t>
            </a:r>
          </a:p>
        </p:txBody>
      </p:sp>
      <p:sp>
        <p:nvSpPr>
          <p:cNvPr id="4" name="Slide Number Placeholder 3"/>
          <p:cNvSpPr>
            <a:spLocks noGrp="1"/>
          </p:cNvSpPr>
          <p:nvPr>
            <p:ph type="sldNum" sz="quarter" idx="5"/>
          </p:nvPr>
        </p:nvSpPr>
        <p:spPr/>
        <p:txBody>
          <a:bodyPr/>
          <a:lstStyle/>
          <a:p>
            <a:fld id="{BCE82CE6-26E6-4B94-9630-8CC1399000E6}" type="slidenum">
              <a:rPr lang="en-US" smtClean="0"/>
              <a:t>2</a:t>
            </a:fld>
            <a:endParaRPr lang="en-US"/>
          </a:p>
        </p:txBody>
      </p:sp>
    </p:spTree>
    <p:extLst>
      <p:ext uri="{BB962C8B-B14F-4D97-AF65-F5344CB8AC3E}">
        <p14:creationId xmlns:p14="http://schemas.microsoft.com/office/powerpoint/2010/main" val="3559001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C3595-1B46-6030-D012-A851BA6D3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7CA85-3FB8-F327-D909-67A1BB4D4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6066C-0206-5951-285A-94768812B6F9}"/>
              </a:ext>
            </a:extLst>
          </p:cNvPr>
          <p:cNvSpPr>
            <a:spLocks noGrp="1"/>
          </p:cNvSpPr>
          <p:nvPr>
            <p:ph type="body" idx="1"/>
          </p:nvPr>
        </p:nvSpPr>
        <p:spPr/>
        <p:txBody>
          <a:bodyPr/>
          <a:lstStyle/>
          <a:p>
            <a:pPr>
              <a:defRPr/>
            </a:pPr>
            <a:r>
              <a:rPr lang="en-US"/>
              <a:t>650  topical term</a:t>
            </a:r>
          </a:p>
          <a:p>
            <a:pPr>
              <a:defRPr/>
            </a:pPr>
            <a:endParaRPr lang="en-US"/>
          </a:p>
          <a:p>
            <a:pPr>
              <a:defRPr/>
            </a:pPr>
            <a:r>
              <a:rPr lang="en-US"/>
              <a:t>655 genre form</a:t>
            </a:r>
          </a:p>
          <a:p>
            <a:pPr>
              <a:defRPr/>
            </a:pPr>
            <a:r>
              <a:rPr lang="en-US"/>
              <a:t>***the two genre terms that haven't been controlled were added by the system, not me***</a:t>
            </a:r>
          </a:p>
          <a:p>
            <a:pPr>
              <a:defRPr/>
            </a:pPr>
            <a:endParaRPr lang="en-US"/>
          </a:p>
          <a:p>
            <a:pPr>
              <a:defRPr/>
            </a:pPr>
            <a:r>
              <a:rPr lang="en-US"/>
              <a:t>700 – will have several instances depending on the number of authors</a:t>
            </a:r>
          </a:p>
          <a:p>
            <a:pPr>
              <a:defRPr/>
            </a:pPr>
            <a:endParaRPr lang="en-US"/>
          </a:p>
          <a:p>
            <a:pPr>
              <a:defRPr/>
            </a:pPr>
            <a:r>
              <a:rPr lang="en-US"/>
              <a:t>710 – issuing bodies and sponsoring body</a:t>
            </a:r>
          </a:p>
          <a:p>
            <a:pPr>
              <a:defRPr/>
            </a:pPr>
            <a:endParaRPr lang="en-US"/>
          </a:p>
          <a:p>
            <a:pPr>
              <a:defRPr/>
            </a:pPr>
            <a:r>
              <a:rPr lang="en-US"/>
              <a:t>830 – series info – both have ISSN in x subfield and x comes after v in this case. </a:t>
            </a:r>
            <a:r>
              <a:rPr lang="en-US" b="1"/>
              <a:t>If you use MARC Report to double check your work, ignore the comments about field 830 needing a period at the end. When that field is controlled, the period disappears for some reason.</a:t>
            </a:r>
          </a:p>
          <a:p>
            <a:pPr>
              <a:defRPr/>
            </a:pPr>
            <a:endParaRPr lang="en-US"/>
          </a:p>
          <a:p>
            <a:pPr>
              <a:defRPr/>
            </a:pPr>
            <a:r>
              <a:rPr lang="en-US"/>
              <a:t>856 – Electronic location and access</a:t>
            </a:r>
            <a:endParaRPr lang="en-US">
              <a:solidFill>
                <a:srgbClr val="C00000"/>
              </a:solidFill>
            </a:endParaRPr>
          </a:p>
        </p:txBody>
      </p:sp>
      <p:sp>
        <p:nvSpPr>
          <p:cNvPr id="4" name="Slide Number Placeholder 3">
            <a:extLst>
              <a:ext uri="{FF2B5EF4-FFF2-40B4-BE49-F238E27FC236}">
                <a16:creationId xmlns:a16="http://schemas.microsoft.com/office/drawing/2014/main" id="{BFDDCB0A-BBE8-E04E-DF08-E7AE731D714D}"/>
              </a:ext>
            </a:extLst>
          </p:cNvPr>
          <p:cNvSpPr>
            <a:spLocks noGrp="1"/>
          </p:cNvSpPr>
          <p:nvPr>
            <p:ph type="sldNum" sz="quarter" idx="5"/>
          </p:nvPr>
        </p:nvSpPr>
        <p:spPr/>
        <p:txBody>
          <a:bodyPr/>
          <a:lstStyle/>
          <a:p>
            <a:fld id="{BCE82CE6-26E6-4B94-9630-8CC1399000E6}" type="slidenum">
              <a:rPr lang="en-US" smtClean="0"/>
              <a:t>20</a:t>
            </a:fld>
            <a:endParaRPr lang="en-US"/>
          </a:p>
        </p:txBody>
      </p:sp>
    </p:spTree>
    <p:extLst>
      <p:ext uri="{BB962C8B-B14F-4D97-AF65-F5344CB8AC3E}">
        <p14:creationId xmlns:p14="http://schemas.microsoft.com/office/powerpoint/2010/main" val="4196781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290F1-605C-026B-EF92-3D425BB842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6B182-BA11-2E4C-1740-882558333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DC7AB-521F-D79B-5EA1-F92D10763C69}"/>
              </a:ext>
            </a:extLst>
          </p:cNvPr>
          <p:cNvSpPr>
            <a:spLocks noGrp="1"/>
          </p:cNvSpPr>
          <p:nvPr>
            <p:ph type="body" idx="1"/>
          </p:nvPr>
        </p:nvSpPr>
        <p:spPr/>
        <p:txBody>
          <a:bodyPr/>
          <a:lstStyle/>
          <a:p>
            <a:pPr>
              <a:defRPr/>
            </a:pPr>
            <a:r>
              <a:rPr lang="en-US"/>
              <a:t>I chose this record because it has quite a few variations in the fields which I wanted to discuss. The reason why I have </a:t>
            </a:r>
            <a:r>
              <a:rPr lang="en-US" err="1"/>
              <a:t>ish</a:t>
            </a:r>
            <a:r>
              <a:rPr lang="en-US"/>
              <a:t> after the OCLC number for this example is that the record I found in OCLC is for the online version and not the print version (if a print version even exists). I decided to "create" a dummy record for the print document.</a:t>
            </a:r>
          </a:p>
        </p:txBody>
      </p:sp>
      <p:sp>
        <p:nvSpPr>
          <p:cNvPr id="4" name="Slide Number Placeholder 3">
            <a:extLst>
              <a:ext uri="{FF2B5EF4-FFF2-40B4-BE49-F238E27FC236}">
                <a16:creationId xmlns:a16="http://schemas.microsoft.com/office/drawing/2014/main" id="{3D691AF1-315C-EC14-1434-357E1029130A}"/>
              </a:ext>
            </a:extLst>
          </p:cNvPr>
          <p:cNvSpPr>
            <a:spLocks noGrp="1"/>
          </p:cNvSpPr>
          <p:nvPr>
            <p:ph type="sldNum" sz="quarter" idx="5"/>
          </p:nvPr>
        </p:nvSpPr>
        <p:spPr/>
        <p:txBody>
          <a:bodyPr/>
          <a:lstStyle/>
          <a:p>
            <a:fld id="{BCE82CE6-26E6-4B94-9630-8CC1399000E6}" type="slidenum">
              <a:rPr lang="en-US" smtClean="0"/>
              <a:t>21</a:t>
            </a:fld>
            <a:endParaRPr lang="en-US"/>
          </a:p>
        </p:txBody>
      </p:sp>
    </p:spTree>
    <p:extLst>
      <p:ext uri="{BB962C8B-B14F-4D97-AF65-F5344CB8AC3E}">
        <p14:creationId xmlns:p14="http://schemas.microsoft.com/office/powerpoint/2010/main" val="1335765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9E2D2-2A44-48F2-B457-E17470B3B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F8584-5415-2D3E-AEB4-A9BA25F52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9D7AD-94AA-D872-9C8A-07F18E23DA30}"/>
              </a:ext>
            </a:extLst>
          </p:cNvPr>
          <p:cNvSpPr>
            <a:spLocks noGrp="1"/>
          </p:cNvSpPr>
          <p:nvPr>
            <p:ph type="body" idx="1"/>
          </p:nvPr>
        </p:nvSpPr>
        <p:spPr/>
        <p:txBody>
          <a:bodyPr/>
          <a:lstStyle/>
          <a:p>
            <a:pPr>
              <a:defRPr/>
            </a:pPr>
            <a:r>
              <a:rPr lang="en-US" err="1"/>
              <a:t>Srce</a:t>
            </a:r>
            <a:r>
              <a:rPr lang="en-US"/>
              <a:t> is c because it was added by GPO which is a participant in </a:t>
            </a:r>
            <a:r>
              <a:rPr lang="en-US" err="1"/>
              <a:t>pcc</a:t>
            </a:r>
            <a:r>
              <a:rPr lang="en-US"/>
              <a:t>, a cooperative cataloging program. </a:t>
            </a:r>
            <a:r>
              <a:rPr lang="en-US" err="1"/>
              <a:t>GPub</a:t>
            </a:r>
            <a:r>
              <a:rPr lang="en-US"/>
              <a:t> is f for federal.</a:t>
            </a:r>
          </a:p>
          <a:p>
            <a:pPr>
              <a:defRPr/>
            </a:pPr>
            <a:endParaRPr lang="en-US"/>
          </a:p>
          <a:p>
            <a:pPr>
              <a:defRPr/>
            </a:pPr>
            <a:r>
              <a:rPr lang="en-US"/>
              <a:t>022 – I did not find an ISSN on the pdf of the record and this is not part of a series so there is no ISSN present in a 022, 490, 500, or 830 field.</a:t>
            </a:r>
          </a:p>
          <a:p>
            <a:pPr>
              <a:defRPr/>
            </a:pPr>
            <a:endParaRPr lang="en-US"/>
          </a:p>
          <a:p>
            <a:pPr>
              <a:defRPr/>
            </a:pPr>
            <a:r>
              <a:rPr lang="en-US">
                <a:effectLst/>
              </a:rPr>
              <a:t>040  </a:t>
            </a:r>
            <a:r>
              <a:rPr lang="en-US"/>
              <a:t>- GPO</a:t>
            </a:r>
            <a:r>
              <a:rPr lang="en-US">
                <a:effectLst/>
              </a:rPr>
              <a:t> </a:t>
            </a:r>
            <a:r>
              <a:rPr lang="en-US" err="1">
                <a:effectLst/>
              </a:rPr>
              <a:t>ǂb</a:t>
            </a:r>
            <a:r>
              <a:rPr lang="en-US">
                <a:effectLst/>
              </a:rPr>
              <a:t> </a:t>
            </a:r>
            <a:r>
              <a:rPr lang="en-US" err="1">
                <a:effectLst/>
              </a:rPr>
              <a:t>eng</a:t>
            </a:r>
            <a:r>
              <a:rPr lang="en-US">
                <a:effectLst/>
              </a:rPr>
              <a:t> </a:t>
            </a:r>
            <a:r>
              <a:rPr lang="en-US" err="1">
                <a:effectLst/>
              </a:rPr>
              <a:t>ǂe</a:t>
            </a:r>
            <a:r>
              <a:rPr lang="en-US">
                <a:effectLst/>
              </a:rPr>
              <a:t> </a:t>
            </a:r>
            <a:r>
              <a:rPr lang="en-US" err="1">
                <a:effectLst/>
              </a:rPr>
              <a:t>rda</a:t>
            </a:r>
            <a:r>
              <a:rPr lang="en-US">
                <a:effectLst/>
              </a:rPr>
              <a:t> </a:t>
            </a:r>
            <a:r>
              <a:rPr lang="en-US" b="1" err="1">
                <a:effectLst/>
              </a:rPr>
              <a:t>ǂe</a:t>
            </a:r>
            <a:r>
              <a:rPr lang="en-US" b="1">
                <a:effectLst/>
              </a:rPr>
              <a:t> </a:t>
            </a:r>
            <a:r>
              <a:rPr lang="en-US" b="1" err="1">
                <a:effectLst/>
              </a:rPr>
              <a:t>pn</a:t>
            </a:r>
            <a:r>
              <a:rPr lang="en-US" b="1"/>
              <a:t> </a:t>
            </a:r>
            <a:r>
              <a:rPr lang="en-US" b="1">
                <a:effectLst/>
              </a:rPr>
              <a:t> </a:t>
            </a:r>
            <a:r>
              <a:rPr lang="en-US" b="1"/>
              <a:t>- </a:t>
            </a:r>
            <a:r>
              <a:rPr lang="en-US"/>
              <a:t>  </a:t>
            </a:r>
            <a:r>
              <a:rPr lang="en-US" i="1">
                <a:effectLst/>
              </a:rPr>
              <a:t>[Original cataloging by </a:t>
            </a:r>
            <a:r>
              <a:rPr lang="en-US" i="1"/>
              <a:t>GPO</a:t>
            </a:r>
            <a:r>
              <a:rPr lang="en-US" i="1">
                <a:effectLst/>
              </a:rPr>
              <a:t>, </a:t>
            </a:r>
            <a:r>
              <a:rPr lang="en-US" i="1"/>
              <a:t>which uses </a:t>
            </a:r>
            <a:r>
              <a:rPr lang="en-US" i="1">
                <a:effectLst/>
              </a:rPr>
              <a:t>RDA supplemented by the </a:t>
            </a:r>
            <a:r>
              <a:rPr lang="en-US" b="1" i="1">
                <a:effectLst/>
              </a:rPr>
              <a:t>provider-neutral guidelines</a:t>
            </a:r>
            <a:r>
              <a:rPr lang="en-US" i="1">
                <a:effectLst/>
              </a:rPr>
              <a:t>]</a:t>
            </a:r>
          </a:p>
          <a:p>
            <a:pPr>
              <a:defRPr/>
            </a:pPr>
            <a:endParaRPr lang="en-US" i="1"/>
          </a:p>
          <a:p>
            <a:pPr>
              <a:defRPr/>
            </a:pPr>
            <a:r>
              <a:rPr lang="en-US"/>
              <a:t>086 is in the record because the GPO had the SUDOC number at hand and put it in the record.</a:t>
            </a:r>
          </a:p>
        </p:txBody>
      </p:sp>
      <p:sp>
        <p:nvSpPr>
          <p:cNvPr id="4" name="Slide Number Placeholder 3">
            <a:extLst>
              <a:ext uri="{FF2B5EF4-FFF2-40B4-BE49-F238E27FC236}">
                <a16:creationId xmlns:a16="http://schemas.microsoft.com/office/drawing/2014/main" id="{E1403D1D-49D9-CF1B-A462-BAC41D00C152}"/>
              </a:ext>
            </a:extLst>
          </p:cNvPr>
          <p:cNvSpPr>
            <a:spLocks noGrp="1"/>
          </p:cNvSpPr>
          <p:nvPr>
            <p:ph type="sldNum" sz="quarter" idx="5"/>
          </p:nvPr>
        </p:nvSpPr>
        <p:spPr/>
        <p:txBody>
          <a:bodyPr/>
          <a:lstStyle/>
          <a:p>
            <a:fld id="{BCE82CE6-26E6-4B94-9630-8CC1399000E6}" type="slidenum">
              <a:rPr lang="en-US" smtClean="0"/>
              <a:t>22</a:t>
            </a:fld>
            <a:endParaRPr lang="en-US"/>
          </a:p>
        </p:txBody>
      </p:sp>
    </p:spTree>
    <p:extLst>
      <p:ext uri="{BB962C8B-B14F-4D97-AF65-F5344CB8AC3E}">
        <p14:creationId xmlns:p14="http://schemas.microsoft.com/office/powerpoint/2010/main" val="2651180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FDB9-E329-3FAF-C6EB-EEBD36047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D45AE-75F7-C26F-E4EB-F1493D2E24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22A18-F76F-91C9-67CE-C78AE01869C5}"/>
              </a:ext>
            </a:extLst>
          </p:cNvPr>
          <p:cNvSpPr>
            <a:spLocks noGrp="1"/>
          </p:cNvSpPr>
          <p:nvPr>
            <p:ph type="body" idx="1"/>
          </p:nvPr>
        </p:nvSpPr>
        <p:spPr/>
        <p:txBody>
          <a:bodyPr/>
          <a:lstStyle/>
          <a:p>
            <a:pPr>
              <a:defRPr/>
            </a:pPr>
            <a:r>
              <a:rPr lang="en-US"/>
              <a:t>340 – this item has color illustrations, charts, and photographs. Note that the plural is not used in the 340s, but is used in the 300.</a:t>
            </a:r>
          </a:p>
          <a:p>
            <a:pPr>
              <a:defRPr/>
            </a:pPr>
            <a:endParaRPr lang="en-US"/>
          </a:p>
          <a:p>
            <a:pPr>
              <a:defRPr/>
            </a:pPr>
            <a:r>
              <a:rPr lang="en-US"/>
              <a:t>500 – The sponsoring agency code # was listed on the technical documentation page.</a:t>
            </a:r>
          </a:p>
          <a:p>
            <a:pPr>
              <a:defRPr/>
            </a:pPr>
            <a:endParaRPr lang="en-US"/>
          </a:p>
          <a:p>
            <a:pPr>
              <a:defRPr/>
            </a:pPr>
            <a:r>
              <a:rPr lang="en-US"/>
              <a:t>856 – There are two instances.</a:t>
            </a:r>
          </a:p>
        </p:txBody>
      </p:sp>
      <p:sp>
        <p:nvSpPr>
          <p:cNvPr id="4" name="Slide Number Placeholder 3">
            <a:extLst>
              <a:ext uri="{FF2B5EF4-FFF2-40B4-BE49-F238E27FC236}">
                <a16:creationId xmlns:a16="http://schemas.microsoft.com/office/drawing/2014/main" id="{9AAA8B96-0352-2E89-AA0C-69129821ECB0}"/>
              </a:ext>
            </a:extLst>
          </p:cNvPr>
          <p:cNvSpPr>
            <a:spLocks noGrp="1"/>
          </p:cNvSpPr>
          <p:nvPr>
            <p:ph type="sldNum" sz="quarter" idx="5"/>
          </p:nvPr>
        </p:nvSpPr>
        <p:spPr/>
        <p:txBody>
          <a:bodyPr/>
          <a:lstStyle/>
          <a:p>
            <a:fld id="{BCE82CE6-26E6-4B94-9630-8CC1399000E6}" type="slidenum">
              <a:rPr lang="en-US" smtClean="0"/>
              <a:t>23</a:t>
            </a:fld>
            <a:endParaRPr lang="en-US"/>
          </a:p>
        </p:txBody>
      </p:sp>
    </p:spTree>
    <p:extLst>
      <p:ext uri="{BB962C8B-B14F-4D97-AF65-F5344CB8AC3E}">
        <p14:creationId xmlns:p14="http://schemas.microsoft.com/office/powerpoint/2010/main" val="3064961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is the record as it appears in the CGP. Remember : this is a record for an online resource, not print.</a:t>
            </a:r>
          </a:p>
        </p:txBody>
      </p:sp>
      <p:sp>
        <p:nvSpPr>
          <p:cNvPr id="4" name="Slide Number Placeholder 3"/>
          <p:cNvSpPr>
            <a:spLocks noGrp="1"/>
          </p:cNvSpPr>
          <p:nvPr>
            <p:ph type="sldNum" sz="quarter" idx="5"/>
          </p:nvPr>
        </p:nvSpPr>
        <p:spPr/>
        <p:txBody>
          <a:bodyPr/>
          <a:lstStyle/>
          <a:p>
            <a:fld id="{BCE82CE6-26E6-4B94-9630-8CC1399000E6}" type="slidenum">
              <a:rPr lang="en-US" smtClean="0"/>
              <a:t>24</a:t>
            </a:fld>
            <a:endParaRPr lang="en-US"/>
          </a:p>
        </p:txBody>
      </p:sp>
    </p:spTree>
    <p:extLst>
      <p:ext uri="{BB962C8B-B14F-4D97-AF65-F5344CB8AC3E}">
        <p14:creationId xmlns:p14="http://schemas.microsoft.com/office/powerpoint/2010/main" val="3121291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09BAF-F106-6A84-2D76-409671050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921BC-24E4-E356-3E03-9472E8920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47348-F3D3-43BE-BAD9-5C3B783766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SuDoc</a:t>
            </a:r>
            <a:r>
              <a:rPr lang="en-US"/>
              <a:t> No. TD 2.30: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Item No. 0982-G-11  (074 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Record No. 112758</a:t>
            </a:r>
          </a:p>
        </p:txBody>
      </p:sp>
      <p:sp>
        <p:nvSpPr>
          <p:cNvPr id="4" name="Slide Number Placeholder 3">
            <a:extLst>
              <a:ext uri="{FF2B5EF4-FFF2-40B4-BE49-F238E27FC236}">
                <a16:creationId xmlns:a16="http://schemas.microsoft.com/office/drawing/2014/main" id="{D6D07130-6DAD-71DD-3A98-2399A34A3E57}"/>
              </a:ext>
            </a:extLst>
          </p:cNvPr>
          <p:cNvSpPr>
            <a:spLocks noGrp="1"/>
          </p:cNvSpPr>
          <p:nvPr>
            <p:ph type="sldNum" sz="quarter" idx="5"/>
          </p:nvPr>
        </p:nvSpPr>
        <p:spPr/>
        <p:txBody>
          <a:bodyPr/>
          <a:lstStyle/>
          <a:p>
            <a:fld id="{BCE82CE6-26E6-4B94-9630-8CC1399000E6}" type="slidenum">
              <a:rPr lang="en-US" smtClean="0"/>
              <a:t>25</a:t>
            </a:fld>
            <a:endParaRPr lang="en-US"/>
          </a:p>
        </p:txBody>
      </p:sp>
    </p:spTree>
    <p:extLst>
      <p:ext uri="{BB962C8B-B14F-4D97-AF65-F5344CB8AC3E}">
        <p14:creationId xmlns:p14="http://schemas.microsoft.com/office/powerpoint/2010/main" val="1797768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3 -   1446446692</a:t>
            </a:r>
            <a:endParaRPr lang="en-US" err="1"/>
          </a:p>
          <a:p>
            <a:r>
              <a:rPr lang="en-US"/>
              <a:t>Uses m for Multistate in </a:t>
            </a:r>
            <a:r>
              <a:rPr lang="en-US" err="1"/>
              <a:t>GPub</a:t>
            </a:r>
            <a:endParaRPr lang="en-US"/>
          </a:p>
          <a:p>
            <a:r>
              <a:rPr lang="en-US" err="1">
                <a:latin typeface="Calibri"/>
                <a:ea typeface="Calibri"/>
                <a:cs typeface="Calibri"/>
              </a:rPr>
              <a:t>DtSt</a:t>
            </a:r>
            <a:r>
              <a:rPr lang="en-US">
                <a:latin typeface="Calibri"/>
                <a:ea typeface="Calibri"/>
                <a:cs typeface="Calibri"/>
              </a:rPr>
              <a:t> - e</a:t>
            </a:r>
          </a:p>
          <a:p>
            <a:r>
              <a:rPr lang="en-US">
                <a:latin typeface="Calibri"/>
                <a:ea typeface="Calibri"/>
                <a:cs typeface="Calibri"/>
              </a:rPr>
              <a:t>Dates – this has month, day, year</a:t>
            </a:r>
          </a:p>
          <a:p>
            <a:r>
              <a:rPr lang="en-US">
                <a:latin typeface="Calibri"/>
                <a:ea typeface="Calibri"/>
                <a:cs typeface="Calibri"/>
              </a:rPr>
              <a:t>043  n-</a:t>
            </a:r>
            <a:r>
              <a:rPr lang="en-US" err="1">
                <a:latin typeface="Calibri"/>
                <a:ea typeface="Calibri"/>
                <a:cs typeface="Calibri"/>
              </a:rPr>
              <a:t>usc</a:t>
            </a:r>
            <a:r>
              <a:rPr lang="en-US">
                <a:latin typeface="Calibri"/>
                <a:ea typeface="Calibri"/>
                <a:cs typeface="Calibri"/>
              </a:rPr>
              <a:t>  to denote the </a:t>
            </a:r>
            <a:r>
              <a:rPr lang="en-US" err="1">
                <a:latin typeface="Calibri"/>
                <a:ea typeface="Calibri"/>
                <a:cs typeface="Calibri"/>
              </a:rPr>
              <a:t>midwest</a:t>
            </a:r>
            <a:endParaRPr lang="en-US">
              <a:latin typeface="Calibri"/>
              <a:ea typeface="Calibri"/>
              <a:cs typeface="Calibri"/>
            </a:endParaRPr>
          </a:p>
          <a:p>
            <a:r>
              <a:rPr lang="en-US">
                <a:latin typeface="Calibri"/>
                <a:ea typeface="Calibri"/>
                <a:cs typeface="Calibri"/>
              </a:rPr>
              <a:t>086 creator NBL added it so I left it there</a:t>
            </a:r>
          </a:p>
          <a:p>
            <a:r>
              <a:rPr lang="en-US">
                <a:latin typeface="Calibri"/>
                <a:ea typeface="Calibri"/>
                <a:cs typeface="Calibri"/>
              </a:rPr>
              <a:t>264 – has the full date in subfield c</a:t>
            </a:r>
          </a:p>
          <a:p>
            <a:r>
              <a:rPr lang="en-US">
                <a:latin typeface="Calibri"/>
                <a:ea typeface="Calibri"/>
                <a:cs typeface="Calibri"/>
              </a:rPr>
              <a:t>536 – ***no period at the end of the field***</a:t>
            </a:r>
          </a:p>
        </p:txBody>
      </p:sp>
      <p:sp>
        <p:nvSpPr>
          <p:cNvPr id="4" name="Slide Number Placeholder 3"/>
          <p:cNvSpPr>
            <a:spLocks noGrp="1"/>
          </p:cNvSpPr>
          <p:nvPr>
            <p:ph type="sldNum" sz="quarter" idx="5"/>
          </p:nvPr>
        </p:nvSpPr>
        <p:spPr/>
        <p:txBody>
          <a:bodyPr/>
          <a:lstStyle/>
          <a:p>
            <a:fld id="{BCE82CE6-26E6-4B94-9630-8CC1399000E6}" type="slidenum">
              <a:rPr lang="en-US" smtClean="0"/>
              <a:t>26</a:t>
            </a:fld>
            <a:endParaRPr lang="en-US"/>
          </a:p>
        </p:txBody>
      </p:sp>
    </p:spTree>
    <p:extLst>
      <p:ext uri="{BB962C8B-B14F-4D97-AF65-F5344CB8AC3E}">
        <p14:creationId xmlns:p14="http://schemas.microsoft.com/office/powerpoint/2010/main" val="1317325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DFAFA-8FE6-F4E5-7C7E-9AA592381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A86FE-50E7-52DF-C446-036A14207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9B7D3-8339-BD2C-50BB-2D7076ACE903}"/>
              </a:ext>
            </a:extLst>
          </p:cNvPr>
          <p:cNvSpPr>
            <a:spLocks noGrp="1"/>
          </p:cNvSpPr>
          <p:nvPr>
            <p:ph type="body" idx="1"/>
          </p:nvPr>
        </p:nvSpPr>
        <p:spPr/>
        <p:txBody>
          <a:bodyPr/>
          <a:lstStyle/>
          <a:p>
            <a:pPr>
              <a:defRPr/>
            </a:pPr>
            <a:r>
              <a:rPr lang="en-US"/>
              <a:t>Example 4  </a:t>
            </a:r>
            <a:r>
              <a:rPr lang="en-US" b="1"/>
              <a:t>1371989608 </a:t>
            </a:r>
            <a:endParaRPr lang="en-US" err="1"/>
          </a:p>
          <a:p>
            <a:pPr>
              <a:defRPr/>
            </a:pPr>
            <a:endParaRPr lang="en-US"/>
          </a:p>
          <a:p>
            <a:pPr>
              <a:defRPr/>
            </a:pPr>
            <a:r>
              <a:rPr lang="en-US"/>
              <a:t>m for Multistate in </a:t>
            </a:r>
            <a:r>
              <a:rPr lang="en-US" err="1"/>
              <a:t>GPub</a:t>
            </a:r>
            <a:endParaRPr lang="en-US"/>
          </a:p>
          <a:p>
            <a:pPr>
              <a:defRPr/>
            </a:pPr>
            <a:endParaRPr lang="en-US"/>
          </a:p>
          <a:p>
            <a:pPr>
              <a:defRPr/>
            </a:pPr>
            <a:r>
              <a:rPr lang="en-US" err="1"/>
              <a:t>DtSt</a:t>
            </a:r>
            <a:r>
              <a:rPr lang="en-US"/>
              <a:t> - e</a:t>
            </a:r>
          </a:p>
          <a:p>
            <a:pPr>
              <a:defRPr/>
            </a:pPr>
            <a:r>
              <a:rPr lang="en-US"/>
              <a:t>Dates – this has month, day, year</a:t>
            </a:r>
          </a:p>
          <a:p>
            <a:pPr>
              <a:defRPr/>
            </a:pPr>
            <a:r>
              <a:rPr lang="en-US"/>
              <a:t>043 n-</a:t>
            </a:r>
            <a:r>
              <a:rPr lang="en-US" err="1"/>
              <a:t>usc</a:t>
            </a:r>
            <a:r>
              <a:rPr lang="en-US"/>
              <a:t> to denote the </a:t>
            </a:r>
            <a:r>
              <a:rPr lang="en-US" err="1"/>
              <a:t>midwest</a:t>
            </a:r>
            <a:endParaRPr lang="en-US"/>
          </a:p>
          <a:p>
            <a:pPr>
              <a:defRPr/>
            </a:pPr>
            <a:endParaRPr lang="en-US"/>
          </a:p>
          <a:p>
            <a:pPr>
              <a:defRPr/>
            </a:pPr>
            <a:r>
              <a:rPr lang="en-US"/>
              <a:t>513 – makes note that this is a final report</a:t>
            </a:r>
          </a:p>
        </p:txBody>
      </p:sp>
      <p:sp>
        <p:nvSpPr>
          <p:cNvPr id="4" name="Slide Number Placeholder 3">
            <a:extLst>
              <a:ext uri="{FF2B5EF4-FFF2-40B4-BE49-F238E27FC236}">
                <a16:creationId xmlns:a16="http://schemas.microsoft.com/office/drawing/2014/main" id="{6DBAFB2D-5E41-33A4-BA72-074BEB733AB4}"/>
              </a:ext>
            </a:extLst>
          </p:cNvPr>
          <p:cNvSpPr>
            <a:spLocks noGrp="1"/>
          </p:cNvSpPr>
          <p:nvPr>
            <p:ph type="sldNum" sz="quarter" idx="5"/>
          </p:nvPr>
        </p:nvSpPr>
        <p:spPr/>
        <p:txBody>
          <a:bodyPr/>
          <a:lstStyle/>
          <a:p>
            <a:fld id="{BCE82CE6-26E6-4B94-9630-8CC1399000E6}" type="slidenum">
              <a:rPr lang="en-US" smtClean="0"/>
              <a:t>27</a:t>
            </a:fld>
            <a:endParaRPr lang="en-US"/>
          </a:p>
        </p:txBody>
      </p:sp>
    </p:spTree>
    <p:extLst>
      <p:ext uri="{BB962C8B-B14F-4D97-AF65-F5344CB8AC3E}">
        <p14:creationId xmlns:p14="http://schemas.microsoft.com/office/powerpoint/2010/main" val="1235995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5 </a:t>
            </a:r>
          </a:p>
          <a:p>
            <a:r>
              <a:rPr lang="en-US"/>
              <a:t>OCLC # 1422609827</a:t>
            </a:r>
          </a:p>
          <a:p>
            <a:endParaRPr lang="en-US">
              <a:latin typeface="Calibri"/>
              <a:ea typeface="Calibri"/>
              <a:cs typeface="Calibri"/>
            </a:endParaRPr>
          </a:p>
          <a:p>
            <a:r>
              <a:rPr lang="en-US">
                <a:latin typeface="Calibri"/>
                <a:ea typeface="Calibri"/>
                <a:cs typeface="Calibri"/>
              </a:rPr>
              <a:t>082 – for most of the items that they send to me, IDOT already has this number on the spine label.</a:t>
            </a:r>
          </a:p>
        </p:txBody>
      </p:sp>
      <p:sp>
        <p:nvSpPr>
          <p:cNvPr id="4" name="Slide Number Placeholder 3"/>
          <p:cNvSpPr>
            <a:spLocks noGrp="1"/>
          </p:cNvSpPr>
          <p:nvPr>
            <p:ph type="sldNum" sz="quarter" idx="5"/>
          </p:nvPr>
        </p:nvSpPr>
        <p:spPr/>
        <p:txBody>
          <a:bodyPr/>
          <a:lstStyle/>
          <a:p>
            <a:fld id="{BCE82CE6-26E6-4B94-9630-8CC1399000E6}" type="slidenum">
              <a:rPr lang="en-US" smtClean="0"/>
              <a:t>28</a:t>
            </a:fld>
            <a:endParaRPr lang="en-US"/>
          </a:p>
        </p:txBody>
      </p:sp>
    </p:spTree>
    <p:extLst>
      <p:ext uri="{BB962C8B-B14F-4D97-AF65-F5344CB8AC3E}">
        <p14:creationId xmlns:p14="http://schemas.microsoft.com/office/powerpoint/2010/main" val="2651829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6 - </a:t>
            </a:r>
            <a:r>
              <a:rPr lang="en-US" b="1"/>
              <a:t>OCLC # 1446400105</a:t>
            </a:r>
            <a:endParaRPr lang="en-US"/>
          </a:p>
          <a:p>
            <a:endParaRPr lang="en-US"/>
          </a:p>
          <a:p>
            <a:r>
              <a:rPr lang="en-US"/>
              <a:t>Uses m for Multistate in </a:t>
            </a:r>
            <a:r>
              <a:rPr lang="en-US" err="1"/>
              <a:t>GPub</a:t>
            </a:r>
            <a:endParaRPr lang="en-US"/>
          </a:p>
          <a:p>
            <a:endParaRPr lang="en-US"/>
          </a:p>
          <a:p>
            <a:r>
              <a:rPr lang="en-US"/>
              <a:t>Even typos can sometimes be controlled!!!</a:t>
            </a:r>
          </a:p>
        </p:txBody>
      </p:sp>
      <p:sp>
        <p:nvSpPr>
          <p:cNvPr id="4" name="Slide Number Placeholder 3"/>
          <p:cNvSpPr>
            <a:spLocks noGrp="1"/>
          </p:cNvSpPr>
          <p:nvPr>
            <p:ph type="sldNum" sz="quarter" idx="5"/>
          </p:nvPr>
        </p:nvSpPr>
        <p:spPr/>
        <p:txBody>
          <a:bodyPr/>
          <a:lstStyle/>
          <a:p>
            <a:fld id="{BCE82CE6-26E6-4B94-9630-8CC1399000E6}" type="slidenum">
              <a:rPr lang="en-US" smtClean="0"/>
              <a:t>29</a:t>
            </a:fld>
            <a:endParaRPr lang="en-US"/>
          </a:p>
        </p:txBody>
      </p:sp>
    </p:spTree>
    <p:extLst>
      <p:ext uri="{BB962C8B-B14F-4D97-AF65-F5344CB8AC3E}">
        <p14:creationId xmlns:p14="http://schemas.microsoft.com/office/powerpoint/2010/main" val="3403884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31E8B-9412-1F63-A075-510BAD510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DD512-B80F-1ECF-77EF-570135E1B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88DE4-1D1F-BFF0-F21A-B9C6D232C7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C195BB-67D8-E4CA-D8CB-A1B42135BFB8}"/>
              </a:ext>
            </a:extLst>
          </p:cNvPr>
          <p:cNvSpPr>
            <a:spLocks noGrp="1"/>
          </p:cNvSpPr>
          <p:nvPr>
            <p:ph type="sldNum" sz="quarter" idx="5"/>
          </p:nvPr>
        </p:nvSpPr>
        <p:spPr/>
        <p:txBody>
          <a:bodyPr/>
          <a:lstStyle/>
          <a:p>
            <a:fld id="{BCE82CE6-26E6-4B94-9630-8CC1399000E6}" type="slidenum">
              <a:rPr lang="en-US" smtClean="0"/>
              <a:t>3</a:t>
            </a:fld>
            <a:endParaRPr lang="en-US"/>
          </a:p>
        </p:txBody>
      </p:sp>
    </p:spTree>
    <p:extLst>
      <p:ext uri="{BB962C8B-B14F-4D97-AF65-F5344CB8AC3E}">
        <p14:creationId xmlns:p14="http://schemas.microsoft.com/office/powerpoint/2010/main" val="4177628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7  </a:t>
            </a:r>
          </a:p>
          <a:p>
            <a:r>
              <a:rPr lang="en-US"/>
              <a:t>OCLC # 1455431348</a:t>
            </a:r>
          </a:p>
        </p:txBody>
      </p:sp>
      <p:sp>
        <p:nvSpPr>
          <p:cNvPr id="4" name="Slide Number Placeholder 3"/>
          <p:cNvSpPr>
            <a:spLocks noGrp="1"/>
          </p:cNvSpPr>
          <p:nvPr>
            <p:ph type="sldNum" sz="quarter" idx="5"/>
          </p:nvPr>
        </p:nvSpPr>
        <p:spPr/>
        <p:txBody>
          <a:bodyPr/>
          <a:lstStyle/>
          <a:p>
            <a:fld id="{BCE82CE6-26E6-4B94-9630-8CC1399000E6}" type="slidenum">
              <a:rPr lang="en-US" smtClean="0"/>
              <a:t>30</a:t>
            </a:fld>
            <a:endParaRPr lang="en-US"/>
          </a:p>
        </p:txBody>
      </p:sp>
    </p:spTree>
    <p:extLst>
      <p:ext uri="{BB962C8B-B14F-4D97-AF65-F5344CB8AC3E}">
        <p14:creationId xmlns:p14="http://schemas.microsoft.com/office/powerpoint/2010/main" val="2406610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8</a:t>
            </a:r>
          </a:p>
          <a:p>
            <a:r>
              <a:rPr lang="en-US"/>
              <a:t>OCLC #1455476479 </a:t>
            </a:r>
          </a:p>
        </p:txBody>
      </p:sp>
      <p:sp>
        <p:nvSpPr>
          <p:cNvPr id="4" name="Slide Number Placeholder 3"/>
          <p:cNvSpPr>
            <a:spLocks noGrp="1"/>
          </p:cNvSpPr>
          <p:nvPr>
            <p:ph type="sldNum" sz="quarter" idx="5"/>
          </p:nvPr>
        </p:nvSpPr>
        <p:spPr/>
        <p:txBody>
          <a:bodyPr/>
          <a:lstStyle/>
          <a:p>
            <a:fld id="{BCE82CE6-26E6-4B94-9630-8CC1399000E6}" type="slidenum">
              <a:rPr lang="en-US" smtClean="0"/>
              <a:t>31</a:t>
            </a:fld>
            <a:endParaRPr lang="en-US"/>
          </a:p>
        </p:txBody>
      </p:sp>
    </p:spTree>
    <p:extLst>
      <p:ext uri="{BB962C8B-B14F-4D97-AF65-F5344CB8AC3E}">
        <p14:creationId xmlns:p14="http://schemas.microsoft.com/office/powerpoint/2010/main" val="1284138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E82CE6-26E6-4B94-9630-8CC1399000E6}" type="slidenum">
              <a:rPr lang="en-US" smtClean="0"/>
              <a:t>33</a:t>
            </a:fld>
            <a:endParaRPr lang="en-US"/>
          </a:p>
        </p:txBody>
      </p:sp>
    </p:spTree>
    <p:extLst>
      <p:ext uri="{BB962C8B-B14F-4D97-AF65-F5344CB8AC3E}">
        <p14:creationId xmlns:p14="http://schemas.microsoft.com/office/powerpoint/2010/main" val="1664873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E82CE6-26E6-4B94-9630-8CC1399000E6}" type="slidenum">
              <a:rPr lang="en-US" smtClean="0"/>
              <a:t>34</a:t>
            </a:fld>
            <a:endParaRPr lang="en-US"/>
          </a:p>
        </p:txBody>
      </p:sp>
    </p:spTree>
    <p:extLst>
      <p:ext uri="{BB962C8B-B14F-4D97-AF65-F5344CB8AC3E}">
        <p14:creationId xmlns:p14="http://schemas.microsoft.com/office/powerpoint/2010/main" val="4141008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CE82CE6-26E6-4B94-9630-8CC1399000E6}" type="slidenum">
              <a:rPr lang="en-US" smtClean="0"/>
              <a:t>35</a:t>
            </a:fld>
            <a:endParaRPr lang="en-US"/>
          </a:p>
        </p:txBody>
      </p:sp>
    </p:spTree>
    <p:extLst>
      <p:ext uri="{BB962C8B-B14F-4D97-AF65-F5344CB8AC3E}">
        <p14:creationId xmlns:p14="http://schemas.microsoft.com/office/powerpoint/2010/main" val="94321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government documents that I receive for cataloging : are physical items not digital; come from IDOT ; were published between 1980 and the current year ; and are technical reports from studies conducted by government agencies (mostly transportation departments). I create records for these documents (or enhance existing records) in OCLC </a:t>
            </a:r>
            <a:r>
              <a:rPr lang="en-US" err="1"/>
              <a:t>Connexion</a:t>
            </a:r>
            <a:r>
              <a:rPr lang="en-US"/>
              <a:t>.   Disclaimer: I have never worked at an FDLP library or received any training from the GPO.</a:t>
            </a:r>
          </a:p>
          <a:p>
            <a:r>
              <a:rPr lang="en-US"/>
              <a:t> </a:t>
            </a:r>
          </a:p>
          <a:p>
            <a:r>
              <a:rPr lang="en-US"/>
              <a:t>The CGP is the authoritative source of all GPO bibliographic records and cataloging activity. GPO records obtained from other sources may have been modified by other cataloging/metadata agencies and thus are not the authoritative versions of the records. With some exceptions, GPO maintains its bibliographic records only in the CGP. I have come upon a few records in OCLC that were created by the GPO. Their OCLC symbol is…….. GPO.</a:t>
            </a:r>
          </a:p>
          <a:p>
            <a:endParaRPr lang="en-US"/>
          </a:p>
          <a:p>
            <a:r>
              <a:rPr lang="en-US" b="1"/>
              <a:t>Below is some additional information for your reference. </a:t>
            </a:r>
            <a:endParaRPr lang="en-US"/>
          </a:p>
          <a:p>
            <a:r>
              <a:rPr lang="en-US" b="1"/>
              <a:t>   </a:t>
            </a:r>
            <a:endParaRPr lang="en-US"/>
          </a:p>
          <a:p>
            <a:r>
              <a:rPr lang="en-US" b="1" u="sng"/>
              <a:t>GPO Records in OCLC and Record Maintenance</a:t>
            </a:r>
            <a:endParaRPr lang="en-US"/>
          </a:p>
          <a:p>
            <a:endParaRPr lang="en-US" b="1" u="sng"/>
          </a:p>
          <a:p>
            <a:r>
              <a:rPr lang="en-US"/>
              <a:t>GPO has been a member of OCLC since July 1976. GPO contributes bibliographic records for U.S. Government Publications in all formats. </a:t>
            </a:r>
          </a:p>
          <a:p>
            <a:endParaRPr lang="en-US"/>
          </a:p>
          <a:p>
            <a:r>
              <a:rPr lang="en-US" b="1"/>
              <a:t>GPO maintains its records in the following situations:</a:t>
            </a:r>
            <a:endParaRPr lang="en-US"/>
          </a:p>
          <a:p>
            <a:r>
              <a:rPr lang="en-US"/>
              <a:t>•As a CONSER (Cooperative Online Serials) member, GPO continually updates records for U.S. Government serials and integrating resources.</a:t>
            </a:r>
          </a:p>
          <a:p>
            <a:r>
              <a:rPr lang="en-US"/>
              <a:t>•GPO will only correct errors in its OCLC records that have been identified through quality control processes.</a:t>
            </a:r>
          </a:p>
          <a:p>
            <a:r>
              <a:rPr lang="en-US" b="1"/>
              <a:t>GPO is not responsible for any modifications to its records in OCLC:</a:t>
            </a:r>
            <a:endParaRPr lang="en-US"/>
          </a:p>
          <a:p>
            <a:r>
              <a:rPr lang="en-US"/>
              <a:t>•Additions, alterations, and deletions of metadata by other OCLC members</a:t>
            </a:r>
          </a:p>
          <a:p>
            <a:r>
              <a:rPr lang="en-US"/>
              <a:t>•Changes made by OCLC processes, such as the merging of records</a:t>
            </a:r>
          </a:p>
          <a:p>
            <a:r>
              <a:rPr lang="en-US"/>
              <a:t>• Ordinarily GPO will </a:t>
            </a:r>
            <a:r>
              <a:rPr lang="en-US" b="1"/>
              <a:t>not</a:t>
            </a:r>
            <a:r>
              <a:rPr lang="en-US"/>
              <a:t> make changes to its OCLC records at the request of libraries.</a:t>
            </a:r>
          </a:p>
          <a:p>
            <a:endParaRPr lang="en-US"/>
          </a:p>
          <a:p>
            <a:r>
              <a:rPr lang="en-US" b="1" u="sng"/>
              <a:t>The Federal Depository Library Program (FDLP) </a:t>
            </a:r>
            <a:endParaRPr lang="en-US"/>
          </a:p>
          <a:p>
            <a:r>
              <a:rPr lang="en-US"/>
              <a:t>Administered by the U.S. Government Publishing Office (GPO). Established by Congress in 1813 to give public access to info produced by Government agencies.</a:t>
            </a:r>
          </a:p>
          <a:p>
            <a:r>
              <a:rPr lang="en-US"/>
              <a:t> </a:t>
            </a:r>
            <a:r>
              <a:rPr lang="en-US">
                <a:hlinkClick r:id="rId3"/>
              </a:rPr>
              <a:t>www.fdlp.gov</a:t>
            </a:r>
            <a:r>
              <a:rPr lang="en-US"/>
              <a:t>  </a:t>
            </a:r>
          </a:p>
          <a:p>
            <a:endParaRPr lang="en-US"/>
          </a:p>
          <a:p>
            <a:r>
              <a:rPr lang="en-US"/>
              <a:t>There are 49 FDLP libraries in Illinois. </a:t>
            </a:r>
          </a:p>
          <a:p>
            <a:r>
              <a:rPr lang="en-US"/>
              <a:t>The Illinois State Library is an FDLP library as is the Milner Library at Illinois State (University). I originally thought that Milner Library was the name of the library for the State of Illinois which made things very confusing for me. Then I did some searching and I realized that the Milner Library is at </a:t>
            </a:r>
            <a:r>
              <a:rPr lang="en-US" b="1" i="1"/>
              <a:t>Illinois State</a:t>
            </a:r>
            <a:r>
              <a:rPr lang="en-US"/>
              <a:t> University</a:t>
            </a:r>
            <a:r>
              <a:rPr lang="en-US" i="1"/>
              <a:t> </a:t>
            </a:r>
            <a:r>
              <a:rPr lang="en-US"/>
              <a:t>and is different from the </a:t>
            </a:r>
            <a:r>
              <a:rPr lang="en-US" b="1" i="1"/>
              <a:t>State of Illinois</a:t>
            </a:r>
            <a:r>
              <a:rPr lang="en-US"/>
              <a:t> Library.</a:t>
            </a:r>
          </a:p>
          <a:p>
            <a:r>
              <a:rPr lang="en-US"/>
              <a:t>FDLP libraries are not required to catalog the print or online publications that they receive, but they must provide access to the content which is usually done through "other means, such as linking to the resources from their library website or LibGuides." </a:t>
            </a:r>
          </a:p>
          <a:p>
            <a:endParaRPr lang="en-US"/>
          </a:p>
          <a:p>
            <a:r>
              <a:rPr lang="en-US"/>
              <a:t>“The mission of Federal depository libraries is to provide local, free access to information from the Federal government in an impartial environment. Documents in print and electronic formats are available on a wide range of topics relevant to the general public and to professionals, researchers, and students in a variety of fields.”</a:t>
            </a:r>
          </a:p>
          <a:p>
            <a:endParaRPr lang="en-US"/>
          </a:p>
          <a:p>
            <a:r>
              <a:rPr lang="en-US"/>
              <a:t>“The U.S. Department of the Interior Library collects titles produced by executive agencies on science and technology, nature and wildlife, geology, energy, the environment, Native Americans, and much more.” </a:t>
            </a:r>
          </a:p>
          <a:p>
            <a:endParaRPr lang="en-US"/>
          </a:p>
          <a:p>
            <a:r>
              <a:rPr lang="en-US"/>
              <a:t>The Illinois Document List is a monthly listing of Illinois state government publications received by the Government Documents Unit of the Illinois State Library as required by law [15 ILCS 320/21]. </a:t>
            </a:r>
          </a:p>
        </p:txBody>
      </p:sp>
      <p:sp>
        <p:nvSpPr>
          <p:cNvPr id="4" name="Slide Number Placeholder 3"/>
          <p:cNvSpPr>
            <a:spLocks noGrp="1"/>
          </p:cNvSpPr>
          <p:nvPr>
            <p:ph type="sldNum" sz="quarter" idx="5"/>
          </p:nvPr>
        </p:nvSpPr>
        <p:spPr/>
        <p:txBody>
          <a:bodyPr/>
          <a:lstStyle/>
          <a:p>
            <a:fld id="{BCE82CE6-26E6-4B94-9630-8CC1399000E6}" type="slidenum">
              <a:rPr lang="en-US" smtClean="0"/>
              <a:t>4</a:t>
            </a:fld>
            <a:endParaRPr lang="en-US"/>
          </a:p>
        </p:txBody>
      </p:sp>
    </p:spTree>
    <p:extLst>
      <p:ext uri="{BB962C8B-B14F-4D97-AF65-F5344CB8AC3E}">
        <p14:creationId xmlns:p14="http://schemas.microsoft.com/office/powerpoint/2010/main" val="4271934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Pictured on this slide are the covers of the 8 examples I prepared for this presentation. </a:t>
            </a:r>
          </a:p>
        </p:txBody>
      </p:sp>
      <p:sp>
        <p:nvSpPr>
          <p:cNvPr id="4" name="Slide Number Placeholder 3"/>
          <p:cNvSpPr>
            <a:spLocks noGrp="1"/>
          </p:cNvSpPr>
          <p:nvPr>
            <p:ph type="sldNum" sz="quarter" idx="5"/>
          </p:nvPr>
        </p:nvSpPr>
        <p:spPr/>
        <p:txBody>
          <a:bodyPr/>
          <a:lstStyle/>
          <a:p>
            <a:fld id="{BCE82CE6-26E6-4B94-9630-8CC1399000E6}" type="slidenum">
              <a:rPr lang="en-US" smtClean="0"/>
              <a:t>5</a:t>
            </a:fld>
            <a:endParaRPr lang="en-US"/>
          </a:p>
        </p:txBody>
      </p:sp>
    </p:spTree>
    <p:extLst>
      <p:ext uri="{BB962C8B-B14F-4D97-AF65-F5344CB8AC3E}">
        <p14:creationId xmlns:p14="http://schemas.microsoft.com/office/powerpoint/2010/main" val="168775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79CCC-DD84-E71C-CA77-9E655AAD6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E9506-3565-1D11-CBDC-923FC92944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C3281-33A3-E9E1-F4A5-A2194579BD4F}"/>
              </a:ext>
            </a:extLst>
          </p:cNvPr>
          <p:cNvSpPr>
            <a:spLocks noGrp="1"/>
          </p:cNvSpPr>
          <p:nvPr>
            <p:ph type="body" idx="1"/>
          </p:nvPr>
        </p:nvSpPr>
        <p:spPr/>
        <p:txBody>
          <a:bodyPr/>
          <a:lstStyle/>
          <a:p>
            <a:pPr>
              <a:defRPr/>
            </a:pPr>
            <a:r>
              <a:rPr lang="en-US"/>
              <a:t>My first example is a report titled Assessment of the Impact of Unacceptable Hot-Mix Asphalt Test Parameters. Most of the information needed to create a record for these type of documents is on the cover and the Technical Report Documentation page. I also flip through the pages and note if there are charts, graphs, illustrations, photographs, etc.  </a:t>
            </a:r>
          </a:p>
        </p:txBody>
      </p:sp>
      <p:sp>
        <p:nvSpPr>
          <p:cNvPr id="4" name="Slide Number Placeholder 3">
            <a:extLst>
              <a:ext uri="{FF2B5EF4-FFF2-40B4-BE49-F238E27FC236}">
                <a16:creationId xmlns:a16="http://schemas.microsoft.com/office/drawing/2014/main" id="{279A5677-CD71-80DA-035D-8E6FD160048F}"/>
              </a:ext>
            </a:extLst>
          </p:cNvPr>
          <p:cNvSpPr>
            <a:spLocks noGrp="1"/>
          </p:cNvSpPr>
          <p:nvPr>
            <p:ph type="sldNum" sz="quarter" idx="5"/>
          </p:nvPr>
        </p:nvSpPr>
        <p:spPr/>
        <p:txBody>
          <a:bodyPr/>
          <a:lstStyle/>
          <a:p>
            <a:fld id="{BCE82CE6-26E6-4B94-9630-8CC1399000E6}" type="slidenum">
              <a:rPr lang="en-US" smtClean="0"/>
              <a:t>6</a:t>
            </a:fld>
            <a:endParaRPr lang="en-US"/>
          </a:p>
        </p:txBody>
      </p:sp>
    </p:spTree>
    <p:extLst>
      <p:ext uri="{BB962C8B-B14F-4D97-AF65-F5344CB8AC3E}">
        <p14:creationId xmlns:p14="http://schemas.microsoft.com/office/powerpoint/2010/main" val="2533970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go over all of the fixed fields for my first example and for the rest of the examples I will point out fixed fields that differ and explain why. Please note that I prefer to go through the fields in “Barb order” and not the order you would go in if you tabbed through them. Please let me know if I lose you.</a:t>
            </a:r>
          </a:p>
        </p:txBody>
      </p:sp>
      <p:sp>
        <p:nvSpPr>
          <p:cNvPr id="4" name="Slide Number Placeholder 3"/>
          <p:cNvSpPr>
            <a:spLocks noGrp="1"/>
          </p:cNvSpPr>
          <p:nvPr>
            <p:ph type="sldNum" sz="quarter" idx="5"/>
          </p:nvPr>
        </p:nvSpPr>
        <p:spPr/>
        <p:txBody>
          <a:bodyPr/>
          <a:lstStyle/>
          <a:p>
            <a:fld id="{BCE82CE6-26E6-4B94-9630-8CC1399000E6}" type="slidenum">
              <a:rPr lang="en-US" smtClean="0"/>
              <a:t>7</a:t>
            </a:fld>
            <a:endParaRPr lang="en-US"/>
          </a:p>
        </p:txBody>
      </p:sp>
    </p:spTree>
    <p:extLst>
      <p:ext uri="{BB962C8B-B14F-4D97-AF65-F5344CB8AC3E}">
        <p14:creationId xmlns:p14="http://schemas.microsoft.com/office/powerpoint/2010/main" val="1212617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All of my examples for today are books (Type a) and monograph/item (</a:t>
            </a:r>
            <a:r>
              <a:rPr lang="en-US" err="1">
                <a:latin typeface="Calibri"/>
                <a:ea typeface="Calibri"/>
                <a:cs typeface="Calibri"/>
              </a:rPr>
              <a:t>BLvl</a:t>
            </a:r>
            <a:r>
              <a:rPr lang="en-US">
                <a:latin typeface="Calibri"/>
                <a:ea typeface="Calibri"/>
                <a:cs typeface="Calibri"/>
              </a:rPr>
              <a:t> m) so these fields will be the same (a and m) for all the examples.</a:t>
            </a:r>
          </a:p>
        </p:txBody>
      </p:sp>
      <p:sp>
        <p:nvSpPr>
          <p:cNvPr id="4" name="Slide Number Placeholder 3"/>
          <p:cNvSpPr>
            <a:spLocks noGrp="1"/>
          </p:cNvSpPr>
          <p:nvPr>
            <p:ph type="sldNum" sz="quarter" idx="5"/>
          </p:nvPr>
        </p:nvSpPr>
        <p:spPr/>
        <p:txBody>
          <a:bodyPr/>
          <a:lstStyle/>
          <a:p>
            <a:fld id="{BCE82CE6-26E6-4B94-9630-8CC1399000E6}" type="slidenum">
              <a:rPr lang="en-US" smtClean="0"/>
              <a:t>8</a:t>
            </a:fld>
            <a:endParaRPr lang="en-US"/>
          </a:p>
        </p:txBody>
      </p:sp>
    </p:spTree>
    <p:extLst>
      <p:ext uri="{BB962C8B-B14F-4D97-AF65-F5344CB8AC3E}">
        <p14:creationId xmlns:p14="http://schemas.microsoft.com/office/powerpoint/2010/main" val="2529738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 CMC uses ISBD punctuation in all records, so Desc will always be </a:t>
            </a:r>
            <a:r>
              <a:rPr lang="en-US" err="1">
                <a:latin typeface="Calibri"/>
                <a:ea typeface="Calibri"/>
                <a:cs typeface="Calibri"/>
              </a:rPr>
              <a:t>i</a:t>
            </a:r>
            <a:r>
              <a:rPr lang="en-US">
                <a:latin typeface="Calibri"/>
                <a:ea typeface="Calibri"/>
                <a:cs typeface="Calibri"/>
              </a:rPr>
              <a:t>.</a:t>
            </a:r>
          </a:p>
        </p:txBody>
      </p:sp>
      <p:sp>
        <p:nvSpPr>
          <p:cNvPr id="4" name="Slide Number Placeholder 3"/>
          <p:cNvSpPr>
            <a:spLocks noGrp="1"/>
          </p:cNvSpPr>
          <p:nvPr>
            <p:ph type="sldNum" sz="quarter" idx="5"/>
          </p:nvPr>
        </p:nvSpPr>
        <p:spPr/>
        <p:txBody>
          <a:bodyPr/>
          <a:lstStyle/>
          <a:p>
            <a:fld id="{BCE82CE6-26E6-4B94-9630-8CC1399000E6}" type="slidenum">
              <a:rPr lang="en-US" smtClean="0"/>
              <a:t>9</a:t>
            </a:fld>
            <a:endParaRPr lang="en-US"/>
          </a:p>
        </p:txBody>
      </p:sp>
    </p:spTree>
    <p:extLst>
      <p:ext uri="{BB962C8B-B14F-4D97-AF65-F5344CB8AC3E}">
        <p14:creationId xmlns:p14="http://schemas.microsoft.com/office/powerpoint/2010/main" val="394854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68949A-688B-4AED-AA8E-F203BA3310F5}" type="datetimeFigureOut">
              <a:rPr lang="en-US" smtClean="0"/>
              <a:t>4/16/2025</a:t>
            </a:fld>
            <a:endParaRPr lang="en-US"/>
          </a:p>
        </p:txBody>
      </p:sp>
      <p:sp>
        <p:nvSpPr>
          <p:cNvPr id="5" name="Footer Placeholder 4"/>
          <p:cNvSpPr>
            <a:spLocks noGrp="1"/>
          </p:cNvSpPr>
          <p:nvPr>
            <p:ph type="ftr" sz="quarter" idx="11"/>
          </p:nvPr>
        </p:nvSpPr>
        <p:spPr>
          <a:xfrm>
            <a:off x="5332412" y="5883275"/>
            <a:ext cx="4324044" cy="365125"/>
          </a:xfrm>
        </p:spPr>
        <p:txBody>
          <a:bodyPr/>
          <a:lstStyle/>
          <a:p>
            <a:r>
              <a:rPr lang="en-US"/>
              <a:t>
              </a:t>
            </a:r>
          </a:p>
        </p:txBody>
      </p:sp>
      <p:sp>
        <p:nvSpPr>
          <p:cNvPr id="6" name="Slide Number Placeholder 5"/>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4293474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B7CEEC-5B8A-49BF-B4C2-705CC8FF179F}"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60384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B7CEEC-5B8A-49BF-B4C2-705CC8FF179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72457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B7CEEC-5B8A-49BF-B4C2-705CC8FF179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42689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B7CEEC-5B8A-49BF-B4C2-705CC8FF179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06841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B7CEEC-5B8A-49BF-B4C2-705CC8FF179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43642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B7CEEC-5B8A-49BF-B4C2-705CC8FF179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60486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B7CEEC-5B8A-49BF-B4C2-705CC8FF179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91352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B7CEEC-5B8A-49BF-B4C2-705CC8FF179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27149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E1D8661-461F-B8F0-2F10-8A1872AC83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24" b="19166"/>
          <a:stretch/>
        </p:blipFill>
        <p:spPr>
          <a:xfrm>
            <a:off x="261456" y="5514108"/>
            <a:ext cx="1562641" cy="941189"/>
          </a:xfrm>
          <a:prstGeom prst="rect">
            <a:avLst/>
          </a:prstGeom>
        </p:spPr>
      </p:pic>
      <p:sp>
        <p:nvSpPr>
          <p:cNvPr id="2" name="Title 1">
            <a:extLst>
              <a:ext uri="{FF2B5EF4-FFF2-40B4-BE49-F238E27FC236}">
                <a16:creationId xmlns:a16="http://schemas.microsoft.com/office/drawing/2014/main" id="{75578796-8DB7-0665-9BDC-150BF9F6DF38}"/>
              </a:ext>
            </a:extLst>
          </p:cNvPr>
          <p:cNvSpPr>
            <a:spLocks noGrp="1"/>
          </p:cNvSpPr>
          <p:nvPr>
            <p:ph type="title"/>
          </p:nvPr>
        </p:nvSpPr>
        <p:spPr>
          <a:xfrm>
            <a:off x="838200" y="1972253"/>
            <a:ext cx="10515600" cy="1325563"/>
          </a:xfrm>
        </p:spPr>
        <p:txBody>
          <a:bodyPr/>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C1EEC5C6-901B-A64B-D4B4-6A1295DA4097}"/>
              </a:ext>
            </a:extLst>
          </p:cNvPr>
          <p:cNvSpPr>
            <a:spLocks noGrp="1"/>
          </p:cNvSpPr>
          <p:nvPr>
            <p:ph type="dt" sz="half" idx="10"/>
          </p:nvPr>
        </p:nvSpPr>
        <p:spPr/>
        <p:txBody>
          <a:bodyPr/>
          <a:lstStyle/>
          <a:p>
            <a:fld id="{D1B7CEEC-5B8A-49BF-B4C2-705CC8FF179F}" type="datetimeFigureOut">
              <a:rPr lang="en-US" smtClean="0"/>
              <a:pPr/>
              <a:t>4/16/2025</a:t>
            </a:fld>
            <a:endParaRPr lang="en-US"/>
          </a:p>
        </p:txBody>
      </p:sp>
    </p:spTree>
    <p:extLst>
      <p:ext uri="{BB962C8B-B14F-4D97-AF65-F5344CB8AC3E}">
        <p14:creationId xmlns:p14="http://schemas.microsoft.com/office/powerpoint/2010/main" val="237561449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B7CEEC-5B8A-49BF-B4C2-705CC8FF179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2915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76B3B4-A63D-42FA-B9D1-41D36384F384}" type="datetimeFigureOut">
              <a:rPr lang="en-US" smtClean="0"/>
              <a:t>4/16/2025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21360167"/>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B7CEEC-5B8A-49BF-B4C2-705CC8FF179F}"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79019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B7CEEC-5B8A-49BF-B4C2-705CC8FF179F}" type="datetimeFigureOut">
              <a:rPr lang="en-US" smtClean="0"/>
              <a:pPr/>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16047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A9FBFC-AFD0-49F7-9AAB-86AF5F4471C2}" type="datetimeFigureOut">
              <a:rPr lang="en-US" smtClean="0"/>
              <a:t>4/16/2025</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2409491708"/>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DAEFA3-A6B6-4916-BD87-2F7F0B6DE4AC}" type="datetimeFigureOut">
              <a:rPr lang="en-US" smtClean="0"/>
              <a:t>4/16/2025</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378981033"/>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B7CEEC-5B8A-49BF-B4C2-705CC8FF179F}"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59375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674E58-F253-4E0F-B41E-2DC0E51ABEA1}"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550686321"/>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1B7CEEC-5B8A-49BF-B4C2-705CC8FF179F}" type="datetimeFigureOut">
              <a:rPr lang="en-US" smtClean="0"/>
              <a:pPr/>
              <a:t>4/16/2025</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123238031"/>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 id="2147484401" r:id="rId14"/>
    <p:sldLayoutId id="2147484402" r:id="rId15"/>
    <p:sldLayoutId id="2147484403" r:id="rId16"/>
    <p:sldLayoutId id="2147484404" r:id="rId17"/>
    <p:sldLayoutId id="2147483658"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s://www.oclc.org/bibformats/en/3xx/300.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customXml" Target="../ink/ink1.xml"/><Relationship Id="rId4" Type="http://schemas.openxmlformats.org/officeDocument/2006/relationships/hyperlink" Target="https://www.oclc.org/bibformats/en/home.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hyperlink" Target="mailto:cmc@illinoisheartland.org" TargetMode="External"/><Relationship Id="rId7"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4.png"/><Relationship Id="rId5" Type="http://schemas.openxmlformats.org/officeDocument/2006/relationships/image" Target="../media/image79.pn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for a library system&#10;&#10;Description automatically generated">
            <a:extLst>
              <a:ext uri="{FF2B5EF4-FFF2-40B4-BE49-F238E27FC236}">
                <a16:creationId xmlns:a16="http://schemas.microsoft.com/office/drawing/2014/main" id="{1BC41A71-BAB6-202A-699A-830AF62A2994}"/>
              </a:ext>
            </a:extLst>
          </p:cNvPr>
          <p:cNvPicPr>
            <a:picLocks noChangeAspect="1"/>
          </p:cNvPicPr>
          <p:nvPr/>
        </p:nvPicPr>
        <p:blipFill>
          <a:blip r:embed="rId3"/>
          <a:stretch>
            <a:fillRect/>
          </a:stretch>
        </p:blipFill>
        <p:spPr>
          <a:xfrm>
            <a:off x="123825" y="5804091"/>
            <a:ext cx="1670290" cy="946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blue and white sign&#10;&#10;Description automatically generated">
            <a:extLst>
              <a:ext uri="{FF2B5EF4-FFF2-40B4-BE49-F238E27FC236}">
                <a16:creationId xmlns:a16="http://schemas.microsoft.com/office/drawing/2014/main" id="{CD497E95-663E-3597-0496-1D56BA43E502}"/>
              </a:ext>
            </a:extLst>
          </p:cNvPr>
          <p:cNvPicPr>
            <a:picLocks noChangeAspect="1"/>
          </p:cNvPicPr>
          <p:nvPr/>
        </p:nvPicPr>
        <p:blipFill>
          <a:blip r:embed="rId4"/>
          <a:stretch>
            <a:fillRect/>
          </a:stretch>
        </p:blipFill>
        <p:spPr>
          <a:xfrm>
            <a:off x="8639749" y="-249"/>
            <a:ext cx="3399347" cy="1426953"/>
          </a:xfrm>
          <a:prstGeom prst="rect">
            <a:avLst/>
          </a:prstGeom>
          <a:ln>
            <a:noFill/>
          </a:ln>
        </p:spPr>
      </p:pic>
      <p:sp>
        <p:nvSpPr>
          <p:cNvPr id="14" name="Subtitle 2">
            <a:extLst>
              <a:ext uri="{FF2B5EF4-FFF2-40B4-BE49-F238E27FC236}">
                <a16:creationId xmlns:a16="http://schemas.microsoft.com/office/drawing/2014/main" id="{546BD63E-9A47-CE6A-F705-64A27AB8BD6E}"/>
              </a:ext>
            </a:extLst>
          </p:cNvPr>
          <p:cNvSpPr txBox="1">
            <a:spLocks/>
          </p:cNvSpPr>
          <p:nvPr/>
        </p:nvSpPr>
        <p:spPr>
          <a:xfrm>
            <a:off x="1794115" y="5459192"/>
            <a:ext cx="9134355" cy="1849516"/>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2800">
                <a:solidFill>
                  <a:srgbClr val="48585C"/>
                </a:solidFill>
                <a:latin typeface="Abadi"/>
              </a:rPr>
              <a:t>Barb Scoby, Cataloger, </a:t>
            </a:r>
          </a:p>
          <a:p>
            <a:pPr marL="0" indent="0" algn="ctr">
              <a:lnSpc>
                <a:spcPct val="100000"/>
              </a:lnSpc>
              <a:buNone/>
            </a:pPr>
            <a:r>
              <a:rPr lang="fr-FR" sz="2800">
                <a:solidFill>
                  <a:srgbClr val="48585C"/>
                </a:solidFill>
                <a:latin typeface="Abadi"/>
              </a:rPr>
              <a:t>Cataloging Maintenance Center</a:t>
            </a:r>
          </a:p>
        </p:txBody>
      </p:sp>
      <p:sp>
        <p:nvSpPr>
          <p:cNvPr id="3" name="TextBox 2">
            <a:extLst>
              <a:ext uri="{FF2B5EF4-FFF2-40B4-BE49-F238E27FC236}">
                <a16:creationId xmlns:a16="http://schemas.microsoft.com/office/drawing/2014/main" id="{FAB39039-D052-85C3-0FBE-0985860DA341}"/>
              </a:ext>
            </a:extLst>
          </p:cNvPr>
          <p:cNvSpPr txBox="1"/>
          <p:nvPr/>
        </p:nvSpPr>
        <p:spPr>
          <a:xfrm>
            <a:off x="3052916" y="4208207"/>
            <a:ext cx="6196780" cy="10768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3750"/>
              </a:lnSpc>
            </a:pPr>
            <a:r>
              <a:rPr lang="en-US" sz="3200" b="1">
                <a:solidFill>
                  <a:schemeClr val="accent2">
                    <a:lumMod val="76000"/>
                  </a:schemeClr>
                </a:solidFill>
                <a:latin typeface="Abadi"/>
                <a:cs typeface="Segoe UI"/>
              </a:rPr>
              <a:t>Online with the CMC</a:t>
            </a:r>
            <a:r>
              <a:rPr lang="en-US" sz="3200">
                <a:solidFill>
                  <a:schemeClr val="accent2">
                    <a:lumMod val="76000"/>
                  </a:schemeClr>
                </a:solidFill>
                <a:latin typeface="Abadi"/>
                <a:cs typeface="Segoe UI"/>
              </a:rPr>
              <a:t>​</a:t>
            </a:r>
          </a:p>
          <a:p>
            <a:pPr algn="ctr">
              <a:lnSpc>
                <a:spcPts val="3750"/>
              </a:lnSpc>
            </a:pPr>
            <a:r>
              <a:rPr lang="en-US" sz="3200" b="1">
                <a:solidFill>
                  <a:schemeClr val="accent2">
                    <a:lumMod val="76000"/>
                  </a:schemeClr>
                </a:solidFill>
                <a:latin typeface="Abadi"/>
                <a:cs typeface="Segoe UI"/>
              </a:rPr>
              <a:t> April 17th, 2025, 10 a.m.</a:t>
            </a:r>
          </a:p>
        </p:txBody>
      </p:sp>
      <p:sp>
        <p:nvSpPr>
          <p:cNvPr id="5" name="TextBox 4">
            <a:extLst>
              <a:ext uri="{FF2B5EF4-FFF2-40B4-BE49-F238E27FC236}">
                <a16:creationId xmlns:a16="http://schemas.microsoft.com/office/drawing/2014/main" id="{97E4967E-4435-890F-5DC1-9A0D392CCB89}"/>
              </a:ext>
            </a:extLst>
          </p:cNvPr>
          <p:cNvSpPr txBox="1"/>
          <p:nvPr/>
        </p:nvSpPr>
        <p:spPr>
          <a:xfrm>
            <a:off x="1574309" y="1814468"/>
            <a:ext cx="10033984" cy="1938992"/>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a:solidFill>
                  <a:schemeClr val="accent1"/>
                </a:solidFill>
                <a:latin typeface="Abadi"/>
              </a:rPr>
              <a:t>CATALOGING GOVERNMENT DOCUMENTS</a:t>
            </a:r>
            <a:endParaRPr lang="en-US" sz="6000" b="1">
              <a:solidFill>
                <a:schemeClr val="accent1"/>
              </a:solidFill>
              <a:latin typeface="Abadi" panose="020B0604020104020204" pitchFamily="34" charset="0"/>
            </a:endParaRPr>
          </a:p>
        </p:txBody>
      </p:sp>
    </p:spTree>
    <p:extLst>
      <p:ext uri="{BB962C8B-B14F-4D97-AF65-F5344CB8AC3E}">
        <p14:creationId xmlns:p14="http://schemas.microsoft.com/office/powerpoint/2010/main" val="101194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D9A900-18F9-FBE4-DB85-8B5B1624EF92}"/>
              </a:ext>
            </a:extLst>
          </p:cNvPr>
          <p:cNvSpPr>
            <a:spLocks noGrp="1"/>
          </p:cNvSpPr>
          <p:nvPr>
            <p:ph type="dt" sz="half" idx="10"/>
          </p:nvPr>
        </p:nvSpPr>
        <p:spPr/>
        <p:txBody>
          <a:bodyPr/>
          <a:lstStyle/>
          <a:p>
            <a:fld id="{73AE24B7-8493-4128-AF6A-86D6DBFCF86A}" type="datetime1">
              <a:rPr lang="en-US" smtClean="0"/>
              <a:t>4/16/2025</a:t>
            </a:fld>
            <a:endParaRPr lang="en-US"/>
          </a:p>
        </p:txBody>
      </p:sp>
      <p:pic>
        <p:nvPicPr>
          <p:cNvPr id="4" name="Picture 3">
            <a:extLst>
              <a:ext uri="{FF2B5EF4-FFF2-40B4-BE49-F238E27FC236}">
                <a16:creationId xmlns:a16="http://schemas.microsoft.com/office/drawing/2014/main" id="{3FEC556C-1225-FFDE-7A14-DF23D17905E0}"/>
              </a:ext>
            </a:extLst>
          </p:cNvPr>
          <p:cNvPicPr>
            <a:picLocks noChangeAspect="1"/>
          </p:cNvPicPr>
          <p:nvPr/>
        </p:nvPicPr>
        <p:blipFill>
          <a:blip r:embed="rId3"/>
          <a:srcRect b="55222"/>
          <a:stretch/>
        </p:blipFill>
        <p:spPr>
          <a:xfrm>
            <a:off x="1432493" y="2133591"/>
            <a:ext cx="2046340" cy="1065303"/>
          </a:xfrm>
          <a:prstGeom prst="rect">
            <a:avLst/>
          </a:prstGeom>
        </p:spPr>
      </p:pic>
      <p:sp>
        <p:nvSpPr>
          <p:cNvPr id="13" name="TextBox 12">
            <a:extLst>
              <a:ext uri="{FF2B5EF4-FFF2-40B4-BE49-F238E27FC236}">
                <a16:creationId xmlns:a16="http://schemas.microsoft.com/office/drawing/2014/main" id="{853BDD86-323B-B888-D80F-95D89615DC01}"/>
              </a:ext>
            </a:extLst>
          </p:cNvPr>
          <p:cNvSpPr txBox="1"/>
          <p:nvPr/>
        </p:nvSpPr>
        <p:spPr>
          <a:xfrm>
            <a:off x="3656182" y="2583341"/>
            <a:ext cx="6647974" cy="615553"/>
          </a:xfrm>
          <a:prstGeom prst="rect">
            <a:avLst/>
          </a:prstGeom>
          <a:noFill/>
        </p:spPr>
        <p:txBody>
          <a:bodyPr wrap="none" rtlCol="0">
            <a:spAutoFit/>
          </a:bodyPr>
          <a:lstStyle/>
          <a:p>
            <a:r>
              <a:rPr lang="en-US" b="1" i="0">
                <a:effectLst/>
                <a:latin typeface="Arial" panose="020B0604020202020204" pitchFamily="34" charset="0"/>
              </a:rPr>
              <a:t>None of the following</a:t>
            </a:r>
            <a:r>
              <a:rPr lang="en-US" b="0" i="0">
                <a:effectLst/>
                <a:latin typeface="Arial" panose="020B0604020202020204" pitchFamily="34" charset="0"/>
              </a:rPr>
              <a:t>. None of the other codes is appropriate.</a:t>
            </a:r>
          </a:p>
          <a:p>
            <a:r>
              <a:rPr lang="en-US" sz="1600">
                <a:latin typeface="Arial" panose="020B0604020202020204" pitchFamily="34" charset="0"/>
                <a:cs typeface="Arial" panose="020B0604020202020204" pitchFamily="34" charset="0"/>
              </a:rPr>
              <a:t>This is not a Microfilm, Large Print, Online, Braille, etc.</a:t>
            </a:r>
          </a:p>
        </p:txBody>
      </p:sp>
      <p:sp>
        <p:nvSpPr>
          <p:cNvPr id="15" name="TextBox 14">
            <a:extLst>
              <a:ext uri="{FF2B5EF4-FFF2-40B4-BE49-F238E27FC236}">
                <a16:creationId xmlns:a16="http://schemas.microsoft.com/office/drawing/2014/main" id="{A26B72B3-EC35-6015-020F-6F1F2EE4BCCD}"/>
              </a:ext>
            </a:extLst>
          </p:cNvPr>
          <p:cNvSpPr txBox="1"/>
          <p:nvPr/>
        </p:nvSpPr>
        <p:spPr>
          <a:xfrm>
            <a:off x="3634416" y="1671926"/>
            <a:ext cx="6098240" cy="923330"/>
          </a:xfrm>
          <a:prstGeom prst="rect">
            <a:avLst/>
          </a:prstGeom>
          <a:noFill/>
        </p:spPr>
        <p:txBody>
          <a:bodyPr wrap="square">
            <a:spAutoFit/>
          </a:bodyPr>
          <a:lstStyle/>
          <a:p>
            <a:r>
              <a:rPr lang="en-US" b="1" i="0">
                <a:effectLst/>
                <a:latin typeface="Arial" panose="020B0604020202020204" pitchFamily="34" charset="0"/>
              </a:rPr>
              <a:t>Full level</a:t>
            </a:r>
            <a:r>
              <a:rPr lang="en-US" b="0" i="0">
                <a:effectLst/>
                <a:latin typeface="Arial" panose="020B0604020202020204" pitchFamily="34" charset="0"/>
              </a:rPr>
              <a:t>. The most complete MARC record created from an inspection of the material. The record conforms to OCLC full-level input standards</a:t>
            </a:r>
            <a:r>
              <a:rPr lang="en-US">
                <a:latin typeface="Arial" panose="020B0604020202020204" pitchFamily="34" charset="0"/>
              </a:rPr>
              <a:t>.</a:t>
            </a:r>
            <a:endParaRPr lang="en-US"/>
          </a:p>
        </p:txBody>
      </p:sp>
      <p:sp>
        <p:nvSpPr>
          <p:cNvPr id="17" name="TextBox 16">
            <a:extLst>
              <a:ext uri="{FF2B5EF4-FFF2-40B4-BE49-F238E27FC236}">
                <a16:creationId xmlns:a16="http://schemas.microsoft.com/office/drawing/2014/main" id="{824F4E9B-2ADD-C1B2-8D83-5EB8BF666633}"/>
              </a:ext>
            </a:extLst>
          </p:cNvPr>
          <p:cNvSpPr txBox="1"/>
          <p:nvPr/>
        </p:nvSpPr>
        <p:spPr>
          <a:xfrm>
            <a:off x="3939989" y="4186567"/>
            <a:ext cx="4780476" cy="646331"/>
          </a:xfrm>
          <a:prstGeom prst="rect">
            <a:avLst/>
          </a:prstGeom>
          <a:noFill/>
        </p:spPr>
        <p:txBody>
          <a:bodyPr wrap="none" rtlCol="0">
            <a:spAutoFit/>
          </a:bodyPr>
          <a:lstStyle/>
          <a:p>
            <a:r>
              <a:rPr lang="en-US" sz="3600" b="1"/>
              <a:t>Leave both fields blank</a:t>
            </a:r>
          </a:p>
        </p:txBody>
      </p:sp>
      <p:cxnSp>
        <p:nvCxnSpPr>
          <p:cNvPr id="19" name="Straight Arrow Connector 18">
            <a:extLst>
              <a:ext uri="{FF2B5EF4-FFF2-40B4-BE49-F238E27FC236}">
                <a16:creationId xmlns:a16="http://schemas.microsoft.com/office/drawing/2014/main" id="{538F2693-DD8A-991B-AB92-5BA920F34850}"/>
              </a:ext>
            </a:extLst>
          </p:cNvPr>
          <p:cNvCxnSpPr>
            <a:cxnSpLocks/>
          </p:cNvCxnSpPr>
          <p:nvPr/>
        </p:nvCxnSpPr>
        <p:spPr>
          <a:xfrm flipV="1">
            <a:off x="2787578" y="2015553"/>
            <a:ext cx="779929" cy="443753"/>
          </a:xfrm>
          <a:prstGeom prst="straightConnector1">
            <a:avLst/>
          </a:prstGeom>
          <a:ln w="38100">
            <a:solidFill>
              <a:srgbClr val="445B8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C3537D7-EA4A-93A1-8F29-07FF9AE96A78}"/>
              </a:ext>
            </a:extLst>
          </p:cNvPr>
          <p:cNvCxnSpPr>
            <a:cxnSpLocks/>
          </p:cNvCxnSpPr>
          <p:nvPr/>
        </p:nvCxnSpPr>
        <p:spPr>
          <a:xfrm>
            <a:off x="2649070" y="2891117"/>
            <a:ext cx="829763" cy="0"/>
          </a:xfrm>
          <a:prstGeom prst="straightConnector1">
            <a:avLst/>
          </a:prstGeom>
          <a:ln w="38100">
            <a:solidFill>
              <a:srgbClr val="445B8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5760C8D-2C60-E6BE-C46F-DDAD01510ECF}"/>
              </a:ext>
            </a:extLst>
          </p:cNvPr>
          <p:cNvSpPr txBox="1"/>
          <p:nvPr/>
        </p:nvSpPr>
        <p:spPr>
          <a:xfrm>
            <a:off x="2824270" y="63919"/>
            <a:ext cx="7259937" cy="646331"/>
          </a:xfrm>
          <a:prstGeom prst="rect">
            <a:avLst/>
          </a:prstGeom>
          <a:noFill/>
          <a:ln w="38100">
            <a:solidFill>
              <a:schemeClr val="tx1"/>
            </a:solidFill>
            <a:prstDash val="sysDot"/>
          </a:ln>
        </p:spPr>
        <p:txBody>
          <a:bodyPr wrap="none" rtlCol="0">
            <a:spAutoFit/>
          </a:bodyPr>
          <a:lstStyle/>
          <a:p>
            <a:pPr algn="ctr"/>
            <a:r>
              <a:rPr lang="en-US" sz="3600" b="1">
                <a:solidFill>
                  <a:srgbClr val="6D3B42"/>
                </a:solidFill>
              </a:rPr>
              <a:t>ENCODING LEVEL / FORM OF ITEM</a:t>
            </a:r>
          </a:p>
        </p:txBody>
      </p:sp>
      <p:pic>
        <p:nvPicPr>
          <p:cNvPr id="5" name="Picture 4" descr="A blue and white sign&#10;&#10;Description automatically generated">
            <a:extLst>
              <a:ext uri="{FF2B5EF4-FFF2-40B4-BE49-F238E27FC236}">
                <a16:creationId xmlns:a16="http://schemas.microsoft.com/office/drawing/2014/main" id="{60995E76-005C-D915-97EB-24FCAE16E47A}"/>
              </a:ext>
            </a:extLst>
          </p:cNvPr>
          <p:cNvPicPr>
            <a:picLocks noChangeAspect="1"/>
          </p:cNvPicPr>
          <p:nvPr/>
        </p:nvPicPr>
        <p:blipFill>
          <a:blip r:embed="rId4"/>
          <a:stretch>
            <a:fillRect/>
          </a:stretch>
        </p:blipFill>
        <p:spPr>
          <a:xfrm>
            <a:off x="8837612" y="5614939"/>
            <a:ext cx="2268374" cy="901796"/>
          </a:xfrm>
          <a:prstGeom prst="rect">
            <a:avLst/>
          </a:prstGeom>
        </p:spPr>
      </p:pic>
    </p:spTree>
    <p:extLst>
      <p:ext uri="{BB962C8B-B14F-4D97-AF65-F5344CB8AC3E}">
        <p14:creationId xmlns:p14="http://schemas.microsoft.com/office/powerpoint/2010/main" val="2823212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E5B29A-306A-DABE-5EFB-C26FD6DA4339}"/>
              </a:ext>
            </a:extLst>
          </p:cNvPr>
          <p:cNvSpPr>
            <a:spLocks noGrp="1"/>
          </p:cNvSpPr>
          <p:nvPr>
            <p:ph type="dt" sz="half" idx="10"/>
          </p:nvPr>
        </p:nvSpPr>
        <p:spPr/>
        <p:txBody>
          <a:bodyPr/>
          <a:lstStyle/>
          <a:p>
            <a:fld id="{F9E4A0F5-8EAB-49C2-9430-9CC27596B09E}" type="datetime1">
              <a:rPr lang="en-US" smtClean="0"/>
              <a:t>4/16/2025</a:t>
            </a:fld>
            <a:endParaRPr lang="en-US"/>
          </a:p>
        </p:txBody>
      </p:sp>
      <p:pic>
        <p:nvPicPr>
          <p:cNvPr id="5" name="Picture 4">
            <a:extLst>
              <a:ext uri="{FF2B5EF4-FFF2-40B4-BE49-F238E27FC236}">
                <a16:creationId xmlns:a16="http://schemas.microsoft.com/office/drawing/2014/main" id="{B8482E9D-CC32-169C-9722-5BEC343A2F29}"/>
              </a:ext>
            </a:extLst>
          </p:cNvPr>
          <p:cNvPicPr>
            <a:picLocks noChangeAspect="1"/>
          </p:cNvPicPr>
          <p:nvPr/>
        </p:nvPicPr>
        <p:blipFill>
          <a:blip r:embed="rId3"/>
          <a:stretch>
            <a:fillRect/>
          </a:stretch>
        </p:blipFill>
        <p:spPr>
          <a:xfrm>
            <a:off x="3062986" y="1716613"/>
            <a:ext cx="5661844" cy="1450381"/>
          </a:xfrm>
          <a:prstGeom prst="rect">
            <a:avLst/>
          </a:prstGeom>
        </p:spPr>
      </p:pic>
      <p:pic>
        <p:nvPicPr>
          <p:cNvPr id="6" name="Picture 5">
            <a:extLst>
              <a:ext uri="{FF2B5EF4-FFF2-40B4-BE49-F238E27FC236}">
                <a16:creationId xmlns:a16="http://schemas.microsoft.com/office/drawing/2014/main" id="{D631EC88-E05B-2C81-3062-BBAFEBB56865}"/>
              </a:ext>
            </a:extLst>
          </p:cNvPr>
          <p:cNvPicPr>
            <a:picLocks noChangeAspect="1"/>
          </p:cNvPicPr>
          <p:nvPr/>
        </p:nvPicPr>
        <p:blipFill>
          <a:blip r:embed="rId4"/>
          <a:srcRect l="4250"/>
          <a:stretch/>
        </p:blipFill>
        <p:spPr>
          <a:xfrm>
            <a:off x="3007768" y="3919610"/>
            <a:ext cx="5717061" cy="1481194"/>
          </a:xfrm>
          <a:prstGeom prst="rect">
            <a:avLst/>
          </a:prstGeom>
        </p:spPr>
      </p:pic>
      <p:pic>
        <p:nvPicPr>
          <p:cNvPr id="8" name="Picture 7">
            <a:extLst>
              <a:ext uri="{FF2B5EF4-FFF2-40B4-BE49-F238E27FC236}">
                <a16:creationId xmlns:a16="http://schemas.microsoft.com/office/drawing/2014/main" id="{178D5EF6-F131-ED17-3FCC-0E79ECFEB0F7}"/>
              </a:ext>
            </a:extLst>
          </p:cNvPr>
          <p:cNvPicPr>
            <a:picLocks noChangeAspect="1"/>
          </p:cNvPicPr>
          <p:nvPr/>
        </p:nvPicPr>
        <p:blipFill>
          <a:blip r:embed="rId5"/>
          <a:srcRect l="7961" t="14275" r="5507" b="17089"/>
          <a:stretch/>
        </p:blipFill>
        <p:spPr>
          <a:xfrm>
            <a:off x="4410635" y="1089212"/>
            <a:ext cx="2958353" cy="539054"/>
          </a:xfrm>
          <a:prstGeom prst="rect">
            <a:avLst/>
          </a:prstGeom>
          <a:ln>
            <a:solidFill>
              <a:schemeClr val="tx1"/>
            </a:solidFill>
            <a:prstDash val="solid"/>
          </a:ln>
        </p:spPr>
      </p:pic>
      <p:sp>
        <p:nvSpPr>
          <p:cNvPr id="9" name="TextBox 8">
            <a:extLst>
              <a:ext uri="{FF2B5EF4-FFF2-40B4-BE49-F238E27FC236}">
                <a16:creationId xmlns:a16="http://schemas.microsoft.com/office/drawing/2014/main" id="{1C02F864-E284-B304-BDEB-ACE3D2C67E9A}"/>
              </a:ext>
            </a:extLst>
          </p:cNvPr>
          <p:cNvSpPr txBox="1"/>
          <p:nvPr/>
        </p:nvSpPr>
        <p:spPr>
          <a:xfrm>
            <a:off x="2057839" y="3300913"/>
            <a:ext cx="7407092" cy="461665"/>
          </a:xfrm>
          <a:prstGeom prst="rect">
            <a:avLst/>
          </a:prstGeom>
          <a:noFill/>
          <a:ln w="38100">
            <a:solidFill>
              <a:srgbClr val="C78586"/>
            </a:solidFill>
            <a:prstDash val="solid"/>
          </a:ln>
        </p:spPr>
        <p:txBody>
          <a:bodyPr wrap="none" rtlCol="0">
            <a:spAutoFit/>
          </a:bodyPr>
          <a:lstStyle/>
          <a:p>
            <a:r>
              <a:rPr lang="en-US" sz="2400" b="1">
                <a:solidFill>
                  <a:srgbClr val="22322C"/>
                </a:solidFill>
              </a:rPr>
              <a:t>THIS EXAMPLE HAS A SUBSTANTIAL BIBLIOGRAPHY</a:t>
            </a:r>
          </a:p>
        </p:txBody>
      </p:sp>
      <p:sp>
        <p:nvSpPr>
          <p:cNvPr id="10" name="TextBox 9">
            <a:extLst>
              <a:ext uri="{FF2B5EF4-FFF2-40B4-BE49-F238E27FC236}">
                <a16:creationId xmlns:a16="http://schemas.microsoft.com/office/drawing/2014/main" id="{EF279E8C-9CEB-09A4-557E-06DF76DB91D9}"/>
              </a:ext>
            </a:extLst>
          </p:cNvPr>
          <p:cNvSpPr txBox="1"/>
          <p:nvPr/>
        </p:nvSpPr>
        <p:spPr>
          <a:xfrm>
            <a:off x="2056765" y="5596844"/>
            <a:ext cx="8144730" cy="461665"/>
          </a:xfrm>
          <a:prstGeom prst="rect">
            <a:avLst/>
          </a:prstGeom>
          <a:noFill/>
          <a:ln w="38100">
            <a:solidFill>
              <a:srgbClr val="C78586"/>
            </a:solidFill>
            <a:prstDash val="solid"/>
          </a:ln>
        </p:spPr>
        <p:txBody>
          <a:bodyPr wrap="none" rtlCol="0">
            <a:spAutoFit/>
          </a:bodyPr>
          <a:lstStyle/>
          <a:p>
            <a:r>
              <a:rPr lang="en-US" sz="2400" b="1">
                <a:solidFill>
                  <a:srgbClr val="22322C"/>
                </a:solidFill>
              </a:rPr>
              <a:t>THIS EXAMPLE CONTAINS TECHNICAL REPORT MATERIAL</a:t>
            </a:r>
          </a:p>
        </p:txBody>
      </p:sp>
      <p:pic>
        <p:nvPicPr>
          <p:cNvPr id="11" name="Picture 10">
            <a:extLst>
              <a:ext uri="{FF2B5EF4-FFF2-40B4-BE49-F238E27FC236}">
                <a16:creationId xmlns:a16="http://schemas.microsoft.com/office/drawing/2014/main" id="{0202AE14-B774-EFBC-EDFF-6B1C98C200C0}"/>
              </a:ext>
            </a:extLst>
          </p:cNvPr>
          <p:cNvPicPr>
            <a:picLocks noChangeAspect="1"/>
          </p:cNvPicPr>
          <p:nvPr/>
        </p:nvPicPr>
        <p:blipFill>
          <a:blip r:embed="rId6"/>
          <a:stretch>
            <a:fillRect/>
          </a:stretch>
        </p:blipFill>
        <p:spPr>
          <a:xfrm>
            <a:off x="10304156" y="5728286"/>
            <a:ext cx="1696878" cy="675101"/>
          </a:xfrm>
          <a:prstGeom prst="rect">
            <a:avLst/>
          </a:prstGeom>
        </p:spPr>
      </p:pic>
      <p:sp>
        <p:nvSpPr>
          <p:cNvPr id="13" name="TextBox 12">
            <a:extLst>
              <a:ext uri="{FF2B5EF4-FFF2-40B4-BE49-F238E27FC236}">
                <a16:creationId xmlns:a16="http://schemas.microsoft.com/office/drawing/2014/main" id="{AE43214C-73FE-5B44-0C24-468E1D0CB7EE}"/>
              </a:ext>
            </a:extLst>
          </p:cNvPr>
          <p:cNvSpPr txBox="1"/>
          <p:nvPr/>
        </p:nvSpPr>
        <p:spPr>
          <a:xfrm>
            <a:off x="2609425" y="131761"/>
            <a:ext cx="6611683" cy="830997"/>
          </a:xfrm>
          <a:prstGeom prst="rect">
            <a:avLst/>
          </a:prstGeom>
          <a:noFill/>
          <a:ln w="38100">
            <a:solidFill>
              <a:schemeClr val="tx1"/>
            </a:solidFill>
            <a:prstDash val="sysDot"/>
          </a:ln>
        </p:spPr>
        <p:txBody>
          <a:bodyPr wrap="none" rtlCol="0">
            <a:spAutoFit/>
          </a:bodyPr>
          <a:lstStyle/>
          <a:p>
            <a:pPr algn="ctr"/>
            <a:r>
              <a:rPr lang="en-US" sz="4800" b="1">
                <a:solidFill>
                  <a:srgbClr val="6D3B42"/>
                </a:solidFill>
              </a:rPr>
              <a:t>NATURE OF CONTENTS</a:t>
            </a:r>
          </a:p>
        </p:txBody>
      </p:sp>
    </p:spTree>
    <p:extLst>
      <p:ext uri="{BB962C8B-B14F-4D97-AF65-F5344CB8AC3E}">
        <p14:creationId xmlns:p14="http://schemas.microsoft.com/office/powerpoint/2010/main" val="3989120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A3EF7D-E0F6-357E-1857-303AF3B3935A}"/>
              </a:ext>
            </a:extLst>
          </p:cNvPr>
          <p:cNvSpPr>
            <a:spLocks noGrp="1"/>
          </p:cNvSpPr>
          <p:nvPr>
            <p:ph type="dt" sz="half" idx="10"/>
          </p:nvPr>
        </p:nvSpPr>
        <p:spPr/>
        <p:txBody>
          <a:bodyPr/>
          <a:lstStyle/>
          <a:p>
            <a:fld id="{C085C7F2-E5CB-4D25-BEC3-4B81158787FF}" type="datetime1">
              <a:rPr lang="en-US" smtClean="0"/>
              <a:t>4/16/2025</a:t>
            </a:fld>
            <a:endParaRPr lang="en-US"/>
          </a:p>
        </p:txBody>
      </p:sp>
      <p:pic>
        <p:nvPicPr>
          <p:cNvPr id="4" name="Picture 3">
            <a:extLst>
              <a:ext uri="{FF2B5EF4-FFF2-40B4-BE49-F238E27FC236}">
                <a16:creationId xmlns:a16="http://schemas.microsoft.com/office/drawing/2014/main" id="{B303AC2E-8740-2D76-06F0-651CA7D66202}"/>
              </a:ext>
            </a:extLst>
          </p:cNvPr>
          <p:cNvPicPr>
            <a:picLocks noChangeAspect="1"/>
          </p:cNvPicPr>
          <p:nvPr/>
        </p:nvPicPr>
        <p:blipFill>
          <a:blip r:embed="rId3"/>
          <a:srcRect t="40693" b="19974"/>
          <a:stretch/>
        </p:blipFill>
        <p:spPr>
          <a:xfrm>
            <a:off x="4925311" y="1079171"/>
            <a:ext cx="2549515" cy="542631"/>
          </a:xfrm>
          <a:prstGeom prst="rect">
            <a:avLst/>
          </a:prstGeom>
        </p:spPr>
      </p:pic>
      <p:sp>
        <p:nvSpPr>
          <p:cNvPr id="3" name="TextBox 2">
            <a:extLst>
              <a:ext uri="{FF2B5EF4-FFF2-40B4-BE49-F238E27FC236}">
                <a16:creationId xmlns:a16="http://schemas.microsoft.com/office/drawing/2014/main" id="{09646598-032F-6C56-203A-84D9D2649C49}"/>
              </a:ext>
            </a:extLst>
          </p:cNvPr>
          <p:cNvSpPr txBox="1"/>
          <p:nvPr/>
        </p:nvSpPr>
        <p:spPr>
          <a:xfrm>
            <a:off x="3956222" y="110070"/>
            <a:ext cx="4686476" cy="830997"/>
          </a:xfrm>
          <a:prstGeom prst="rect">
            <a:avLst/>
          </a:prstGeom>
          <a:noFill/>
          <a:ln w="38100">
            <a:solidFill>
              <a:schemeClr val="tx1"/>
            </a:solidFill>
            <a:prstDash val="sysDot"/>
          </a:ln>
        </p:spPr>
        <p:txBody>
          <a:bodyPr wrap="none" rtlCol="0">
            <a:spAutoFit/>
          </a:bodyPr>
          <a:lstStyle/>
          <a:p>
            <a:pPr algn="ctr"/>
            <a:r>
              <a:rPr lang="en-US" sz="4800" b="1">
                <a:solidFill>
                  <a:srgbClr val="6D3B42"/>
                </a:solidFill>
              </a:rPr>
              <a:t>ILLUSTRATIONS</a:t>
            </a:r>
          </a:p>
        </p:txBody>
      </p:sp>
      <p:graphicFrame>
        <p:nvGraphicFramePr>
          <p:cNvPr id="5" name="Table 4">
            <a:extLst>
              <a:ext uri="{FF2B5EF4-FFF2-40B4-BE49-F238E27FC236}">
                <a16:creationId xmlns:a16="http://schemas.microsoft.com/office/drawing/2014/main" id="{0E8AC416-4BED-146E-4741-B41A7D1FC5BC}"/>
              </a:ext>
            </a:extLst>
          </p:cNvPr>
          <p:cNvGraphicFramePr>
            <a:graphicFrameLocks noGrp="1"/>
          </p:cNvGraphicFramePr>
          <p:nvPr>
            <p:extLst>
              <p:ext uri="{D42A27DB-BD31-4B8C-83A1-F6EECF244321}">
                <p14:modId xmlns:p14="http://schemas.microsoft.com/office/powerpoint/2010/main" val="359027190"/>
              </p:ext>
            </p:extLst>
          </p:nvPr>
        </p:nvGraphicFramePr>
        <p:xfrm>
          <a:off x="3456609" y="1711738"/>
          <a:ext cx="5477124" cy="1463040"/>
        </p:xfrm>
        <a:graphic>
          <a:graphicData uri="http://schemas.openxmlformats.org/drawingml/2006/table">
            <a:tbl>
              <a:tblPr/>
              <a:tblGrid>
                <a:gridCol w="328626">
                  <a:extLst>
                    <a:ext uri="{9D8B030D-6E8A-4147-A177-3AD203B41FA5}">
                      <a16:colId xmlns:a16="http://schemas.microsoft.com/office/drawing/2014/main" val="3851956008"/>
                    </a:ext>
                  </a:extLst>
                </a:gridCol>
                <a:gridCol w="5148498">
                  <a:extLst>
                    <a:ext uri="{9D8B030D-6E8A-4147-A177-3AD203B41FA5}">
                      <a16:colId xmlns:a16="http://schemas.microsoft.com/office/drawing/2014/main" val="860680752"/>
                    </a:ext>
                  </a:extLst>
                </a:gridCol>
              </a:tblGrid>
              <a:tr h="1038895">
                <a:tc>
                  <a:txBody>
                    <a:bodyPr/>
                    <a:lstStyle/>
                    <a:p>
                      <a:pPr algn="l" fontAlgn="base"/>
                      <a:r>
                        <a:rPr lang="en-US" b="1">
                          <a:effectLst/>
                        </a:rPr>
                        <a:t>a</a:t>
                      </a:r>
                      <a:endParaRPr lang="en-US">
                        <a:effectLst/>
                      </a:endParaRPr>
                    </a:p>
                  </a:txBody>
                  <a:tcPr anchor="ctr">
                    <a:lnL>
                      <a:noFill/>
                    </a:lnL>
                    <a:lnR>
                      <a:noFill/>
                    </a:lnR>
                    <a:lnT>
                      <a:noFill/>
                    </a:lnT>
                    <a:lnB>
                      <a:noFill/>
                    </a:lnB>
                    <a:solidFill>
                      <a:srgbClr val="FFFFFF"/>
                    </a:solidFill>
                  </a:tcPr>
                </a:tc>
                <a:tc>
                  <a:txBody>
                    <a:bodyPr/>
                    <a:lstStyle/>
                    <a:p>
                      <a:pPr algn="l" fontAlgn="base"/>
                      <a:r>
                        <a:rPr lang="en-US" b="1">
                          <a:effectLst/>
                        </a:rPr>
                        <a:t>Illustrations</a:t>
                      </a:r>
                      <a:r>
                        <a:rPr lang="en-US">
                          <a:effectLst/>
                        </a:rPr>
                        <a:t>. Use code </a:t>
                      </a:r>
                      <a:r>
                        <a:rPr lang="en-US" i="1">
                          <a:effectLst/>
                        </a:rPr>
                        <a:t>a</a:t>
                      </a:r>
                      <a:r>
                        <a:rPr lang="en-US">
                          <a:effectLst/>
                        </a:rPr>
                        <a:t> when the term </a:t>
                      </a:r>
                      <a:r>
                        <a:rPr lang="en-US" i="1">
                          <a:effectLst/>
                        </a:rPr>
                        <a:t>illustration</a:t>
                      </a:r>
                      <a:r>
                        <a:rPr lang="en-US">
                          <a:effectLst/>
                        </a:rPr>
                        <a:t>, </a:t>
                      </a:r>
                      <a:r>
                        <a:rPr lang="en-US" i="1">
                          <a:effectLst/>
                        </a:rPr>
                        <a:t>illustrations</a:t>
                      </a:r>
                      <a:r>
                        <a:rPr lang="en-US">
                          <a:effectLst/>
                        </a:rPr>
                        <a:t>, or one of their equivalents, is present in </a:t>
                      </a:r>
                      <a:r>
                        <a:rPr lang="en-US" u="sng">
                          <a:solidFill>
                            <a:srgbClr val="007DBA"/>
                          </a:solidFill>
                          <a:effectLst/>
                          <a:hlinkClick r:id="rId4"/>
                        </a:rPr>
                        <a:t>field 300</a:t>
                      </a:r>
                      <a:r>
                        <a:rPr lang="en-US">
                          <a:effectLst/>
                        </a:rPr>
                        <a:t>. Also use code </a:t>
                      </a:r>
                      <a:r>
                        <a:rPr lang="en-US" i="1">
                          <a:effectLst/>
                        </a:rPr>
                        <a:t>a</a:t>
                      </a:r>
                      <a:r>
                        <a:rPr lang="en-US">
                          <a:effectLst/>
                        </a:rPr>
                        <a:t> for types of illustrations not covered by any of the more specific codes.</a:t>
                      </a:r>
                    </a:p>
                  </a:txBody>
                  <a:tcPr anchor="ctr">
                    <a:lnL>
                      <a:noFill/>
                    </a:lnL>
                    <a:lnR>
                      <a:noFill/>
                    </a:lnR>
                    <a:lnT>
                      <a:noFill/>
                    </a:lnT>
                    <a:lnB>
                      <a:noFill/>
                    </a:lnB>
                    <a:solidFill>
                      <a:srgbClr val="FFFFFF"/>
                    </a:solidFill>
                  </a:tcPr>
                </a:tc>
                <a:extLst>
                  <a:ext uri="{0D108BD9-81ED-4DB2-BD59-A6C34878D82A}">
                    <a16:rowId xmlns:a16="http://schemas.microsoft.com/office/drawing/2014/main" val="2529419440"/>
                  </a:ext>
                </a:extLst>
              </a:tr>
            </a:tbl>
          </a:graphicData>
        </a:graphic>
      </p:graphicFrame>
      <p:graphicFrame>
        <p:nvGraphicFramePr>
          <p:cNvPr id="6" name="Table 5">
            <a:extLst>
              <a:ext uri="{FF2B5EF4-FFF2-40B4-BE49-F238E27FC236}">
                <a16:creationId xmlns:a16="http://schemas.microsoft.com/office/drawing/2014/main" id="{A0119C0A-DFFA-E5B3-AF0B-24E6787A0240}"/>
              </a:ext>
            </a:extLst>
          </p:cNvPr>
          <p:cNvGraphicFramePr>
            <a:graphicFrameLocks noGrp="1"/>
          </p:cNvGraphicFramePr>
          <p:nvPr>
            <p:extLst>
              <p:ext uri="{D42A27DB-BD31-4B8C-83A1-F6EECF244321}">
                <p14:modId xmlns:p14="http://schemas.microsoft.com/office/powerpoint/2010/main" val="3397577197"/>
              </p:ext>
            </p:extLst>
          </p:nvPr>
        </p:nvGraphicFramePr>
        <p:xfrm>
          <a:off x="3461237" y="4102986"/>
          <a:ext cx="5105104" cy="640080"/>
        </p:xfrm>
        <a:graphic>
          <a:graphicData uri="http://schemas.openxmlformats.org/drawingml/2006/table">
            <a:tbl>
              <a:tblPr/>
              <a:tblGrid>
                <a:gridCol w="306306">
                  <a:extLst>
                    <a:ext uri="{9D8B030D-6E8A-4147-A177-3AD203B41FA5}">
                      <a16:colId xmlns:a16="http://schemas.microsoft.com/office/drawing/2014/main" val="552877875"/>
                    </a:ext>
                  </a:extLst>
                </a:gridCol>
                <a:gridCol w="4798798">
                  <a:extLst>
                    <a:ext uri="{9D8B030D-6E8A-4147-A177-3AD203B41FA5}">
                      <a16:colId xmlns:a16="http://schemas.microsoft.com/office/drawing/2014/main" val="3687603889"/>
                    </a:ext>
                  </a:extLst>
                </a:gridCol>
              </a:tblGrid>
              <a:tr h="0">
                <a:tc>
                  <a:txBody>
                    <a:bodyPr/>
                    <a:lstStyle/>
                    <a:p>
                      <a:pPr algn="l" fontAlgn="base"/>
                      <a:r>
                        <a:rPr lang="en-US" b="1">
                          <a:effectLst/>
                        </a:rPr>
                        <a:t>d</a:t>
                      </a:r>
                      <a:endParaRPr lang="en-US">
                        <a:effectLst/>
                      </a:endParaRPr>
                    </a:p>
                  </a:txBody>
                  <a:tcPr anchor="ctr">
                    <a:lnL>
                      <a:noFill/>
                    </a:lnL>
                    <a:lnR>
                      <a:noFill/>
                    </a:lnR>
                    <a:lnT>
                      <a:noFill/>
                    </a:lnT>
                    <a:lnB>
                      <a:noFill/>
                    </a:lnB>
                    <a:solidFill>
                      <a:srgbClr val="FFFFFF"/>
                    </a:solidFill>
                  </a:tcPr>
                </a:tc>
                <a:tc>
                  <a:txBody>
                    <a:bodyPr/>
                    <a:lstStyle/>
                    <a:p>
                      <a:pPr algn="l" fontAlgn="base"/>
                      <a:r>
                        <a:rPr lang="en-US" b="1">
                          <a:effectLst/>
                        </a:rPr>
                        <a:t>Charts</a:t>
                      </a:r>
                      <a:r>
                        <a:rPr lang="en-US">
                          <a:effectLst/>
                        </a:rPr>
                        <a:t>. Use code </a:t>
                      </a:r>
                      <a:r>
                        <a:rPr lang="en-US" i="1">
                          <a:effectLst/>
                        </a:rPr>
                        <a:t>d</a:t>
                      </a:r>
                      <a:r>
                        <a:rPr lang="en-US">
                          <a:effectLst/>
                        </a:rPr>
                        <a:t> when the term </a:t>
                      </a:r>
                      <a:r>
                        <a:rPr lang="en-US" i="1">
                          <a:effectLst/>
                        </a:rPr>
                        <a:t>chart</a:t>
                      </a:r>
                      <a:r>
                        <a:rPr lang="en-US">
                          <a:effectLst/>
                        </a:rPr>
                        <a:t>, </a:t>
                      </a:r>
                      <a:r>
                        <a:rPr lang="en-US" i="1">
                          <a:effectLst/>
                        </a:rPr>
                        <a:t>charts</a:t>
                      </a:r>
                      <a:r>
                        <a:rPr lang="en-US">
                          <a:effectLst/>
                        </a:rPr>
                        <a:t>, or one of their equivalents, is present in </a:t>
                      </a:r>
                      <a:r>
                        <a:rPr lang="en-US" u="sng">
                          <a:solidFill>
                            <a:srgbClr val="007DBA"/>
                          </a:solidFill>
                          <a:effectLst/>
                          <a:hlinkClick r:id="rId4"/>
                        </a:rPr>
                        <a:t>field 300</a:t>
                      </a:r>
                      <a:r>
                        <a:rPr lang="en-US">
                          <a:effectLst/>
                        </a:rPr>
                        <a:t>.</a:t>
                      </a:r>
                    </a:p>
                  </a:txBody>
                  <a:tcPr anchor="ctr">
                    <a:lnL>
                      <a:noFill/>
                    </a:lnL>
                    <a:lnR>
                      <a:noFill/>
                    </a:lnR>
                    <a:lnT>
                      <a:noFill/>
                    </a:lnT>
                    <a:lnB>
                      <a:noFill/>
                    </a:lnB>
                    <a:solidFill>
                      <a:srgbClr val="FFFFFF"/>
                    </a:solidFill>
                  </a:tcPr>
                </a:tc>
                <a:extLst>
                  <a:ext uri="{0D108BD9-81ED-4DB2-BD59-A6C34878D82A}">
                    <a16:rowId xmlns:a16="http://schemas.microsoft.com/office/drawing/2014/main" val="193850853"/>
                  </a:ext>
                </a:extLst>
              </a:tr>
            </a:tbl>
          </a:graphicData>
        </a:graphic>
      </p:graphicFrame>
      <p:pic>
        <p:nvPicPr>
          <p:cNvPr id="7" name="Picture 6" descr="A paper with text on it&#10;&#10;AI-generated content may be incorrect.">
            <a:extLst>
              <a:ext uri="{FF2B5EF4-FFF2-40B4-BE49-F238E27FC236}">
                <a16:creationId xmlns:a16="http://schemas.microsoft.com/office/drawing/2014/main" id="{94E59278-A665-C961-69B0-298C5DCA3223}"/>
              </a:ext>
            </a:extLst>
          </p:cNvPr>
          <p:cNvPicPr>
            <a:picLocks noChangeAspect="1"/>
          </p:cNvPicPr>
          <p:nvPr/>
        </p:nvPicPr>
        <p:blipFill>
          <a:blip r:embed="rId5">
            <a:extLst>
              <a:ext uri="{28A0092B-C50C-407E-A947-70E740481C1C}">
                <a14:useLocalDpi xmlns:a14="http://schemas.microsoft.com/office/drawing/2010/main" val="0"/>
              </a:ext>
            </a:extLst>
          </a:blip>
          <a:srcRect l="7755" t="11595" r="23344"/>
          <a:stretch/>
        </p:blipFill>
        <p:spPr>
          <a:xfrm rot="5400000">
            <a:off x="8829492" y="4015439"/>
            <a:ext cx="984337" cy="997252"/>
          </a:xfrm>
          <a:prstGeom prst="rect">
            <a:avLst/>
          </a:prstGeom>
          <a:ln>
            <a:solidFill>
              <a:srgbClr val="C78586"/>
            </a:solidFill>
          </a:ln>
        </p:spPr>
      </p:pic>
      <p:pic>
        <p:nvPicPr>
          <p:cNvPr id="8" name="Picture 7" descr="A spiral bound notebook with graph on it&#10;&#10;AI-generated content may be incorrect.">
            <a:extLst>
              <a:ext uri="{FF2B5EF4-FFF2-40B4-BE49-F238E27FC236}">
                <a16:creationId xmlns:a16="http://schemas.microsoft.com/office/drawing/2014/main" id="{3F9E577C-1160-532C-2BE9-A8BBD921DF98}"/>
              </a:ext>
            </a:extLst>
          </p:cNvPr>
          <p:cNvPicPr>
            <a:picLocks noChangeAspect="1"/>
          </p:cNvPicPr>
          <p:nvPr/>
        </p:nvPicPr>
        <p:blipFill>
          <a:blip r:embed="rId6">
            <a:extLst>
              <a:ext uri="{28A0092B-C50C-407E-A947-70E740481C1C}">
                <a14:useLocalDpi xmlns:a14="http://schemas.microsoft.com/office/drawing/2010/main" val="0"/>
              </a:ext>
            </a:extLst>
          </a:blip>
          <a:srcRect l="7671" t="11798" r="30264" b="4812"/>
          <a:stretch/>
        </p:blipFill>
        <p:spPr>
          <a:xfrm rot="5400000">
            <a:off x="9106492" y="1750002"/>
            <a:ext cx="1411649" cy="1442627"/>
          </a:xfrm>
          <a:prstGeom prst="rect">
            <a:avLst/>
          </a:prstGeom>
          <a:ln>
            <a:solidFill>
              <a:srgbClr val="C78586"/>
            </a:solidFill>
          </a:ln>
        </p:spPr>
      </p:pic>
      <p:graphicFrame>
        <p:nvGraphicFramePr>
          <p:cNvPr id="12" name="Table 11">
            <a:extLst>
              <a:ext uri="{FF2B5EF4-FFF2-40B4-BE49-F238E27FC236}">
                <a16:creationId xmlns:a16="http://schemas.microsoft.com/office/drawing/2014/main" id="{617312BD-ED13-9876-12A1-1CD57D5D6B7B}"/>
              </a:ext>
            </a:extLst>
          </p:cNvPr>
          <p:cNvGraphicFramePr>
            <a:graphicFrameLocks noGrp="1"/>
          </p:cNvGraphicFramePr>
          <p:nvPr>
            <p:extLst>
              <p:ext uri="{D42A27DB-BD31-4B8C-83A1-F6EECF244321}">
                <p14:modId xmlns:p14="http://schemas.microsoft.com/office/powerpoint/2010/main" val="2197802790"/>
              </p:ext>
            </p:extLst>
          </p:nvPr>
        </p:nvGraphicFramePr>
        <p:xfrm>
          <a:off x="2385390" y="5113130"/>
          <a:ext cx="9338860" cy="1737360"/>
        </p:xfrm>
        <a:graphic>
          <a:graphicData uri="http://schemas.openxmlformats.org/drawingml/2006/table">
            <a:tbl>
              <a:tblPr bandRow="1">
                <a:tableStyleId>{5C22544A-7EE6-4342-B048-85BDC9FD1C3A}</a:tableStyleId>
              </a:tblPr>
              <a:tblGrid>
                <a:gridCol w="560330">
                  <a:extLst>
                    <a:ext uri="{9D8B030D-6E8A-4147-A177-3AD203B41FA5}">
                      <a16:colId xmlns:a16="http://schemas.microsoft.com/office/drawing/2014/main" val="287845124"/>
                    </a:ext>
                  </a:extLst>
                </a:gridCol>
                <a:gridCol w="8778530">
                  <a:extLst>
                    <a:ext uri="{9D8B030D-6E8A-4147-A177-3AD203B41FA5}">
                      <a16:colId xmlns:a16="http://schemas.microsoft.com/office/drawing/2014/main" val="635931096"/>
                    </a:ext>
                  </a:extLst>
                </a:gridCol>
              </a:tblGrid>
              <a:tr h="1094333">
                <a:tc>
                  <a:txBody>
                    <a:bodyPr/>
                    <a:lstStyle/>
                    <a:p>
                      <a:pPr fontAlgn="base"/>
                      <a:r>
                        <a:rPr lang="en-US" b="1">
                          <a:effectLst/>
                        </a:rPr>
                        <a:t>o</a:t>
                      </a:r>
                      <a:endParaRPr lang="en-US">
                        <a:effectLst/>
                      </a:endParaRPr>
                    </a:p>
                  </a:txBody>
                  <a:tcPr anchor="ctr">
                    <a:lnL>
                      <a:noFill/>
                    </a:lnL>
                    <a:lnR>
                      <a:noFill/>
                    </a:lnR>
                    <a:lnT>
                      <a:noFill/>
                    </a:lnT>
                    <a:lnB>
                      <a:noFill/>
                    </a:lnB>
                    <a:solidFill>
                      <a:srgbClr val="FFFFFF"/>
                    </a:solidFill>
                  </a:tcPr>
                </a:tc>
                <a:tc>
                  <a:txBody>
                    <a:bodyPr/>
                    <a:lstStyle/>
                    <a:p>
                      <a:pPr fontAlgn="base">
                        <a:buNone/>
                      </a:pPr>
                      <a:r>
                        <a:rPr lang="en-US" b="1">
                          <a:effectLst/>
                        </a:rPr>
                        <a:t>Photographs</a:t>
                      </a:r>
                      <a:r>
                        <a:rPr lang="en-US">
                          <a:effectLst/>
                        </a:rPr>
                        <a:t>. Use code </a:t>
                      </a:r>
                      <a:r>
                        <a:rPr lang="en-US" i="1">
                          <a:effectLst/>
                        </a:rPr>
                        <a:t>o</a:t>
                      </a:r>
                      <a:r>
                        <a:rPr lang="en-US">
                          <a:effectLst/>
                        </a:rPr>
                        <a:t> when the term </a:t>
                      </a:r>
                      <a:r>
                        <a:rPr lang="en-US" i="1">
                          <a:effectLst/>
                        </a:rPr>
                        <a:t>photograph</a:t>
                      </a:r>
                      <a:r>
                        <a:rPr lang="en-US">
                          <a:effectLst/>
                        </a:rPr>
                        <a:t>, </a:t>
                      </a:r>
                      <a:r>
                        <a:rPr lang="en-US" i="1">
                          <a:effectLst/>
                        </a:rPr>
                        <a:t>photographs</a:t>
                      </a:r>
                      <a:r>
                        <a:rPr lang="en-US">
                          <a:effectLst/>
                        </a:rPr>
                        <a:t>, or one of their equivalents, is present in </a:t>
                      </a:r>
                      <a:r>
                        <a:rPr lang="en-US">
                          <a:solidFill>
                            <a:srgbClr val="007DBA"/>
                          </a:solidFill>
                          <a:effectLst/>
                          <a:hlinkClick r:id="rId4"/>
                        </a:rPr>
                        <a:t>field 300</a:t>
                      </a:r>
                      <a:r>
                        <a:rPr lang="en-US">
                          <a:effectLst/>
                        </a:rPr>
                        <a:t>. You may use code </a:t>
                      </a:r>
                      <a:r>
                        <a:rPr lang="en-US" i="1">
                          <a:effectLst/>
                        </a:rPr>
                        <a:t>o </a:t>
                      </a:r>
                      <a:r>
                        <a:rPr lang="en-US">
                          <a:effectLst/>
                        </a:rPr>
                        <a:t>to indicate actual photographs (which would most often be represented as units of extent in field 300 subfield </a:t>
                      </a:r>
                      <a:r>
                        <a:rPr lang="en-US" err="1">
                          <a:effectLst/>
                        </a:rPr>
                        <a:t>ǂa</a:t>
                      </a:r>
                      <a:r>
                        <a:rPr lang="en-US">
                          <a:effectLst/>
                        </a:rPr>
                        <a:t>) and/or photographic reproductions (which would commonly be represented as illustrative content in field 300 subfield </a:t>
                      </a:r>
                      <a:r>
                        <a:rPr lang="en-US" err="1">
                          <a:effectLst/>
                        </a:rPr>
                        <a:t>ǂb</a:t>
                      </a:r>
                      <a:r>
                        <a:rPr lang="en-US">
                          <a:effectLst/>
                        </a:rPr>
                        <a:t>). If the photographic illustrations are of minor importance code </a:t>
                      </a:r>
                      <a:r>
                        <a:rPr lang="en-US" i="1">
                          <a:effectLst/>
                        </a:rPr>
                        <a:t>a</a:t>
                      </a:r>
                      <a:r>
                        <a:rPr lang="en-US">
                          <a:effectLst/>
                        </a:rPr>
                        <a:t> may be used.</a:t>
                      </a:r>
                    </a:p>
                  </a:txBody>
                  <a:tcPr anchor="ctr">
                    <a:lnL>
                      <a:noFill/>
                    </a:lnL>
                    <a:lnR>
                      <a:noFill/>
                    </a:lnR>
                    <a:lnT>
                      <a:noFill/>
                    </a:lnT>
                    <a:lnB>
                      <a:noFill/>
                    </a:lnB>
                    <a:solidFill>
                      <a:srgbClr val="FFFFFF"/>
                    </a:solidFill>
                  </a:tcPr>
                </a:tc>
                <a:extLst>
                  <a:ext uri="{0D108BD9-81ED-4DB2-BD59-A6C34878D82A}">
                    <a16:rowId xmlns:a16="http://schemas.microsoft.com/office/drawing/2014/main" val="1193688599"/>
                  </a:ext>
                </a:extLst>
              </a:tr>
            </a:tbl>
          </a:graphicData>
        </a:graphic>
      </p:graphicFrame>
      <p:graphicFrame>
        <p:nvGraphicFramePr>
          <p:cNvPr id="10" name="Table 9">
            <a:extLst>
              <a:ext uri="{FF2B5EF4-FFF2-40B4-BE49-F238E27FC236}">
                <a16:creationId xmlns:a16="http://schemas.microsoft.com/office/drawing/2014/main" id="{A3BAD7C0-4778-AA1F-B19E-7F87416014B5}"/>
              </a:ext>
            </a:extLst>
          </p:cNvPr>
          <p:cNvGraphicFramePr>
            <a:graphicFrameLocks noGrp="1"/>
          </p:cNvGraphicFramePr>
          <p:nvPr>
            <p:extLst>
              <p:ext uri="{D42A27DB-BD31-4B8C-83A1-F6EECF244321}">
                <p14:modId xmlns:p14="http://schemas.microsoft.com/office/powerpoint/2010/main" val="1566542658"/>
              </p:ext>
            </p:extLst>
          </p:nvPr>
        </p:nvGraphicFramePr>
        <p:xfrm>
          <a:off x="3456609" y="3279912"/>
          <a:ext cx="6423315" cy="640080"/>
        </p:xfrm>
        <a:graphic>
          <a:graphicData uri="http://schemas.openxmlformats.org/drawingml/2006/table">
            <a:tbl>
              <a:tblPr bandRow="1">
                <a:tableStyleId>{5C22544A-7EE6-4342-B048-85BDC9FD1C3A}</a:tableStyleId>
              </a:tblPr>
              <a:tblGrid>
                <a:gridCol w="385398">
                  <a:extLst>
                    <a:ext uri="{9D8B030D-6E8A-4147-A177-3AD203B41FA5}">
                      <a16:colId xmlns:a16="http://schemas.microsoft.com/office/drawing/2014/main" val="926556719"/>
                    </a:ext>
                  </a:extLst>
                </a:gridCol>
                <a:gridCol w="6037917">
                  <a:extLst>
                    <a:ext uri="{9D8B030D-6E8A-4147-A177-3AD203B41FA5}">
                      <a16:colId xmlns:a16="http://schemas.microsoft.com/office/drawing/2014/main" val="3780887307"/>
                    </a:ext>
                  </a:extLst>
                </a:gridCol>
              </a:tblGrid>
              <a:tr h="431595">
                <a:tc>
                  <a:txBody>
                    <a:bodyPr/>
                    <a:lstStyle/>
                    <a:p>
                      <a:pPr fontAlgn="base"/>
                      <a:r>
                        <a:rPr lang="en-US" b="1">
                          <a:effectLst/>
                        </a:rPr>
                        <a:t>b</a:t>
                      </a:r>
                      <a:endParaRPr lang="en-US">
                        <a:effectLst/>
                      </a:endParaRPr>
                    </a:p>
                  </a:txBody>
                  <a:tcPr anchor="ctr">
                    <a:lnL>
                      <a:noFill/>
                    </a:lnL>
                    <a:lnR>
                      <a:noFill/>
                    </a:lnR>
                    <a:lnT>
                      <a:noFill/>
                    </a:lnT>
                    <a:lnB>
                      <a:noFill/>
                    </a:lnB>
                    <a:solidFill>
                      <a:srgbClr val="FFFFFF"/>
                    </a:solidFill>
                  </a:tcPr>
                </a:tc>
                <a:tc>
                  <a:txBody>
                    <a:bodyPr/>
                    <a:lstStyle/>
                    <a:p>
                      <a:pPr fontAlgn="base">
                        <a:buNone/>
                      </a:pPr>
                      <a:r>
                        <a:rPr lang="en-US" b="1">
                          <a:effectLst/>
                        </a:rPr>
                        <a:t>Maps</a:t>
                      </a:r>
                      <a:r>
                        <a:rPr lang="en-US">
                          <a:effectLst/>
                        </a:rPr>
                        <a:t>. Use code </a:t>
                      </a:r>
                      <a:r>
                        <a:rPr lang="en-US" i="1">
                          <a:effectLst/>
                        </a:rPr>
                        <a:t>b</a:t>
                      </a:r>
                      <a:r>
                        <a:rPr lang="en-US">
                          <a:effectLst/>
                        </a:rPr>
                        <a:t> when the term </a:t>
                      </a:r>
                      <a:r>
                        <a:rPr lang="en-US" i="1">
                          <a:effectLst/>
                        </a:rPr>
                        <a:t>map</a:t>
                      </a:r>
                      <a:r>
                        <a:rPr lang="en-US">
                          <a:effectLst/>
                        </a:rPr>
                        <a:t>, </a:t>
                      </a:r>
                      <a:r>
                        <a:rPr lang="en-US" i="1">
                          <a:effectLst/>
                        </a:rPr>
                        <a:t>maps</a:t>
                      </a:r>
                      <a:r>
                        <a:rPr lang="en-US">
                          <a:effectLst/>
                        </a:rPr>
                        <a:t>, or one of their equivalents, is present in </a:t>
                      </a:r>
                      <a:r>
                        <a:rPr lang="en-US">
                          <a:solidFill>
                            <a:srgbClr val="007DBA"/>
                          </a:solidFill>
                          <a:effectLst/>
                          <a:hlinkClick r:id="rId4"/>
                        </a:rPr>
                        <a:t>field 300</a:t>
                      </a:r>
                      <a:r>
                        <a:rPr lang="en-US">
                          <a:effectLst/>
                        </a:rPr>
                        <a:t>.</a:t>
                      </a:r>
                      <a:endParaRPr lang="en-US"/>
                    </a:p>
                  </a:txBody>
                  <a:tcPr anchor="ctr">
                    <a:lnL>
                      <a:noFill/>
                    </a:lnL>
                    <a:lnR>
                      <a:noFill/>
                    </a:lnR>
                    <a:lnT>
                      <a:noFill/>
                    </a:lnT>
                    <a:lnB>
                      <a:noFill/>
                    </a:lnB>
                    <a:solidFill>
                      <a:srgbClr val="FFFFFF"/>
                    </a:solidFill>
                  </a:tcPr>
                </a:tc>
                <a:extLst>
                  <a:ext uri="{0D108BD9-81ED-4DB2-BD59-A6C34878D82A}">
                    <a16:rowId xmlns:a16="http://schemas.microsoft.com/office/drawing/2014/main" val="1655514772"/>
                  </a:ext>
                </a:extLst>
              </a:tr>
            </a:tbl>
          </a:graphicData>
        </a:graphic>
      </p:graphicFrame>
    </p:spTree>
    <p:extLst>
      <p:ext uri="{BB962C8B-B14F-4D97-AF65-F5344CB8AC3E}">
        <p14:creationId xmlns:p14="http://schemas.microsoft.com/office/powerpoint/2010/main" val="82651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02E835-16F1-1028-6685-6ABB4F0FEEEE}"/>
              </a:ext>
            </a:extLst>
          </p:cNvPr>
          <p:cNvSpPr>
            <a:spLocks noGrp="1"/>
          </p:cNvSpPr>
          <p:nvPr>
            <p:ph type="dt" sz="half" idx="10"/>
          </p:nvPr>
        </p:nvSpPr>
        <p:spPr/>
        <p:txBody>
          <a:bodyPr/>
          <a:lstStyle/>
          <a:p>
            <a:fld id="{FAA11F71-9177-44BA-8AA1-F2F7BB1DC052}" type="datetime1">
              <a:rPr lang="en-US" smtClean="0"/>
              <a:t>4/16/2025</a:t>
            </a:fld>
            <a:endParaRPr lang="en-US"/>
          </a:p>
        </p:txBody>
      </p:sp>
      <p:pic>
        <p:nvPicPr>
          <p:cNvPr id="4" name="Picture 3">
            <a:extLst>
              <a:ext uri="{FF2B5EF4-FFF2-40B4-BE49-F238E27FC236}">
                <a16:creationId xmlns:a16="http://schemas.microsoft.com/office/drawing/2014/main" id="{5E92FE01-F7EF-8D2F-7392-663B06021AEE}"/>
              </a:ext>
            </a:extLst>
          </p:cNvPr>
          <p:cNvPicPr>
            <a:picLocks noChangeAspect="1"/>
          </p:cNvPicPr>
          <p:nvPr/>
        </p:nvPicPr>
        <p:blipFill>
          <a:blip r:embed="rId3"/>
          <a:srcRect b="54659"/>
          <a:stretch/>
        </p:blipFill>
        <p:spPr>
          <a:xfrm>
            <a:off x="5004945" y="1825942"/>
            <a:ext cx="2171066" cy="1161774"/>
          </a:xfrm>
          <a:prstGeom prst="rect">
            <a:avLst/>
          </a:prstGeom>
        </p:spPr>
      </p:pic>
      <p:sp>
        <p:nvSpPr>
          <p:cNvPr id="3" name="TextBox 2">
            <a:extLst>
              <a:ext uri="{FF2B5EF4-FFF2-40B4-BE49-F238E27FC236}">
                <a16:creationId xmlns:a16="http://schemas.microsoft.com/office/drawing/2014/main" id="{D1A73FA6-B33B-21DA-5848-946E5001D452}"/>
              </a:ext>
            </a:extLst>
          </p:cNvPr>
          <p:cNvSpPr txBox="1"/>
          <p:nvPr/>
        </p:nvSpPr>
        <p:spPr>
          <a:xfrm>
            <a:off x="2470053" y="146514"/>
            <a:ext cx="7966220" cy="1569660"/>
          </a:xfrm>
          <a:prstGeom prst="rect">
            <a:avLst/>
          </a:prstGeom>
          <a:noFill/>
          <a:ln w="38100">
            <a:solidFill>
              <a:schemeClr val="tx1"/>
            </a:solidFill>
            <a:prstDash val="sysDot"/>
          </a:ln>
        </p:spPr>
        <p:txBody>
          <a:bodyPr wrap="none" rtlCol="0">
            <a:spAutoFit/>
          </a:bodyPr>
          <a:lstStyle/>
          <a:p>
            <a:pPr algn="ctr"/>
            <a:r>
              <a:rPr lang="en-US" sz="4800" b="1">
                <a:solidFill>
                  <a:srgbClr val="6D3B42"/>
                </a:solidFill>
              </a:rPr>
              <a:t>CATALOGING SOURCE /</a:t>
            </a:r>
          </a:p>
          <a:p>
            <a:pPr algn="ctr"/>
            <a:r>
              <a:rPr lang="en-US" sz="4800" b="1">
                <a:solidFill>
                  <a:srgbClr val="6D3B42"/>
                </a:solidFill>
              </a:rPr>
              <a:t>CONFERENCE PUBLICATION</a:t>
            </a:r>
          </a:p>
        </p:txBody>
      </p:sp>
      <p:graphicFrame>
        <p:nvGraphicFramePr>
          <p:cNvPr id="6" name="Table 5">
            <a:extLst>
              <a:ext uri="{FF2B5EF4-FFF2-40B4-BE49-F238E27FC236}">
                <a16:creationId xmlns:a16="http://schemas.microsoft.com/office/drawing/2014/main" id="{AAF44EA5-913C-6916-941F-7A02485234C9}"/>
              </a:ext>
            </a:extLst>
          </p:cNvPr>
          <p:cNvGraphicFramePr>
            <a:graphicFrameLocks noGrp="1"/>
          </p:cNvGraphicFramePr>
          <p:nvPr>
            <p:extLst>
              <p:ext uri="{D42A27DB-BD31-4B8C-83A1-F6EECF244321}">
                <p14:modId xmlns:p14="http://schemas.microsoft.com/office/powerpoint/2010/main" val="2599539240"/>
              </p:ext>
            </p:extLst>
          </p:nvPr>
        </p:nvGraphicFramePr>
        <p:xfrm>
          <a:off x="1465448" y="3241156"/>
          <a:ext cx="10432373" cy="764869"/>
        </p:xfrm>
        <a:graphic>
          <a:graphicData uri="http://schemas.openxmlformats.org/drawingml/2006/table">
            <a:tbl>
              <a:tblPr/>
              <a:tblGrid>
                <a:gridCol w="625942">
                  <a:extLst>
                    <a:ext uri="{9D8B030D-6E8A-4147-A177-3AD203B41FA5}">
                      <a16:colId xmlns:a16="http://schemas.microsoft.com/office/drawing/2014/main" val="2177570992"/>
                    </a:ext>
                  </a:extLst>
                </a:gridCol>
                <a:gridCol w="9806431">
                  <a:extLst>
                    <a:ext uri="{9D8B030D-6E8A-4147-A177-3AD203B41FA5}">
                      <a16:colId xmlns:a16="http://schemas.microsoft.com/office/drawing/2014/main" val="1479541505"/>
                    </a:ext>
                  </a:extLst>
                </a:gridCol>
              </a:tblGrid>
              <a:tr h="764869">
                <a:tc>
                  <a:txBody>
                    <a:bodyPr/>
                    <a:lstStyle/>
                    <a:p>
                      <a:pPr algn="l" fontAlgn="base"/>
                      <a:r>
                        <a:rPr lang="en-US" sz="1600" b="1">
                          <a:effectLst/>
                        </a:rPr>
                        <a:t>d</a:t>
                      </a:r>
                      <a:endParaRPr lang="en-US" sz="1600">
                        <a:effectLst/>
                      </a:endParaRPr>
                    </a:p>
                  </a:txBody>
                  <a:tcPr marL="82631" marR="82631" marT="41315" marB="41315" anchor="ctr">
                    <a:lnL>
                      <a:noFill/>
                    </a:lnL>
                    <a:lnR>
                      <a:noFill/>
                    </a:lnR>
                    <a:lnT>
                      <a:noFill/>
                    </a:lnT>
                    <a:lnB>
                      <a:noFill/>
                    </a:lnB>
                    <a:solidFill>
                      <a:srgbClr val="FFFFFF"/>
                    </a:solidFill>
                  </a:tcPr>
                </a:tc>
                <a:tc>
                  <a:txBody>
                    <a:bodyPr/>
                    <a:lstStyle/>
                    <a:p>
                      <a:pPr algn="l" fontAlgn="base"/>
                      <a:r>
                        <a:rPr lang="en-US" sz="1600" b="1">
                          <a:effectLst/>
                        </a:rPr>
                        <a:t>Other</a:t>
                      </a:r>
                      <a:r>
                        <a:rPr lang="en-US" sz="1600">
                          <a:effectLst/>
                        </a:rPr>
                        <a:t>. Use to indicate that the source of the cataloging data is an organization other than a national bibliographic agency or a participant in a cooperative cataloging program.</a:t>
                      </a:r>
                    </a:p>
                  </a:txBody>
                  <a:tcPr marL="82631" marR="82631" marT="41315" marB="41315" anchor="ctr">
                    <a:lnL>
                      <a:noFill/>
                    </a:lnL>
                    <a:lnR>
                      <a:noFill/>
                    </a:lnR>
                    <a:lnT>
                      <a:noFill/>
                    </a:lnT>
                    <a:lnB>
                      <a:noFill/>
                    </a:lnB>
                    <a:solidFill>
                      <a:srgbClr val="FFFFFF"/>
                    </a:solidFill>
                  </a:tcPr>
                </a:tc>
                <a:extLst>
                  <a:ext uri="{0D108BD9-81ED-4DB2-BD59-A6C34878D82A}">
                    <a16:rowId xmlns:a16="http://schemas.microsoft.com/office/drawing/2014/main" val="811981769"/>
                  </a:ext>
                </a:extLst>
              </a:tr>
            </a:tbl>
          </a:graphicData>
        </a:graphic>
      </p:graphicFrame>
      <p:graphicFrame>
        <p:nvGraphicFramePr>
          <p:cNvPr id="8" name="Table 7">
            <a:extLst>
              <a:ext uri="{FF2B5EF4-FFF2-40B4-BE49-F238E27FC236}">
                <a16:creationId xmlns:a16="http://schemas.microsoft.com/office/drawing/2014/main" id="{7313A439-80B1-04FB-D3E5-DAEC26E52064}"/>
              </a:ext>
            </a:extLst>
          </p:cNvPr>
          <p:cNvGraphicFramePr>
            <a:graphicFrameLocks noGrp="1"/>
          </p:cNvGraphicFramePr>
          <p:nvPr>
            <p:extLst>
              <p:ext uri="{D42A27DB-BD31-4B8C-83A1-F6EECF244321}">
                <p14:modId xmlns:p14="http://schemas.microsoft.com/office/powerpoint/2010/main" val="2789537538"/>
              </p:ext>
            </p:extLst>
          </p:nvPr>
        </p:nvGraphicFramePr>
        <p:xfrm>
          <a:off x="1444403" y="4342795"/>
          <a:ext cx="10475917" cy="1283408"/>
        </p:xfrm>
        <a:graphic>
          <a:graphicData uri="http://schemas.openxmlformats.org/drawingml/2006/table">
            <a:tbl>
              <a:tblPr/>
              <a:tblGrid>
                <a:gridCol w="628555">
                  <a:extLst>
                    <a:ext uri="{9D8B030D-6E8A-4147-A177-3AD203B41FA5}">
                      <a16:colId xmlns:a16="http://schemas.microsoft.com/office/drawing/2014/main" val="101612858"/>
                    </a:ext>
                  </a:extLst>
                </a:gridCol>
                <a:gridCol w="9847362">
                  <a:extLst>
                    <a:ext uri="{9D8B030D-6E8A-4147-A177-3AD203B41FA5}">
                      <a16:colId xmlns:a16="http://schemas.microsoft.com/office/drawing/2014/main" val="3709428606"/>
                    </a:ext>
                  </a:extLst>
                </a:gridCol>
              </a:tblGrid>
              <a:tr h="1283408">
                <a:tc>
                  <a:txBody>
                    <a:bodyPr/>
                    <a:lstStyle/>
                    <a:p>
                      <a:pPr algn="l" fontAlgn="base"/>
                      <a:r>
                        <a:rPr lang="en-US" sz="1600" b="1">
                          <a:effectLst/>
                        </a:rPr>
                        <a:t>0</a:t>
                      </a:r>
                      <a:endParaRPr lang="en-US" sz="1600">
                        <a:effectLst/>
                      </a:endParaRPr>
                    </a:p>
                  </a:txBody>
                  <a:tcPr marL="82489" marR="82489" marT="41244" marB="41244" anchor="ctr">
                    <a:lnL>
                      <a:noFill/>
                    </a:lnL>
                    <a:lnR>
                      <a:noFill/>
                    </a:lnR>
                    <a:lnT>
                      <a:noFill/>
                    </a:lnT>
                    <a:lnB>
                      <a:noFill/>
                    </a:lnB>
                    <a:solidFill>
                      <a:srgbClr val="FFFFFF"/>
                    </a:solidFill>
                  </a:tcPr>
                </a:tc>
                <a:tc>
                  <a:txBody>
                    <a:bodyPr/>
                    <a:lstStyle/>
                    <a:p>
                      <a:pPr algn="l" fontAlgn="base"/>
                      <a:r>
                        <a:rPr lang="en-US" sz="1600" b="1">
                          <a:effectLst/>
                        </a:rPr>
                        <a:t>Not a conference publication</a:t>
                      </a:r>
                      <a:r>
                        <a:rPr lang="en-US" sz="1600">
                          <a:effectLst/>
                        </a:rPr>
                        <a:t>. The following types of publications are </a:t>
                      </a:r>
                      <a:r>
                        <a:rPr lang="en-US" sz="1600" b="1">
                          <a:effectLst/>
                        </a:rPr>
                        <a:t>not</a:t>
                      </a:r>
                      <a:r>
                        <a:rPr lang="en-US" sz="1600">
                          <a:effectLst/>
                        </a:rPr>
                        <a:t> conference publications:</a:t>
                      </a:r>
                    </a:p>
                    <a:p>
                      <a:pPr algn="l" fontAlgn="base">
                        <a:buFont typeface="Arial" panose="020B0604020202020204" pitchFamily="34" charset="0"/>
                        <a:buChar char="•"/>
                      </a:pPr>
                      <a:r>
                        <a:rPr lang="en-US" sz="1600">
                          <a:effectLst/>
                        </a:rPr>
                        <a:t>Works composed of, or based on, a single paper</a:t>
                      </a:r>
                    </a:p>
                    <a:p>
                      <a:pPr algn="l" fontAlgn="base">
                        <a:buFont typeface="Arial" panose="020B0604020202020204" pitchFamily="34" charset="0"/>
                        <a:buChar char="•"/>
                      </a:pPr>
                      <a:r>
                        <a:rPr lang="en-US" sz="1600">
                          <a:effectLst/>
                        </a:rPr>
                        <a:t>Hearings of legislative bodies</a:t>
                      </a:r>
                    </a:p>
                    <a:p>
                      <a:pPr algn="l" fontAlgn="base">
                        <a:buFont typeface="Arial" panose="020B0604020202020204" pitchFamily="34" charset="0"/>
                        <a:buChar char="•"/>
                      </a:pPr>
                      <a:r>
                        <a:rPr lang="en-US" sz="1600">
                          <a:effectLst/>
                        </a:rPr>
                        <a:t>Courses given in a school, unless the main entry is the name of a conference</a:t>
                      </a:r>
                    </a:p>
                  </a:txBody>
                  <a:tcPr marL="82489" marR="82489" marT="41244" marB="41244" anchor="ctr">
                    <a:lnL>
                      <a:noFill/>
                    </a:lnL>
                    <a:lnR>
                      <a:noFill/>
                    </a:lnR>
                    <a:lnT>
                      <a:noFill/>
                    </a:lnT>
                    <a:lnB>
                      <a:noFill/>
                    </a:lnB>
                    <a:solidFill>
                      <a:srgbClr val="FFFFFF"/>
                    </a:solidFill>
                  </a:tcPr>
                </a:tc>
                <a:extLst>
                  <a:ext uri="{0D108BD9-81ED-4DB2-BD59-A6C34878D82A}">
                    <a16:rowId xmlns:a16="http://schemas.microsoft.com/office/drawing/2014/main" val="1497609826"/>
                  </a:ext>
                </a:extLst>
              </a:tr>
            </a:tbl>
          </a:graphicData>
        </a:graphic>
      </p:graphicFrame>
    </p:spTree>
    <p:extLst>
      <p:ext uri="{BB962C8B-B14F-4D97-AF65-F5344CB8AC3E}">
        <p14:creationId xmlns:p14="http://schemas.microsoft.com/office/powerpoint/2010/main" val="2974386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9CF313-89CB-335B-645A-2F893E87C067}"/>
              </a:ext>
            </a:extLst>
          </p:cNvPr>
          <p:cNvSpPr>
            <a:spLocks noGrp="1"/>
          </p:cNvSpPr>
          <p:nvPr>
            <p:ph type="dt" sz="half" idx="10"/>
          </p:nvPr>
        </p:nvSpPr>
        <p:spPr/>
        <p:txBody>
          <a:bodyPr/>
          <a:lstStyle/>
          <a:p>
            <a:fld id="{1B5B4179-CD7C-43F1-9CCD-535373368360}" type="datetime1">
              <a:rPr lang="en-US" smtClean="0"/>
              <a:t>4/16/2025</a:t>
            </a:fld>
            <a:endParaRPr lang="en-US"/>
          </a:p>
        </p:txBody>
      </p:sp>
      <p:pic>
        <p:nvPicPr>
          <p:cNvPr id="4" name="Picture 3">
            <a:extLst>
              <a:ext uri="{FF2B5EF4-FFF2-40B4-BE49-F238E27FC236}">
                <a16:creationId xmlns:a16="http://schemas.microsoft.com/office/drawing/2014/main" id="{D1D26E7B-48D2-31FF-2054-BECFD1FBDC9C}"/>
              </a:ext>
            </a:extLst>
          </p:cNvPr>
          <p:cNvPicPr>
            <a:picLocks noChangeAspect="1"/>
          </p:cNvPicPr>
          <p:nvPr/>
        </p:nvPicPr>
        <p:blipFill>
          <a:blip r:embed="rId3"/>
          <a:stretch>
            <a:fillRect/>
          </a:stretch>
        </p:blipFill>
        <p:spPr>
          <a:xfrm>
            <a:off x="5398260" y="1936643"/>
            <a:ext cx="1395480" cy="667058"/>
          </a:xfrm>
          <a:prstGeom prst="rect">
            <a:avLst/>
          </a:prstGeom>
        </p:spPr>
      </p:pic>
      <p:sp>
        <p:nvSpPr>
          <p:cNvPr id="3" name="TextBox 2">
            <a:extLst>
              <a:ext uri="{FF2B5EF4-FFF2-40B4-BE49-F238E27FC236}">
                <a16:creationId xmlns:a16="http://schemas.microsoft.com/office/drawing/2014/main" id="{8E59ABBB-11BE-F65E-FFCC-0FA4495B0701}"/>
              </a:ext>
            </a:extLst>
          </p:cNvPr>
          <p:cNvSpPr txBox="1"/>
          <p:nvPr/>
        </p:nvSpPr>
        <p:spPr>
          <a:xfrm>
            <a:off x="2389623" y="179644"/>
            <a:ext cx="8596623" cy="1569660"/>
          </a:xfrm>
          <a:prstGeom prst="rect">
            <a:avLst/>
          </a:prstGeom>
          <a:noFill/>
          <a:ln w="38100">
            <a:solidFill>
              <a:schemeClr val="tx1"/>
            </a:solidFill>
            <a:prstDash val="sysDot"/>
          </a:ln>
        </p:spPr>
        <p:txBody>
          <a:bodyPr wrap="square" rtlCol="0">
            <a:spAutoFit/>
          </a:bodyPr>
          <a:lstStyle/>
          <a:p>
            <a:pPr algn="ctr"/>
            <a:r>
              <a:rPr lang="en-US" sz="4800" b="1">
                <a:solidFill>
                  <a:srgbClr val="6D3B42"/>
                </a:solidFill>
              </a:rPr>
              <a:t>GOVERNMENT PUBLICATION /</a:t>
            </a:r>
          </a:p>
          <a:p>
            <a:pPr algn="ctr"/>
            <a:r>
              <a:rPr lang="en-US" sz="4800" b="1">
                <a:solidFill>
                  <a:srgbClr val="6D3B42"/>
                </a:solidFill>
              </a:rPr>
              <a:t>FESTSCHRIFT</a:t>
            </a:r>
          </a:p>
        </p:txBody>
      </p:sp>
      <p:graphicFrame>
        <p:nvGraphicFramePr>
          <p:cNvPr id="5" name="Table 4">
            <a:extLst>
              <a:ext uri="{FF2B5EF4-FFF2-40B4-BE49-F238E27FC236}">
                <a16:creationId xmlns:a16="http://schemas.microsoft.com/office/drawing/2014/main" id="{BF136AA9-A169-279A-F799-93CEC06A831A}"/>
              </a:ext>
            </a:extLst>
          </p:cNvPr>
          <p:cNvGraphicFramePr>
            <a:graphicFrameLocks noGrp="1"/>
          </p:cNvGraphicFramePr>
          <p:nvPr>
            <p:extLst>
              <p:ext uri="{D42A27DB-BD31-4B8C-83A1-F6EECF244321}">
                <p14:modId xmlns:p14="http://schemas.microsoft.com/office/powerpoint/2010/main" val="3194618735"/>
              </p:ext>
            </p:extLst>
          </p:nvPr>
        </p:nvGraphicFramePr>
        <p:xfrm>
          <a:off x="2018567" y="2749953"/>
          <a:ext cx="10018712" cy="580409"/>
        </p:xfrm>
        <a:graphic>
          <a:graphicData uri="http://schemas.openxmlformats.org/drawingml/2006/table">
            <a:tbl>
              <a:tblPr/>
              <a:tblGrid>
                <a:gridCol w="601123">
                  <a:extLst>
                    <a:ext uri="{9D8B030D-6E8A-4147-A177-3AD203B41FA5}">
                      <a16:colId xmlns:a16="http://schemas.microsoft.com/office/drawing/2014/main" val="3297606030"/>
                    </a:ext>
                  </a:extLst>
                </a:gridCol>
                <a:gridCol w="9417589">
                  <a:extLst>
                    <a:ext uri="{9D8B030D-6E8A-4147-A177-3AD203B41FA5}">
                      <a16:colId xmlns:a16="http://schemas.microsoft.com/office/drawing/2014/main" val="331315597"/>
                    </a:ext>
                  </a:extLst>
                </a:gridCol>
              </a:tblGrid>
              <a:tr h="580409">
                <a:tc>
                  <a:txBody>
                    <a:bodyPr/>
                    <a:lstStyle/>
                    <a:p>
                      <a:pPr algn="l" fontAlgn="base"/>
                      <a:r>
                        <a:rPr lang="en-US" sz="1600" b="1">
                          <a:effectLst/>
                        </a:rPr>
                        <a:t>c</a:t>
                      </a:r>
                      <a:endParaRPr lang="en-US" sz="1600">
                        <a:effectLst/>
                      </a:endParaRPr>
                    </a:p>
                  </a:txBody>
                  <a:tcPr marL="82916" marR="82916" marT="41458" marB="41458" anchor="ctr">
                    <a:lnL>
                      <a:noFill/>
                    </a:lnL>
                    <a:lnR>
                      <a:noFill/>
                    </a:lnR>
                    <a:lnT>
                      <a:noFill/>
                    </a:lnT>
                    <a:lnB>
                      <a:noFill/>
                    </a:lnB>
                    <a:solidFill>
                      <a:srgbClr val="FFFFFF"/>
                    </a:solidFill>
                  </a:tcPr>
                </a:tc>
                <a:tc>
                  <a:txBody>
                    <a:bodyPr/>
                    <a:lstStyle/>
                    <a:p>
                      <a:pPr algn="l" fontAlgn="base"/>
                      <a:r>
                        <a:rPr lang="en-US" sz="1600" b="1">
                          <a:effectLst/>
                        </a:rPr>
                        <a:t>Multilocal</a:t>
                      </a:r>
                      <a:r>
                        <a:rPr lang="en-US" sz="1600">
                          <a:effectLst/>
                        </a:rPr>
                        <a:t>. Published or produced by or for a multilocal jurisdiction, which is defined as a regional combination of jurisdictions below the state level.</a:t>
                      </a:r>
                    </a:p>
                  </a:txBody>
                  <a:tcPr marL="82916" marR="82916" marT="41458" marB="41458" anchor="ctr">
                    <a:lnL>
                      <a:noFill/>
                    </a:lnL>
                    <a:lnR>
                      <a:noFill/>
                    </a:lnR>
                    <a:lnT>
                      <a:noFill/>
                    </a:lnT>
                    <a:lnB>
                      <a:noFill/>
                    </a:lnB>
                    <a:solidFill>
                      <a:srgbClr val="FFFFFF"/>
                    </a:solidFill>
                  </a:tcPr>
                </a:tc>
                <a:extLst>
                  <a:ext uri="{0D108BD9-81ED-4DB2-BD59-A6C34878D82A}">
                    <a16:rowId xmlns:a16="http://schemas.microsoft.com/office/drawing/2014/main" val="436278316"/>
                  </a:ext>
                </a:extLst>
              </a:tr>
            </a:tbl>
          </a:graphicData>
        </a:graphic>
      </p:graphicFrame>
      <p:graphicFrame>
        <p:nvGraphicFramePr>
          <p:cNvPr id="6" name="Table 5">
            <a:extLst>
              <a:ext uri="{FF2B5EF4-FFF2-40B4-BE49-F238E27FC236}">
                <a16:creationId xmlns:a16="http://schemas.microsoft.com/office/drawing/2014/main" id="{A4C8EE45-6945-32B3-DF80-40EAFF1A6D42}"/>
              </a:ext>
            </a:extLst>
          </p:cNvPr>
          <p:cNvGraphicFramePr>
            <a:graphicFrameLocks noGrp="1"/>
          </p:cNvGraphicFramePr>
          <p:nvPr>
            <p:extLst>
              <p:ext uri="{D42A27DB-BD31-4B8C-83A1-F6EECF244321}">
                <p14:modId xmlns:p14="http://schemas.microsoft.com/office/powerpoint/2010/main" val="2311861006"/>
              </p:ext>
            </p:extLst>
          </p:nvPr>
        </p:nvGraphicFramePr>
        <p:xfrm>
          <a:off x="2018567" y="3517701"/>
          <a:ext cx="10018712" cy="580409"/>
        </p:xfrm>
        <a:graphic>
          <a:graphicData uri="http://schemas.openxmlformats.org/drawingml/2006/table">
            <a:tbl>
              <a:tblPr/>
              <a:tblGrid>
                <a:gridCol w="601123">
                  <a:extLst>
                    <a:ext uri="{9D8B030D-6E8A-4147-A177-3AD203B41FA5}">
                      <a16:colId xmlns:a16="http://schemas.microsoft.com/office/drawing/2014/main" val="1032436897"/>
                    </a:ext>
                  </a:extLst>
                </a:gridCol>
                <a:gridCol w="9417589">
                  <a:extLst>
                    <a:ext uri="{9D8B030D-6E8A-4147-A177-3AD203B41FA5}">
                      <a16:colId xmlns:a16="http://schemas.microsoft.com/office/drawing/2014/main" val="3662513610"/>
                    </a:ext>
                  </a:extLst>
                </a:gridCol>
              </a:tblGrid>
              <a:tr h="580409">
                <a:tc>
                  <a:txBody>
                    <a:bodyPr/>
                    <a:lstStyle/>
                    <a:p>
                      <a:pPr algn="l" fontAlgn="base"/>
                      <a:r>
                        <a:rPr lang="en-US" sz="1600" b="1">
                          <a:effectLst/>
                        </a:rPr>
                        <a:t>f</a:t>
                      </a:r>
                      <a:endParaRPr lang="en-US" sz="1600">
                        <a:effectLst/>
                      </a:endParaRPr>
                    </a:p>
                  </a:txBody>
                  <a:tcPr marL="82916" marR="82916" marT="41458" marB="41458" anchor="ctr">
                    <a:lnL>
                      <a:noFill/>
                    </a:lnL>
                    <a:lnR>
                      <a:noFill/>
                    </a:lnR>
                    <a:lnT>
                      <a:noFill/>
                    </a:lnT>
                    <a:lnB>
                      <a:noFill/>
                    </a:lnB>
                    <a:solidFill>
                      <a:srgbClr val="FFFFFF"/>
                    </a:solidFill>
                  </a:tcPr>
                </a:tc>
                <a:tc>
                  <a:txBody>
                    <a:bodyPr/>
                    <a:lstStyle/>
                    <a:p>
                      <a:pPr algn="l" fontAlgn="base"/>
                      <a:r>
                        <a:rPr lang="en-US" sz="1600" b="1">
                          <a:effectLst/>
                        </a:rPr>
                        <a:t>Federal/National. </a:t>
                      </a:r>
                      <a:r>
                        <a:rPr lang="en-US" sz="1600">
                          <a:effectLst/>
                        </a:rPr>
                        <a:t>Published or produced by or for a federal or national government body (e.g., a sovereign nation, such as Canada). Used for the governments of England, Wales, Scotland, and Northern Ireland.</a:t>
                      </a:r>
                    </a:p>
                  </a:txBody>
                  <a:tcPr marL="82916" marR="82916" marT="41458" marB="41458" anchor="ctr">
                    <a:lnL>
                      <a:noFill/>
                    </a:lnL>
                    <a:lnR>
                      <a:noFill/>
                    </a:lnR>
                    <a:lnT>
                      <a:noFill/>
                    </a:lnT>
                    <a:lnB>
                      <a:noFill/>
                    </a:lnB>
                    <a:solidFill>
                      <a:srgbClr val="FFFFFF"/>
                    </a:solidFill>
                  </a:tcPr>
                </a:tc>
                <a:extLst>
                  <a:ext uri="{0D108BD9-81ED-4DB2-BD59-A6C34878D82A}">
                    <a16:rowId xmlns:a16="http://schemas.microsoft.com/office/drawing/2014/main" val="2801039374"/>
                  </a:ext>
                </a:extLst>
              </a:tr>
            </a:tbl>
          </a:graphicData>
        </a:graphic>
      </p:graphicFrame>
      <p:graphicFrame>
        <p:nvGraphicFramePr>
          <p:cNvPr id="7" name="Table 6">
            <a:extLst>
              <a:ext uri="{FF2B5EF4-FFF2-40B4-BE49-F238E27FC236}">
                <a16:creationId xmlns:a16="http://schemas.microsoft.com/office/drawing/2014/main" id="{354B172E-C67A-B54A-7174-943E7178A806}"/>
              </a:ext>
            </a:extLst>
          </p:cNvPr>
          <p:cNvGraphicFramePr>
            <a:graphicFrameLocks noGrp="1"/>
          </p:cNvGraphicFramePr>
          <p:nvPr>
            <p:extLst>
              <p:ext uri="{D42A27DB-BD31-4B8C-83A1-F6EECF244321}">
                <p14:modId xmlns:p14="http://schemas.microsoft.com/office/powerpoint/2010/main" val="4137843609"/>
              </p:ext>
            </p:extLst>
          </p:nvPr>
        </p:nvGraphicFramePr>
        <p:xfrm>
          <a:off x="2018567" y="4269941"/>
          <a:ext cx="10018712" cy="331662"/>
        </p:xfrm>
        <a:graphic>
          <a:graphicData uri="http://schemas.openxmlformats.org/drawingml/2006/table">
            <a:tbl>
              <a:tblPr/>
              <a:tblGrid>
                <a:gridCol w="601123">
                  <a:extLst>
                    <a:ext uri="{9D8B030D-6E8A-4147-A177-3AD203B41FA5}">
                      <a16:colId xmlns:a16="http://schemas.microsoft.com/office/drawing/2014/main" val="155736016"/>
                    </a:ext>
                  </a:extLst>
                </a:gridCol>
                <a:gridCol w="9417589">
                  <a:extLst>
                    <a:ext uri="{9D8B030D-6E8A-4147-A177-3AD203B41FA5}">
                      <a16:colId xmlns:a16="http://schemas.microsoft.com/office/drawing/2014/main" val="1344326826"/>
                    </a:ext>
                  </a:extLst>
                </a:gridCol>
              </a:tblGrid>
              <a:tr h="331662">
                <a:tc>
                  <a:txBody>
                    <a:bodyPr/>
                    <a:lstStyle/>
                    <a:p>
                      <a:pPr algn="l" fontAlgn="base"/>
                      <a:r>
                        <a:rPr lang="en-US" sz="1600" b="1">
                          <a:effectLst/>
                        </a:rPr>
                        <a:t>l</a:t>
                      </a:r>
                      <a:endParaRPr lang="en-US" sz="1600">
                        <a:effectLst/>
                      </a:endParaRPr>
                    </a:p>
                  </a:txBody>
                  <a:tcPr marL="82916" marR="82916" marT="41458" marB="41458" anchor="ctr">
                    <a:lnL>
                      <a:noFill/>
                    </a:lnL>
                    <a:lnR>
                      <a:noFill/>
                    </a:lnR>
                    <a:lnT>
                      <a:noFill/>
                    </a:lnT>
                    <a:lnB>
                      <a:noFill/>
                    </a:lnB>
                    <a:solidFill>
                      <a:srgbClr val="FFFFFF"/>
                    </a:solidFill>
                  </a:tcPr>
                </a:tc>
                <a:tc>
                  <a:txBody>
                    <a:bodyPr/>
                    <a:lstStyle/>
                    <a:p>
                      <a:pPr algn="l" fontAlgn="base"/>
                      <a:r>
                        <a:rPr lang="en-US" sz="1600" b="1">
                          <a:effectLst/>
                        </a:rPr>
                        <a:t>Local. </a:t>
                      </a:r>
                      <a:r>
                        <a:rPr lang="en-US" sz="1600">
                          <a:effectLst/>
                        </a:rPr>
                        <a:t>Published or produced by or for a local government jurisdiction such as a town, city, county, etc.</a:t>
                      </a:r>
                    </a:p>
                  </a:txBody>
                  <a:tcPr marL="82916" marR="82916" marT="41458" marB="41458" anchor="ctr">
                    <a:lnL>
                      <a:noFill/>
                    </a:lnL>
                    <a:lnR>
                      <a:noFill/>
                    </a:lnR>
                    <a:lnT>
                      <a:noFill/>
                    </a:lnT>
                    <a:lnB>
                      <a:noFill/>
                    </a:lnB>
                    <a:solidFill>
                      <a:srgbClr val="FFFFFF"/>
                    </a:solidFill>
                  </a:tcPr>
                </a:tc>
                <a:extLst>
                  <a:ext uri="{0D108BD9-81ED-4DB2-BD59-A6C34878D82A}">
                    <a16:rowId xmlns:a16="http://schemas.microsoft.com/office/drawing/2014/main" val="3700109869"/>
                  </a:ext>
                </a:extLst>
              </a:tr>
            </a:tbl>
          </a:graphicData>
        </a:graphic>
      </p:graphicFrame>
      <p:graphicFrame>
        <p:nvGraphicFramePr>
          <p:cNvPr id="8" name="Table 7">
            <a:extLst>
              <a:ext uri="{FF2B5EF4-FFF2-40B4-BE49-F238E27FC236}">
                <a16:creationId xmlns:a16="http://schemas.microsoft.com/office/drawing/2014/main" id="{E55CD54A-1C0F-0CB4-581A-B4565FF4F05E}"/>
              </a:ext>
            </a:extLst>
          </p:cNvPr>
          <p:cNvGraphicFramePr>
            <a:graphicFrameLocks noGrp="1"/>
          </p:cNvGraphicFramePr>
          <p:nvPr>
            <p:extLst>
              <p:ext uri="{D42A27DB-BD31-4B8C-83A1-F6EECF244321}">
                <p14:modId xmlns:p14="http://schemas.microsoft.com/office/powerpoint/2010/main" val="2483360111"/>
              </p:ext>
            </p:extLst>
          </p:nvPr>
        </p:nvGraphicFramePr>
        <p:xfrm>
          <a:off x="2018567" y="5063638"/>
          <a:ext cx="10018712" cy="580409"/>
        </p:xfrm>
        <a:graphic>
          <a:graphicData uri="http://schemas.openxmlformats.org/drawingml/2006/table">
            <a:tbl>
              <a:tblPr/>
              <a:tblGrid>
                <a:gridCol w="601123">
                  <a:extLst>
                    <a:ext uri="{9D8B030D-6E8A-4147-A177-3AD203B41FA5}">
                      <a16:colId xmlns:a16="http://schemas.microsoft.com/office/drawing/2014/main" val="3884767234"/>
                    </a:ext>
                  </a:extLst>
                </a:gridCol>
                <a:gridCol w="9417589">
                  <a:extLst>
                    <a:ext uri="{9D8B030D-6E8A-4147-A177-3AD203B41FA5}">
                      <a16:colId xmlns:a16="http://schemas.microsoft.com/office/drawing/2014/main" val="3596961453"/>
                    </a:ext>
                  </a:extLst>
                </a:gridCol>
              </a:tblGrid>
              <a:tr h="580409">
                <a:tc>
                  <a:txBody>
                    <a:bodyPr/>
                    <a:lstStyle/>
                    <a:p>
                      <a:pPr algn="l" fontAlgn="base"/>
                      <a:r>
                        <a:rPr lang="en-US" sz="1600" b="1">
                          <a:effectLst/>
                        </a:rPr>
                        <a:t>m</a:t>
                      </a:r>
                      <a:endParaRPr lang="en-US" sz="1600">
                        <a:effectLst/>
                      </a:endParaRPr>
                    </a:p>
                  </a:txBody>
                  <a:tcPr marL="82916" marR="82916" marT="41458" marB="41458" anchor="ctr">
                    <a:lnL>
                      <a:noFill/>
                    </a:lnL>
                    <a:lnR>
                      <a:noFill/>
                    </a:lnR>
                    <a:lnT>
                      <a:noFill/>
                    </a:lnT>
                    <a:lnB>
                      <a:noFill/>
                    </a:lnB>
                    <a:solidFill>
                      <a:srgbClr val="FFFFFF"/>
                    </a:solidFill>
                  </a:tcPr>
                </a:tc>
                <a:tc>
                  <a:txBody>
                    <a:bodyPr/>
                    <a:lstStyle/>
                    <a:p>
                      <a:pPr algn="l" fontAlgn="base"/>
                      <a:r>
                        <a:rPr lang="en-US" sz="1600" b="1">
                          <a:effectLst/>
                        </a:rPr>
                        <a:t>Multistate</a:t>
                      </a:r>
                      <a:r>
                        <a:rPr lang="en-US" sz="1600">
                          <a:effectLst/>
                        </a:rPr>
                        <a:t>. Published or produced by or for a regional combination of jurisdictions at the state, provincial, territorial, etc., level.</a:t>
                      </a:r>
                    </a:p>
                  </a:txBody>
                  <a:tcPr marL="82916" marR="82916" marT="41458" marB="41458" anchor="ctr">
                    <a:lnL>
                      <a:noFill/>
                    </a:lnL>
                    <a:lnR>
                      <a:noFill/>
                    </a:lnR>
                    <a:lnT>
                      <a:noFill/>
                    </a:lnT>
                    <a:lnB>
                      <a:noFill/>
                    </a:lnB>
                    <a:solidFill>
                      <a:srgbClr val="FFFFFF"/>
                    </a:solidFill>
                  </a:tcPr>
                </a:tc>
                <a:extLst>
                  <a:ext uri="{0D108BD9-81ED-4DB2-BD59-A6C34878D82A}">
                    <a16:rowId xmlns:a16="http://schemas.microsoft.com/office/drawing/2014/main" val="3833984775"/>
                  </a:ext>
                </a:extLst>
              </a:tr>
            </a:tbl>
          </a:graphicData>
        </a:graphic>
      </p:graphicFrame>
      <p:graphicFrame>
        <p:nvGraphicFramePr>
          <p:cNvPr id="9" name="Table 8">
            <a:extLst>
              <a:ext uri="{FF2B5EF4-FFF2-40B4-BE49-F238E27FC236}">
                <a16:creationId xmlns:a16="http://schemas.microsoft.com/office/drawing/2014/main" id="{C02138C4-A922-D1BE-214D-E8464962D349}"/>
              </a:ext>
            </a:extLst>
          </p:cNvPr>
          <p:cNvGraphicFramePr>
            <a:graphicFrameLocks noGrp="1"/>
          </p:cNvGraphicFramePr>
          <p:nvPr>
            <p:extLst>
              <p:ext uri="{D42A27DB-BD31-4B8C-83A1-F6EECF244321}">
                <p14:modId xmlns:p14="http://schemas.microsoft.com/office/powerpoint/2010/main" val="3882741830"/>
              </p:ext>
            </p:extLst>
          </p:nvPr>
        </p:nvGraphicFramePr>
        <p:xfrm>
          <a:off x="2018567" y="5815877"/>
          <a:ext cx="10018712" cy="580409"/>
        </p:xfrm>
        <a:graphic>
          <a:graphicData uri="http://schemas.openxmlformats.org/drawingml/2006/table">
            <a:tbl>
              <a:tblPr/>
              <a:tblGrid>
                <a:gridCol w="601123">
                  <a:extLst>
                    <a:ext uri="{9D8B030D-6E8A-4147-A177-3AD203B41FA5}">
                      <a16:colId xmlns:a16="http://schemas.microsoft.com/office/drawing/2014/main" val="807991444"/>
                    </a:ext>
                  </a:extLst>
                </a:gridCol>
                <a:gridCol w="9417589">
                  <a:extLst>
                    <a:ext uri="{9D8B030D-6E8A-4147-A177-3AD203B41FA5}">
                      <a16:colId xmlns:a16="http://schemas.microsoft.com/office/drawing/2014/main" val="1589573050"/>
                    </a:ext>
                  </a:extLst>
                </a:gridCol>
              </a:tblGrid>
              <a:tr h="580409">
                <a:tc>
                  <a:txBody>
                    <a:bodyPr/>
                    <a:lstStyle/>
                    <a:p>
                      <a:pPr algn="l" fontAlgn="base"/>
                      <a:r>
                        <a:rPr lang="en-US" sz="1600" b="1">
                          <a:effectLst/>
                        </a:rPr>
                        <a:t>s</a:t>
                      </a:r>
                      <a:endParaRPr lang="en-US" sz="1600">
                        <a:effectLst/>
                      </a:endParaRPr>
                    </a:p>
                  </a:txBody>
                  <a:tcPr marL="82916" marR="82916" marT="41458" marB="41458" anchor="ctr">
                    <a:lnL>
                      <a:noFill/>
                    </a:lnL>
                    <a:lnR>
                      <a:noFill/>
                    </a:lnR>
                    <a:lnT>
                      <a:noFill/>
                    </a:lnT>
                    <a:lnB>
                      <a:noFill/>
                    </a:lnB>
                    <a:solidFill>
                      <a:srgbClr val="FFFFFF"/>
                    </a:solidFill>
                  </a:tcPr>
                </a:tc>
                <a:tc>
                  <a:txBody>
                    <a:bodyPr/>
                    <a:lstStyle/>
                    <a:p>
                      <a:pPr algn="l" fontAlgn="base"/>
                      <a:r>
                        <a:rPr lang="en-US" sz="1600" b="1">
                          <a:effectLst/>
                        </a:rPr>
                        <a:t>State, provincial, territorial, dependent, etc.</a:t>
                      </a:r>
                      <a:r>
                        <a:rPr lang="en-US" sz="1600">
                          <a:effectLst/>
                        </a:rPr>
                        <a:t> Published or produced by or for a government body at the state, provincial, territorial, or other dependent jurisdictional level.</a:t>
                      </a:r>
                    </a:p>
                  </a:txBody>
                  <a:tcPr marL="82916" marR="82916" marT="41458" marB="41458" anchor="ctr">
                    <a:lnL>
                      <a:noFill/>
                    </a:lnL>
                    <a:lnR>
                      <a:noFill/>
                    </a:lnR>
                    <a:lnT>
                      <a:noFill/>
                    </a:lnT>
                    <a:lnB>
                      <a:noFill/>
                    </a:lnB>
                    <a:solidFill>
                      <a:srgbClr val="FFFFFF"/>
                    </a:solidFill>
                  </a:tcPr>
                </a:tc>
                <a:extLst>
                  <a:ext uri="{0D108BD9-81ED-4DB2-BD59-A6C34878D82A}">
                    <a16:rowId xmlns:a16="http://schemas.microsoft.com/office/drawing/2014/main" val="2627386732"/>
                  </a:ext>
                </a:extLst>
              </a:tr>
            </a:tbl>
          </a:graphicData>
        </a:graphic>
      </p:graphicFrame>
    </p:spTree>
    <p:extLst>
      <p:ext uri="{BB962C8B-B14F-4D97-AF65-F5344CB8AC3E}">
        <p14:creationId xmlns:p14="http://schemas.microsoft.com/office/powerpoint/2010/main" val="22799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060F9-18AC-00FE-C8DC-2B330A652FE8}"/>
              </a:ext>
            </a:extLst>
          </p:cNvPr>
          <p:cNvSpPr>
            <a:spLocks noGrp="1"/>
          </p:cNvSpPr>
          <p:nvPr>
            <p:ph type="dt" sz="half" idx="10"/>
          </p:nvPr>
        </p:nvSpPr>
        <p:spPr/>
        <p:txBody>
          <a:bodyPr/>
          <a:lstStyle/>
          <a:p>
            <a:fld id="{9E3615ED-F3F3-4042-9673-0B0FEFB1BFF3}" type="datetime1">
              <a:rPr lang="en-US" smtClean="0"/>
              <a:t>4/16/2025</a:t>
            </a:fld>
            <a:endParaRPr lang="en-US"/>
          </a:p>
        </p:txBody>
      </p:sp>
      <p:pic>
        <p:nvPicPr>
          <p:cNvPr id="4" name="Picture 3">
            <a:extLst>
              <a:ext uri="{FF2B5EF4-FFF2-40B4-BE49-F238E27FC236}">
                <a16:creationId xmlns:a16="http://schemas.microsoft.com/office/drawing/2014/main" id="{4B584972-8BAA-EE67-EEA1-5753F644D237}"/>
              </a:ext>
            </a:extLst>
          </p:cNvPr>
          <p:cNvPicPr>
            <a:picLocks noChangeAspect="1"/>
          </p:cNvPicPr>
          <p:nvPr/>
        </p:nvPicPr>
        <p:blipFill>
          <a:blip r:embed="rId3"/>
          <a:srcRect l="1117" t="4145"/>
          <a:stretch/>
        </p:blipFill>
        <p:spPr>
          <a:xfrm>
            <a:off x="2730546" y="2664654"/>
            <a:ext cx="7817765" cy="2043148"/>
          </a:xfrm>
          <a:prstGeom prst="rect">
            <a:avLst/>
          </a:prstGeom>
          <a:ln>
            <a:solidFill>
              <a:srgbClr val="C78586"/>
            </a:solidFill>
          </a:ln>
        </p:spPr>
      </p:pic>
      <p:sp>
        <p:nvSpPr>
          <p:cNvPr id="5" name="TextBox 4">
            <a:extLst>
              <a:ext uri="{FF2B5EF4-FFF2-40B4-BE49-F238E27FC236}">
                <a16:creationId xmlns:a16="http://schemas.microsoft.com/office/drawing/2014/main" id="{63CDC7B7-65FA-3FF9-D3CB-B0A3B8194E22}"/>
              </a:ext>
            </a:extLst>
          </p:cNvPr>
          <p:cNvSpPr txBox="1"/>
          <p:nvPr/>
        </p:nvSpPr>
        <p:spPr>
          <a:xfrm>
            <a:off x="1596247" y="139303"/>
            <a:ext cx="10595753" cy="1569660"/>
          </a:xfrm>
          <a:prstGeom prst="rect">
            <a:avLst/>
          </a:prstGeom>
          <a:noFill/>
          <a:ln w="38100">
            <a:solidFill>
              <a:schemeClr val="tx1"/>
            </a:solidFill>
            <a:prstDash val="sysDot"/>
          </a:ln>
        </p:spPr>
        <p:txBody>
          <a:bodyPr wrap="square" rtlCol="0">
            <a:spAutoFit/>
          </a:bodyPr>
          <a:lstStyle/>
          <a:p>
            <a:pPr algn="ctr"/>
            <a:r>
              <a:rPr lang="en-US" sz="3200" b="1">
                <a:solidFill>
                  <a:srgbClr val="6D3B42"/>
                </a:solidFill>
              </a:rPr>
              <a:t>TARGET AUDIENCE / BIOGRAPHY / LITERARY FORM /</a:t>
            </a:r>
          </a:p>
          <a:p>
            <a:pPr algn="ctr"/>
            <a:r>
              <a:rPr lang="en-US" sz="3200" b="1">
                <a:solidFill>
                  <a:srgbClr val="6D3B42"/>
                </a:solidFill>
              </a:rPr>
              <a:t>TYPE OF CONTROL / MODIFIED RECORD / INDEX /</a:t>
            </a:r>
          </a:p>
          <a:p>
            <a:pPr algn="ctr"/>
            <a:r>
              <a:rPr lang="en-US" sz="3200" b="1">
                <a:solidFill>
                  <a:srgbClr val="6D3B42"/>
                </a:solidFill>
              </a:rPr>
              <a:t>LANGUAGE CODE / COUNTRY OF PUBLICATION, ETC.</a:t>
            </a:r>
          </a:p>
        </p:txBody>
      </p:sp>
      <p:pic>
        <p:nvPicPr>
          <p:cNvPr id="6" name="Picture 5" descr="A blue and white sign&#10;&#10;Description automatically generated">
            <a:extLst>
              <a:ext uri="{FF2B5EF4-FFF2-40B4-BE49-F238E27FC236}">
                <a16:creationId xmlns:a16="http://schemas.microsoft.com/office/drawing/2014/main" id="{DCD981EC-785B-7FCE-81E0-E808A9911F77}"/>
              </a:ext>
            </a:extLst>
          </p:cNvPr>
          <p:cNvPicPr>
            <a:picLocks noChangeAspect="1"/>
          </p:cNvPicPr>
          <p:nvPr/>
        </p:nvPicPr>
        <p:blipFill>
          <a:blip r:embed="rId4"/>
          <a:stretch>
            <a:fillRect/>
          </a:stretch>
        </p:blipFill>
        <p:spPr>
          <a:xfrm>
            <a:off x="8837612" y="5614939"/>
            <a:ext cx="2268374" cy="901796"/>
          </a:xfrm>
          <a:prstGeom prst="rect">
            <a:avLst/>
          </a:prstGeom>
        </p:spPr>
      </p:pic>
    </p:spTree>
    <p:extLst>
      <p:ext uri="{BB962C8B-B14F-4D97-AF65-F5344CB8AC3E}">
        <p14:creationId xmlns:p14="http://schemas.microsoft.com/office/powerpoint/2010/main" val="51886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5ADE14-784D-F7AD-FD69-3C61C4603FFD}"/>
              </a:ext>
            </a:extLst>
          </p:cNvPr>
          <p:cNvSpPr>
            <a:spLocks noGrp="1"/>
          </p:cNvSpPr>
          <p:nvPr>
            <p:ph type="dt" sz="half" idx="10"/>
          </p:nvPr>
        </p:nvSpPr>
        <p:spPr/>
        <p:txBody>
          <a:bodyPr/>
          <a:lstStyle/>
          <a:p>
            <a:fld id="{FFFF5248-B60D-4968-A846-F6567034CD62}" type="datetime1">
              <a:rPr lang="en-US" smtClean="0"/>
              <a:t>4/16/2025</a:t>
            </a:fld>
            <a:endParaRPr lang="en-US"/>
          </a:p>
        </p:txBody>
      </p:sp>
      <p:sp>
        <p:nvSpPr>
          <p:cNvPr id="3" name="TextBox 2">
            <a:extLst>
              <a:ext uri="{FF2B5EF4-FFF2-40B4-BE49-F238E27FC236}">
                <a16:creationId xmlns:a16="http://schemas.microsoft.com/office/drawing/2014/main" id="{1DCD4903-D512-3062-8992-FE9253F06729}"/>
              </a:ext>
            </a:extLst>
          </p:cNvPr>
          <p:cNvSpPr txBox="1"/>
          <p:nvPr/>
        </p:nvSpPr>
        <p:spPr>
          <a:xfrm>
            <a:off x="1551130" y="194101"/>
            <a:ext cx="10479279" cy="1569660"/>
          </a:xfrm>
          <a:prstGeom prst="rect">
            <a:avLst/>
          </a:prstGeom>
          <a:noFill/>
          <a:ln w="38100">
            <a:solidFill>
              <a:schemeClr val="tx1"/>
            </a:solidFill>
            <a:prstDash val="sysDot"/>
          </a:ln>
        </p:spPr>
        <p:txBody>
          <a:bodyPr wrap="none" rtlCol="0">
            <a:spAutoFit/>
          </a:bodyPr>
          <a:lstStyle/>
          <a:p>
            <a:pPr algn="ctr"/>
            <a:r>
              <a:rPr lang="en-US" sz="4800" b="1">
                <a:solidFill>
                  <a:srgbClr val="6D3B42"/>
                </a:solidFill>
              </a:rPr>
              <a:t>TYPE OF DATE-PUBLICATION STATUS</a:t>
            </a:r>
          </a:p>
          <a:p>
            <a:pPr algn="ctr"/>
            <a:r>
              <a:rPr lang="en-US" sz="4800" b="1">
                <a:solidFill>
                  <a:srgbClr val="6D3B42"/>
                </a:solidFill>
              </a:rPr>
              <a:t>DATE 1 AND DATE 2</a:t>
            </a:r>
          </a:p>
        </p:txBody>
      </p:sp>
      <p:pic>
        <p:nvPicPr>
          <p:cNvPr id="6" name="Picture 5">
            <a:extLst>
              <a:ext uri="{FF2B5EF4-FFF2-40B4-BE49-F238E27FC236}">
                <a16:creationId xmlns:a16="http://schemas.microsoft.com/office/drawing/2014/main" id="{0E46A20A-B9CA-A85F-9B5B-1F8A229DD1B0}"/>
              </a:ext>
            </a:extLst>
          </p:cNvPr>
          <p:cNvPicPr>
            <a:picLocks noChangeAspect="1"/>
          </p:cNvPicPr>
          <p:nvPr/>
        </p:nvPicPr>
        <p:blipFill>
          <a:blip r:embed="rId3"/>
          <a:srcRect t="12125"/>
          <a:stretch/>
        </p:blipFill>
        <p:spPr>
          <a:xfrm>
            <a:off x="2117700" y="2348753"/>
            <a:ext cx="7956600" cy="779670"/>
          </a:xfrm>
          <a:prstGeom prst="rect">
            <a:avLst/>
          </a:prstGeom>
        </p:spPr>
      </p:pic>
      <p:pic>
        <p:nvPicPr>
          <p:cNvPr id="8" name="Picture 7">
            <a:extLst>
              <a:ext uri="{FF2B5EF4-FFF2-40B4-BE49-F238E27FC236}">
                <a16:creationId xmlns:a16="http://schemas.microsoft.com/office/drawing/2014/main" id="{946B6FA8-FEA2-4023-4B77-4957C59696F4}"/>
              </a:ext>
            </a:extLst>
          </p:cNvPr>
          <p:cNvPicPr>
            <a:picLocks noChangeAspect="1"/>
          </p:cNvPicPr>
          <p:nvPr/>
        </p:nvPicPr>
        <p:blipFill>
          <a:blip r:embed="rId4"/>
          <a:stretch>
            <a:fillRect/>
          </a:stretch>
        </p:blipFill>
        <p:spPr>
          <a:xfrm>
            <a:off x="1548315" y="3342562"/>
            <a:ext cx="9923478" cy="552364"/>
          </a:xfrm>
          <a:prstGeom prst="rect">
            <a:avLst/>
          </a:prstGeom>
        </p:spPr>
      </p:pic>
      <p:pic>
        <p:nvPicPr>
          <p:cNvPr id="10" name="Picture 9">
            <a:extLst>
              <a:ext uri="{FF2B5EF4-FFF2-40B4-BE49-F238E27FC236}">
                <a16:creationId xmlns:a16="http://schemas.microsoft.com/office/drawing/2014/main" id="{DB131262-8AA5-F6A0-54C2-966C7488420D}"/>
              </a:ext>
            </a:extLst>
          </p:cNvPr>
          <p:cNvPicPr>
            <a:picLocks noChangeAspect="1"/>
          </p:cNvPicPr>
          <p:nvPr/>
        </p:nvPicPr>
        <p:blipFill>
          <a:blip r:embed="rId5"/>
          <a:srcRect l="4744"/>
          <a:stretch/>
        </p:blipFill>
        <p:spPr>
          <a:xfrm>
            <a:off x="1548315" y="4268676"/>
            <a:ext cx="3653307" cy="536535"/>
          </a:xfrm>
          <a:prstGeom prst="rect">
            <a:avLst/>
          </a:prstGeom>
        </p:spPr>
      </p:pic>
      <p:pic>
        <p:nvPicPr>
          <p:cNvPr id="5" name="Picture 4" descr="A blue and white sign&#10;&#10;Description automatically generated">
            <a:extLst>
              <a:ext uri="{FF2B5EF4-FFF2-40B4-BE49-F238E27FC236}">
                <a16:creationId xmlns:a16="http://schemas.microsoft.com/office/drawing/2014/main" id="{9102CA8C-F7CC-E425-B823-BFA4FE921177}"/>
              </a:ext>
            </a:extLst>
          </p:cNvPr>
          <p:cNvPicPr>
            <a:picLocks noChangeAspect="1"/>
          </p:cNvPicPr>
          <p:nvPr/>
        </p:nvPicPr>
        <p:blipFill>
          <a:blip r:embed="rId6"/>
          <a:stretch>
            <a:fillRect/>
          </a:stretch>
        </p:blipFill>
        <p:spPr>
          <a:xfrm>
            <a:off x="8837612" y="5614939"/>
            <a:ext cx="2268374" cy="901796"/>
          </a:xfrm>
          <a:prstGeom prst="rect">
            <a:avLst/>
          </a:prstGeom>
        </p:spPr>
      </p:pic>
    </p:spTree>
    <p:extLst>
      <p:ext uri="{BB962C8B-B14F-4D97-AF65-F5344CB8AC3E}">
        <p14:creationId xmlns:p14="http://schemas.microsoft.com/office/powerpoint/2010/main" val="2282477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EEFE4-7926-0A6E-A199-ACCE3C4CCBB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01DE9B0-65EE-BCD9-4F60-27839DF9A0A5}"/>
              </a:ext>
            </a:extLst>
          </p:cNvPr>
          <p:cNvSpPr>
            <a:spLocks noGrp="1"/>
          </p:cNvSpPr>
          <p:nvPr>
            <p:ph type="dt" sz="half" idx="10"/>
          </p:nvPr>
        </p:nvSpPr>
        <p:spPr>
          <a:xfrm>
            <a:off x="8837612" y="6378128"/>
            <a:ext cx="1600200" cy="365125"/>
          </a:xfrm>
        </p:spPr>
        <p:txBody>
          <a:bodyPr>
            <a:normAutofit/>
          </a:bodyPr>
          <a:lstStyle/>
          <a:p>
            <a:pPr>
              <a:spcAft>
                <a:spcPts val="600"/>
              </a:spcAft>
            </a:pPr>
            <a:fld id="{3D811EA6-5A84-4EA8-94D6-A910A15D9617}" type="datetime1">
              <a:rPr lang="en-US">
                <a:solidFill>
                  <a:srgbClr val="FFFFFF"/>
                </a:solidFill>
              </a:rPr>
              <a:pPr>
                <a:spcAft>
                  <a:spcPts val="600"/>
                </a:spcAft>
              </a:pPr>
              <a:t>4/16/2025</a:t>
            </a:fld>
            <a:endParaRPr lang="en-US">
              <a:solidFill>
                <a:srgbClr val="FFFFFF"/>
              </a:solidFill>
            </a:endParaRPr>
          </a:p>
        </p:txBody>
      </p:sp>
      <p:pic>
        <p:nvPicPr>
          <p:cNvPr id="7" name="Picture 6">
            <a:extLst>
              <a:ext uri="{FF2B5EF4-FFF2-40B4-BE49-F238E27FC236}">
                <a16:creationId xmlns:a16="http://schemas.microsoft.com/office/drawing/2014/main" id="{68A88ED4-7E0F-A658-726F-E5C19B7121C4}"/>
              </a:ext>
            </a:extLst>
          </p:cNvPr>
          <p:cNvPicPr>
            <a:picLocks noChangeAspect="1"/>
          </p:cNvPicPr>
          <p:nvPr/>
        </p:nvPicPr>
        <p:blipFill>
          <a:blip r:embed="rId3"/>
          <a:stretch>
            <a:fillRect/>
          </a:stretch>
        </p:blipFill>
        <p:spPr>
          <a:xfrm>
            <a:off x="9637712" y="5952237"/>
            <a:ext cx="1988231" cy="791016"/>
          </a:xfrm>
          <a:prstGeom prst="rect">
            <a:avLst/>
          </a:prstGeom>
        </p:spPr>
      </p:pic>
      <p:sp>
        <p:nvSpPr>
          <p:cNvPr id="3" name="TextBox 2">
            <a:extLst>
              <a:ext uri="{FF2B5EF4-FFF2-40B4-BE49-F238E27FC236}">
                <a16:creationId xmlns:a16="http://schemas.microsoft.com/office/drawing/2014/main" id="{614B2E8C-2197-FF96-9ECB-1F0C9D4A03C7}"/>
              </a:ext>
            </a:extLst>
          </p:cNvPr>
          <p:cNvSpPr txBox="1"/>
          <p:nvPr/>
        </p:nvSpPr>
        <p:spPr>
          <a:xfrm>
            <a:off x="4792385" y="356164"/>
            <a:ext cx="2920992" cy="830997"/>
          </a:xfrm>
          <a:prstGeom prst="rect">
            <a:avLst/>
          </a:prstGeom>
          <a:noFill/>
          <a:ln w="38100">
            <a:solidFill>
              <a:schemeClr val="tx1"/>
            </a:solidFill>
            <a:prstDash val="sysDot"/>
          </a:ln>
        </p:spPr>
        <p:txBody>
          <a:bodyPr wrap="none" rtlCol="0">
            <a:spAutoFit/>
          </a:bodyPr>
          <a:lstStyle/>
          <a:p>
            <a:pPr algn="ctr"/>
            <a:r>
              <a:rPr lang="en-US" sz="4800" b="1">
                <a:solidFill>
                  <a:srgbClr val="6D3B42"/>
                </a:solidFill>
              </a:rPr>
              <a:t>0xx to 2xx</a:t>
            </a:r>
          </a:p>
        </p:txBody>
      </p:sp>
      <p:pic>
        <p:nvPicPr>
          <p:cNvPr id="6" name="Picture 5">
            <a:extLst>
              <a:ext uri="{FF2B5EF4-FFF2-40B4-BE49-F238E27FC236}">
                <a16:creationId xmlns:a16="http://schemas.microsoft.com/office/drawing/2014/main" id="{ED36A1C2-A683-D7D1-A210-9652ADA7857F}"/>
              </a:ext>
            </a:extLst>
          </p:cNvPr>
          <p:cNvPicPr>
            <a:picLocks noChangeAspect="1"/>
          </p:cNvPicPr>
          <p:nvPr/>
        </p:nvPicPr>
        <p:blipFill>
          <a:blip r:embed="rId4"/>
          <a:srcRect l="892" t="14776" b="37403"/>
          <a:stretch/>
        </p:blipFill>
        <p:spPr>
          <a:xfrm>
            <a:off x="1721921" y="5139900"/>
            <a:ext cx="10030011" cy="365126"/>
          </a:xfrm>
          <a:prstGeom prst="rect">
            <a:avLst/>
          </a:prstGeom>
        </p:spPr>
      </p:pic>
      <p:pic>
        <p:nvPicPr>
          <p:cNvPr id="9" name="Picture 8">
            <a:extLst>
              <a:ext uri="{FF2B5EF4-FFF2-40B4-BE49-F238E27FC236}">
                <a16:creationId xmlns:a16="http://schemas.microsoft.com/office/drawing/2014/main" id="{76FA94F1-37BA-AF56-A5B0-B61B20C90DF5}"/>
              </a:ext>
            </a:extLst>
          </p:cNvPr>
          <p:cNvPicPr>
            <a:picLocks noChangeAspect="1"/>
          </p:cNvPicPr>
          <p:nvPr/>
        </p:nvPicPr>
        <p:blipFill>
          <a:blip r:embed="rId5"/>
          <a:stretch>
            <a:fillRect/>
          </a:stretch>
        </p:blipFill>
        <p:spPr>
          <a:xfrm>
            <a:off x="1920462" y="1415605"/>
            <a:ext cx="9135366" cy="3501719"/>
          </a:xfrm>
          <a:prstGeom prst="rect">
            <a:avLst/>
          </a:prstGeom>
        </p:spPr>
      </p:pic>
    </p:spTree>
    <p:extLst>
      <p:ext uri="{BB962C8B-B14F-4D97-AF65-F5344CB8AC3E}">
        <p14:creationId xmlns:p14="http://schemas.microsoft.com/office/powerpoint/2010/main" val="4169240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6F11E-D617-67E4-6B83-BFCADDC49ED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020A7D43-F30F-992E-686B-4C126A370466}"/>
              </a:ext>
            </a:extLst>
          </p:cNvPr>
          <p:cNvSpPr>
            <a:spLocks noGrp="1"/>
          </p:cNvSpPr>
          <p:nvPr>
            <p:ph type="dt" sz="half" idx="10"/>
          </p:nvPr>
        </p:nvSpPr>
        <p:spPr>
          <a:xfrm>
            <a:off x="8837612" y="6378128"/>
            <a:ext cx="1600200" cy="365125"/>
          </a:xfrm>
        </p:spPr>
        <p:txBody>
          <a:bodyPr>
            <a:normAutofit/>
          </a:bodyPr>
          <a:lstStyle/>
          <a:p>
            <a:pPr>
              <a:spcAft>
                <a:spcPts val="600"/>
              </a:spcAft>
            </a:pPr>
            <a:fld id="{3D811EA6-5A84-4EA8-94D6-A910A15D9617}" type="datetime1">
              <a:rPr lang="en-US">
                <a:solidFill>
                  <a:srgbClr val="FFFFFF"/>
                </a:solidFill>
              </a:rPr>
              <a:pPr>
                <a:spcAft>
                  <a:spcPts val="600"/>
                </a:spcAft>
              </a:pPr>
              <a:t>4/16/2025</a:t>
            </a:fld>
            <a:endParaRPr lang="en-US">
              <a:solidFill>
                <a:srgbClr val="FFFFFF"/>
              </a:solidFill>
            </a:endParaRPr>
          </a:p>
        </p:txBody>
      </p:sp>
      <p:pic>
        <p:nvPicPr>
          <p:cNvPr id="7" name="Picture 6">
            <a:extLst>
              <a:ext uri="{FF2B5EF4-FFF2-40B4-BE49-F238E27FC236}">
                <a16:creationId xmlns:a16="http://schemas.microsoft.com/office/drawing/2014/main" id="{66F7105D-7105-C30F-A84A-4A9A4780D8BC}"/>
              </a:ext>
            </a:extLst>
          </p:cNvPr>
          <p:cNvPicPr>
            <a:picLocks noChangeAspect="1"/>
          </p:cNvPicPr>
          <p:nvPr/>
        </p:nvPicPr>
        <p:blipFill>
          <a:blip r:embed="rId3"/>
          <a:stretch>
            <a:fillRect/>
          </a:stretch>
        </p:blipFill>
        <p:spPr>
          <a:xfrm>
            <a:off x="9637712" y="5952237"/>
            <a:ext cx="1988231" cy="791016"/>
          </a:xfrm>
          <a:prstGeom prst="rect">
            <a:avLst/>
          </a:prstGeom>
        </p:spPr>
      </p:pic>
      <p:sp>
        <p:nvSpPr>
          <p:cNvPr id="3" name="TextBox 2">
            <a:extLst>
              <a:ext uri="{FF2B5EF4-FFF2-40B4-BE49-F238E27FC236}">
                <a16:creationId xmlns:a16="http://schemas.microsoft.com/office/drawing/2014/main" id="{837F9F8E-E02A-69C9-474D-665B03349EB1}"/>
              </a:ext>
            </a:extLst>
          </p:cNvPr>
          <p:cNvSpPr txBox="1"/>
          <p:nvPr/>
        </p:nvSpPr>
        <p:spPr>
          <a:xfrm>
            <a:off x="4635503" y="499992"/>
            <a:ext cx="2920992" cy="830997"/>
          </a:xfrm>
          <a:prstGeom prst="rect">
            <a:avLst/>
          </a:prstGeom>
          <a:noFill/>
          <a:ln w="38100">
            <a:solidFill>
              <a:schemeClr val="tx1"/>
            </a:solidFill>
            <a:prstDash val="sysDot"/>
          </a:ln>
        </p:spPr>
        <p:txBody>
          <a:bodyPr wrap="none" rtlCol="0">
            <a:spAutoFit/>
          </a:bodyPr>
          <a:lstStyle/>
          <a:p>
            <a:pPr algn="ctr"/>
            <a:r>
              <a:rPr lang="en-US" sz="4800" b="1">
                <a:solidFill>
                  <a:srgbClr val="6D3B42"/>
                </a:solidFill>
              </a:rPr>
              <a:t>3xx to 4xx</a:t>
            </a:r>
          </a:p>
        </p:txBody>
      </p:sp>
      <p:pic>
        <p:nvPicPr>
          <p:cNvPr id="8" name="Picture 7" descr="A screenshot of a computer&#10;&#10;AI-generated content may be incorrect.">
            <a:extLst>
              <a:ext uri="{FF2B5EF4-FFF2-40B4-BE49-F238E27FC236}">
                <a16:creationId xmlns:a16="http://schemas.microsoft.com/office/drawing/2014/main" id="{EDE4F8DB-8F5A-11B4-E103-E1904C5654DE}"/>
              </a:ext>
            </a:extLst>
          </p:cNvPr>
          <p:cNvPicPr>
            <a:picLocks noChangeAspect="1"/>
          </p:cNvPicPr>
          <p:nvPr/>
        </p:nvPicPr>
        <p:blipFill>
          <a:blip r:embed="rId4"/>
          <a:stretch>
            <a:fillRect/>
          </a:stretch>
        </p:blipFill>
        <p:spPr>
          <a:xfrm>
            <a:off x="1640102" y="1420102"/>
            <a:ext cx="9543148" cy="4442660"/>
          </a:xfrm>
          <a:prstGeom prst="rect">
            <a:avLst/>
          </a:prstGeom>
        </p:spPr>
      </p:pic>
    </p:spTree>
    <p:extLst>
      <p:ext uri="{BB962C8B-B14F-4D97-AF65-F5344CB8AC3E}">
        <p14:creationId xmlns:p14="http://schemas.microsoft.com/office/powerpoint/2010/main" val="1812272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717C3-9421-87E4-9E6C-259122683B6C}"/>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CDB1D92-32B9-49E7-94D6-1C3E32A3D920}"/>
              </a:ext>
            </a:extLst>
          </p:cNvPr>
          <p:cNvSpPr>
            <a:spLocks noGrp="1"/>
          </p:cNvSpPr>
          <p:nvPr>
            <p:ph type="dt" sz="half" idx="10"/>
          </p:nvPr>
        </p:nvSpPr>
        <p:spPr>
          <a:xfrm>
            <a:off x="8837612" y="6378128"/>
            <a:ext cx="1600200" cy="365125"/>
          </a:xfrm>
        </p:spPr>
        <p:txBody>
          <a:bodyPr>
            <a:normAutofit/>
          </a:bodyPr>
          <a:lstStyle/>
          <a:p>
            <a:pPr>
              <a:spcAft>
                <a:spcPts val="600"/>
              </a:spcAft>
            </a:pPr>
            <a:fld id="{3D811EA6-5A84-4EA8-94D6-A910A15D9617}" type="datetime1">
              <a:rPr lang="en-US">
                <a:solidFill>
                  <a:srgbClr val="FFFFFF"/>
                </a:solidFill>
              </a:rPr>
              <a:pPr>
                <a:spcAft>
                  <a:spcPts val="600"/>
                </a:spcAft>
              </a:pPr>
              <a:t>4/16/2025</a:t>
            </a:fld>
            <a:endParaRPr lang="en-US">
              <a:solidFill>
                <a:srgbClr val="FFFFFF"/>
              </a:solidFill>
            </a:endParaRPr>
          </a:p>
        </p:txBody>
      </p:sp>
      <p:pic>
        <p:nvPicPr>
          <p:cNvPr id="7" name="Picture 6">
            <a:extLst>
              <a:ext uri="{FF2B5EF4-FFF2-40B4-BE49-F238E27FC236}">
                <a16:creationId xmlns:a16="http://schemas.microsoft.com/office/drawing/2014/main" id="{BAE5BAAE-0585-EDF3-F2CB-2850FD054D95}"/>
              </a:ext>
            </a:extLst>
          </p:cNvPr>
          <p:cNvPicPr>
            <a:picLocks noChangeAspect="1"/>
          </p:cNvPicPr>
          <p:nvPr/>
        </p:nvPicPr>
        <p:blipFill>
          <a:blip r:embed="rId3"/>
          <a:stretch>
            <a:fillRect/>
          </a:stretch>
        </p:blipFill>
        <p:spPr>
          <a:xfrm>
            <a:off x="9637712" y="5952237"/>
            <a:ext cx="1988231" cy="791016"/>
          </a:xfrm>
          <a:prstGeom prst="rect">
            <a:avLst/>
          </a:prstGeom>
        </p:spPr>
      </p:pic>
      <p:sp>
        <p:nvSpPr>
          <p:cNvPr id="5" name="TextBox 4">
            <a:extLst>
              <a:ext uri="{FF2B5EF4-FFF2-40B4-BE49-F238E27FC236}">
                <a16:creationId xmlns:a16="http://schemas.microsoft.com/office/drawing/2014/main" id="{CAE0946B-F1E5-9AFA-1360-DF00902CB059}"/>
              </a:ext>
            </a:extLst>
          </p:cNvPr>
          <p:cNvSpPr txBox="1"/>
          <p:nvPr/>
        </p:nvSpPr>
        <p:spPr>
          <a:xfrm>
            <a:off x="5046469" y="400602"/>
            <a:ext cx="1756711" cy="830997"/>
          </a:xfrm>
          <a:prstGeom prst="rect">
            <a:avLst/>
          </a:prstGeom>
          <a:noFill/>
          <a:ln w="38100">
            <a:solidFill>
              <a:schemeClr val="tx1"/>
            </a:solidFill>
            <a:prstDash val="sysDot"/>
          </a:ln>
        </p:spPr>
        <p:txBody>
          <a:bodyPr wrap="square" lIns="91440" tIns="45720" rIns="91440" bIns="45720" rtlCol="0" anchor="t">
            <a:spAutoFit/>
          </a:bodyPr>
          <a:lstStyle/>
          <a:p>
            <a:pPr algn="ctr"/>
            <a:r>
              <a:rPr lang="en-US" sz="4800" b="1">
                <a:solidFill>
                  <a:srgbClr val="6D3B42"/>
                </a:solidFill>
              </a:rPr>
              <a:t>5xx</a:t>
            </a:r>
            <a:endParaRPr lang="en-US"/>
          </a:p>
        </p:txBody>
      </p:sp>
      <p:pic>
        <p:nvPicPr>
          <p:cNvPr id="3" name="Picture 2" descr="A screenshot of a computer&#10;&#10;AI-generated content may be incorrect.">
            <a:extLst>
              <a:ext uri="{FF2B5EF4-FFF2-40B4-BE49-F238E27FC236}">
                <a16:creationId xmlns:a16="http://schemas.microsoft.com/office/drawing/2014/main" id="{020E06E8-F4DC-2B5C-B0FE-26DD9B7E7C39}"/>
              </a:ext>
            </a:extLst>
          </p:cNvPr>
          <p:cNvPicPr>
            <a:picLocks noChangeAspect="1"/>
          </p:cNvPicPr>
          <p:nvPr/>
        </p:nvPicPr>
        <p:blipFill>
          <a:blip r:embed="rId4"/>
          <a:stretch>
            <a:fillRect/>
          </a:stretch>
        </p:blipFill>
        <p:spPr>
          <a:xfrm>
            <a:off x="2125425" y="1710804"/>
            <a:ext cx="7588582" cy="4118780"/>
          </a:xfrm>
          <a:prstGeom prst="rect">
            <a:avLst/>
          </a:prstGeom>
        </p:spPr>
      </p:pic>
    </p:spTree>
    <p:extLst>
      <p:ext uri="{BB962C8B-B14F-4D97-AF65-F5344CB8AC3E}">
        <p14:creationId xmlns:p14="http://schemas.microsoft.com/office/powerpoint/2010/main" val="701330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9C1043-D203-6F3B-96B1-92DB225B4158}"/>
              </a:ext>
            </a:extLst>
          </p:cNvPr>
          <p:cNvPicPr>
            <a:picLocks noChangeAspect="1"/>
          </p:cNvPicPr>
          <p:nvPr/>
        </p:nvPicPr>
        <p:blipFill>
          <a:blip r:embed="rId3"/>
          <a:srcRect l="-1751" t="21940" r="-410" b="348"/>
          <a:stretch/>
        </p:blipFill>
        <p:spPr>
          <a:xfrm rot="811234">
            <a:off x="9279992" y="3716746"/>
            <a:ext cx="2048327" cy="1505619"/>
          </a:xfrm>
          <a:prstGeom prst="rect">
            <a:avLst/>
          </a:prstGeom>
          <a:ln>
            <a:noFill/>
          </a:ln>
          <a:effectLst>
            <a:outerShdw blurRad="292100" dist="139700" dir="2700000" algn="tl" rotWithShape="0">
              <a:srgbClr val="333333">
                <a:alpha val="65000"/>
              </a:srgbClr>
            </a:outerShdw>
          </a:effectLst>
        </p:spPr>
      </p:pic>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t>4/16/2025</a:t>
            </a:fld>
            <a:endParaRPr lang="en-US"/>
          </a:p>
        </p:txBody>
      </p:sp>
      <p:pic>
        <p:nvPicPr>
          <p:cNvPr id="3" name="Picture 2" descr="A cat standing on a carpet&#10;&#10;Description automatically generated">
            <a:extLst>
              <a:ext uri="{FF2B5EF4-FFF2-40B4-BE49-F238E27FC236}">
                <a16:creationId xmlns:a16="http://schemas.microsoft.com/office/drawing/2014/main" id="{9825E101-2B9E-F478-69EB-4888E49A918D}"/>
              </a:ext>
            </a:extLst>
          </p:cNvPr>
          <p:cNvPicPr>
            <a:picLocks noChangeAspect="1"/>
          </p:cNvPicPr>
          <p:nvPr/>
        </p:nvPicPr>
        <p:blipFill>
          <a:blip r:embed="rId4"/>
          <a:srcRect t="-69" r="444" b="4354"/>
          <a:stretch/>
        </p:blipFill>
        <p:spPr>
          <a:xfrm>
            <a:off x="9205600" y="1584470"/>
            <a:ext cx="1738012" cy="1791316"/>
          </a:xfrm>
          <a:prstGeom prst="rect">
            <a:avLst/>
          </a:prstGeom>
          <a:ln>
            <a:noFill/>
          </a:ln>
          <a:effectLst>
            <a:outerShdw blurRad="292100" dist="139700" dir="2700000" algn="tl" rotWithShape="0">
              <a:srgbClr val="333333">
                <a:alpha val="65000"/>
              </a:srgbClr>
            </a:outerShdw>
          </a:effectLst>
        </p:spPr>
      </p:pic>
      <p:pic>
        <p:nvPicPr>
          <p:cNvPr id="5" name="Picture 4" descr="A cat lying on a counter&#10;&#10;Description automatically generated">
            <a:extLst>
              <a:ext uri="{FF2B5EF4-FFF2-40B4-BE49-F238E27FC236}">
                <a16:creationId xmlns:a16="http://schemas.microsoft.com/office/drawing/2014/main" id="{45633412-63AB-30CC-A6BB-6EE0643DCE23}"/>
              </a:ext>
            </a:extLst>
          </p:cNvPr>
          <p:cNvPicPr>
            <a:picLocks noChangeAspect="1"/>
          </p:cNvPicPr>
          <p:nvPr/>
        </p:nvPicPr>
        <p:blipFill>
          <a:blip r:embed="rId5"/>
          <a:srcRect l="12171" t="12195" r="24411" b="43902"/>
          <a:stretch/>
        </p:blipFill>
        <p:spPr>
          <a:xfrm rot="20357996">
            <a:off x="1024660" y="3972611"/>
            <a:ext cx="2297813" cy="1273914"/>
          </a:xfrm>
          <a:prstGeom prst="rect">
            <a:avLst/>
          </a:prstGeom>
          <a:ln>
            <a:noFill/>
          </a:ln>
          <a:effectLst>
            <a:outerShdw blurRad="292100" dist="139700" dir="2700000" algn="tl" rotWithShape="0">
              <a:srgbClr val="333333">
                <a:alpha val="65000"/>
              </a:srgbClr>
            </a:outerShdw>
          </a:effectLst>
        </p:spPr>
      </p:pic>
      <p:pic>
        <p:nvPicPr>
          <p:cNvPr id="8" name="Picture 7" descr="A cat sleeping on a desk&#10;&#10;Description automatically generated">
            <a:extLst>
              <a:ext uri="{FF2B5EF4-FFF2-40B4-BE49-F238E27FC236}">
                <a16:creationId xmlns:a16="http://schemas.microsoft.com/office/drawing/2014/main" id="{2FAC5F9C-012F-41A6-3081-543C60DEFEF2}"/>
              </a:ext>
            </a:extLst>
          </p:cNvPr>
          <p:cNvPicPr>
            <a:picLocks noChangeAspect="1"/>
          </p:cNvPicPr>
          <p:nvPr/>
        </p:nvPicPr>
        <p:blipFill>
          <a:blip r:embed="rId6"/>
          <a:srcRect t="31904" r="15019"/>
          <a:stretch/>
        </p:blipFill>
        <p:spPr>
          <a:xfrm>
            <a:off x="1739900" y="1585086"/>
            <a:ext cx="1600814" cy="170074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2DC3BFD-80BB-FAE9-23E8-804374EA7B94}"/>
              </a:ext>
            </a:extLst>
          </p:cNvPr>
          <p:cNvPicPr>
            <a:picLocks noChangeAspect="1"/>
          </p:cNvPicPr>
          <p:nvPr/>
        </p:nvPicPr>
        <p:blipFill>
          <a:blip r:embed="rId7"/>
          <a:stretch>
            <a:fillRect/>
          </a:stretch>
        </p:blipFill>
        <p:spPr>
          <a:xfrm>
            <a:off x="9732656" y="5868692"/>
            <a:ext cx="2267909" cy="902286"/>
          </a:xfrm>
          <a:prstGeom prst="rect">
            <a:avLst/>
          </a:prstGeom>
        </p:spPr>
      </p:pic>
      <p:pic>
        <p:nvPicPr>
          <p:cNvPr id="7" name="Picture 6">
            <a:extLst>
              <a:ext uri="{FF2B5EF4-FFF2-40B4-BE49-F238E27FC236}">
                <a16:creationId xmlns:a16="http://schemas.microsoft.com/office/drawing/2014/main" id="{4624C5A7-4F86-184A-BD1B-8E8AC9EB6BD3}"/>
              </a:ext>
            </a:extLst>
          </p:cNvPr>
          <p:cNvPicPr>
            <a:picLocks noChangeAspect="1"/>
          </p:cNvPicPr>
          <p:nvPr/>
        </p:nvPicPr>
        <p:blipFill>
          <a:blip r:embed="rId8"/>
          <a:stretch>
            <a:fillRect/>
          </a:stretch>
        </p:blipFill>
        <p:spPr>
          <a:xfrm>
            <a:off x="3606188" y="1738161"/>
            <a:ext cx="5245100" cy="3933825"/>
          </a:xfrm>
          <a:prstGeom prst="rect">
            <a:avLst/>
          </a:prstGeom>
          <a:ln>
            <a:noFill/>
          </a:ln>
          <a:effectLst>
            <a:softEdge rad="112500"/>
          </a:effectLst>
        </p:spPr>
      </p:pic>
      <p:sp>
        <p:nvSpPr>
          <p:cNvPr id="9" name="TextBox 8">
            <a:extLst>
              <a:ext uri="{FF2B5EF4-FFF2-40B4-BE49-F238E27FC236}">
                <a16:creationId xmlns:a16="http://schemas.microsoft.com/office/drawing/2014/main" id="{ED2B7758-CAC4-8023-954E-D201AD178BFD}"/>
              </a:ext>
            </a:extLst>
          </p:cNvPr>
          <p:cNvSpPr txBox="1"/>
          <p:nvPr/>
        </p:nvSpPr>
        <p:spPr>
          <a:xfrm>
            <a:off x="3774277" y="216726"/>
            <a:ext cx="4908921" cy="1200329"/>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chemeClr val="accent1"/>
                </a:solidFill>
                <a:latin typeface="Abadi" panose="020B0604020104020204" pitchFamily="34" charset="0"/>
              </a:rPr>
              <a:t>Barb Scoby</a:t>
            </a:r>
          </a:p>
        </p:txBody>
      </p:sp>
    </p:spTree>
    <p:extLst>
      <p:ext uri="{BB962C8B-B14F-4D97-AF65-F5344CB8AC3E}">
        <p14:creationId xmlns:p14="http://schemas.microsoft.com/office/powerpoint/2010/main" val="1755097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7EF0D-1D3B-FAE9-794C-FAB1FAEC404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090C6F22-0FCF-7317-B6F4-98229D1FF847}"/>
              </a:ext>
            </a:extLst>
          </p:cNvPr>
          <p:cNvSpPr>
            <a:spLocks noGrp="1"/>
          </p:cNvSpPr>
          <p:nvPr>
            <p:ph type="dt" sz="half" idx="10"/>
          </p:nvPr>
        </p:nvSpPr>
        <p:spPr>
          <a:xfrm>
            <a:off x="8837612" y="6378128"/>
            <a:ext cx="1600200" cy="365125"/>
          </a:xfrm>
        </p:spPr>
        <p:txBody>
          <a:bodyPr>
            <a:normAutofit/>
          </a:bodyPr>
          <a:lstStyle/>
          <a:p>
            <a:pPr>
              <a:spcAft>
                <a:spcPts val="600"/>
              </a:spcAft>
            </a:pPr>
            <a:fld id="{3D811EA6-5A84-4EA8-94D6-A910A15D9617}" type="datetime1">
              <a:rPr lang="en-US">
                <a:solidFill>
                  <a:srgbClr val="FFFFFF"/>
                </a:solidFill>
              </a:rPr>
              <a:pPr>
                <a:spcAft>
                  <a:spcPts val="600"/>
                </a:spcAft>
              </a:pPr>
              <a:t>4/16/2025</a:t>
            </a:fld>
            <a:endParaRPr lang="en-US">
              <a:solidFill>
                <a:srgbClr val="FFFFFF"/>
              </a:solidFill>
            </a:endParaRPr>
          </a:p>
        </p:txBody>
      </p:sp>
      <p:sp>
        <p:nvSpPr>
          <p:cNvPr id="3" name="TextBox 2">
            <a:extLst>
              <a:ext uri="{FF2B5EF4-FFF2-40B4-BE49-F238E27FC236}">
                <a16:creationId xmlns:a16="http://schemas.microsoft.com/office/drawing/2014/main" id="{B08238FC-71D5-E4C8-0064-186868DE96FA}"/>
              </a:ext>
            </a:extLst>
          </p:cNvPr>
          <p:cNvSpPr txBox="1"/>
          <p:nvPr/>
        </p:nvSpPr>
        <p:spPr>
          <a:xfrm>
            <a:off x="4119130" y="164799"/>
            <a:ext cx="3375211" cy="830997"/>
          </a:xfrm>
          <a:prstGeom prst="rect">
            <a:avLst/>
          </a:prstGeom>
          <a:noFill/>
          <a:ln w="38100">
            <a:solidFill>
              <a:schemeClr val="tx1"/>
            </a:solidFill>
            <a:prstDash val="sysDot"/>
          </a:ln>
        </p:spPr>
        <p:txBody>
          <a:bodyPr wrap="square" rtlCol="0">
            <a:spAutoFit/>
          </a:bodyPr>
          <a:lstStyle/>
          <a:p>
            <a:pPr algn="ctr"/>
            <a:r>
              <a:rPr lang="en-US" sz="4800" b="1">
                <a:solidFill>
                  <a:srgbClr val="6D3B42"/>
                </a:solidFill>
              </a:rPr>
              <a:t>6xx to 8xx </a:t>
            </a:r>
          </a:p>
        </p:txBody>
      </p:sp>
      <p:pic>
        <p:nvPicPr>
          <p:cNvPr id="5" name="Picture 4">
            <a:extLst>
              <a:ext uri="{FF2B5EF4-FFF2-40B4-BE49-F238E27FC236}">
                <a16:creationId xmlns:a16="http://schemas.microsoft.com/office/drawing/2014/main" id="{3647B645-58E4-0A68-69AA-F6AB4AB5A061}"/>
              </a:ext>
            </a:extLst>
          </p:cNvPr>
          <p:cNvPicPr>
            <a:picLocks noChangeAspect="1"/>
          </p:cNvPicPr>
          <p:nvPr/>
        </p:nvPicPr>
        <p:blipFill>
          <a:blip r:embed="rId3"/>
          <a:srcRect l="1992" r="4297"/>
          <a:stretch/>
        </p:blipFill>
        <p:spPr>
          <a:xfrm>
            <a:off x="2307300" y="1138997"/>
            <a:ext cx="7225281" cy="5432415"/>
          </a:xfrm>
          <a:prstGeom prst="rect">
            <a:avLst/>
          </a:prstGeom>
        </p:spPr>
      </p:pic>
      <p:pic>
        <p:nvPicPr>
          <p:cNvPr id="7" name="Picture 6">
            <a:extLst>
              <a:ext uri="{FF2B5EF4-FFF2-40B4-BE49-F238E27FC236}">
                <a16:creationId xmlns:a16="http://schemas.microsoft.com/office/drawing/2014/main" id="{1B43EC4B-399A-3656-248D-01B989330016}"/>
              </a:ext>
            </a:extLst>
          </p:cNvPr>
          <p:cNvPicPr>
            <a:picLocks noChangeAspect="1"/>
          </p:cNvPicPr>
          <p:nvPr/>
        </p:nvPicPr>
        <p:blipFill>
          <a:blip r:embed="rId4"/>
          <a:stretch>
            <a:fillRect/>
          </a:stretch>
        </p:blipFill>
        <p:spPr>
          <a:xfrm>
            <a:off x="9637712" y="5952237"/>
            <a:ext cx="1988231" cy="791016"/>
          </a:xfrm>
          <a:prstGeom prst="rect">
            <a:avLst/>
          </a:prstGeom>
        </p:spPr>
      </p:pic>
    </p:spTree>
    <p:extLst>
      <p:ext uri="{BB962C8B-B14F-4D97-AF65-F5344CB8AC3E}">
        <p14:creationId xmlns:p14="http://schemas.microsoft.com/office/powerpoint/2010/main" val="1224631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B63DA-F5DB-1B87-2E22-97AC44BBB12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968B39C4-34F9-E84D-169F-654821FE19EE}"/>
              </a:ext>
            </a:extLst>
          </p:cNvPr>
          <p:cNvSpPr>
            <a:spLocks noGrp="1"/>
          </p:cNvSpPr>
          <p:nvPr>
            <p:ph type="dt" sz="half" idx="10"/>
          </p:nvPr>
        </p:nvSpPr>
        <p:spPr>
          <a:xfrm>
            <a:off x="8837612" y="6378128"/>
            <a:ext cx="1600200" cy="365125"/>
          </a:xfrm>
        </p:spPr>
        <p:txBody>
          <a:bodyPr>
            <a:normAutofit/>
          </a:bodyPr>
          <a:lstStyle/>
          <a:p>
            <a:pPr>
              <a:spcAft>
                <a:spcPts val="600"/>
              </a:spcAft>
            </a:pPr>
            <a:fld id="{3D811EA6-5A84-4EA8-94D6-A910A15D9617}" type="datetime1">
              <a:rPr lang="en-US">
                <a:solidFill>
                  <a:srgbClr val="FFFFFF"/>
                </a:solidFill>
              </a:rPr>
              <a:pPr>
                <a:spcAft>
                  <a:spcPts val="600"/>
                </a:spcAft>
              </a:pPr>
              <a:t>4/16/2025</a:t>
            </a:fld>
            <a:endParaRPr lang="en-US">
              <a:solidFill>
                <a:srgbClr val="FFFFFF"/>
              </a:solidFill>
            </a:endParaRPr>
          </a:p>
        </p:txBody>
      </p:sp>
      <p:sp>
        <p:nvSpPr>
          <p:cNvPr id="6" name="TextBox 5">
            <a:extLst>
              <a:ext uri="{FF2B5EF4-FFF2-40B4-BE49-F238E27FC236}">
                <a16:creationId xmlns:a16="http://schemas.microsoft.com/office/drawing/2014/main" id="{56143975-DEC9-289A-F33B-E639C996C990}"/>
              </a:ext>
            </a:extLst>
          </p:cNvPr>
          <p:cNvSpPr txBox="1"/>
          <p:nvPr/>
        </p:nvSpPr>
        <p:spPr>
          <a:xfrm>
            <a:off x="1874128" y="220482"/>
            <a:ext cx="3612271" cy="830997"/>
          </a:xfrm>
          <a:prstGeom prst="rect">
            <a:avLst/>
          </a:prstGeom>
          <a:noFill/>
          <a:ln w="38100">
            <a:solidFill>
              <a:schemeClr val="tx1"/>
            </a:solidFill>
            <a:prstDash val="sysDot"/>
          </a:ln>
        </p:spPr>
        <p:txBody>
          <a:bodyPr wrap="square" rtlCol="0">
            <a:spAutoFit/>
          </a:bodyPr>
          <a:lstStyle/>
          <a:p>
            <a:pPr algn="ctr"/>
            <a:r>
              <a:rPr lang="en-US" sz="2400" b="1">
                <a:solidFill>
                  <a:srgbClr val="6D3B42"/>
                </a:solidFill>
              </a:rPr>
              <a:t>EXAMPLE 2</a:t>
            </a:r>
          </a:p>
          <a:p>
            <a:pPr algn="ctr"/>
            <a:r>
              <a:rPr lang="en-US" sz="2400" b="1">
                <a:solidFill>
                  <a:srgbClr val="6D3B42"/>
                </a:solidFill>
              </a:rPr>
              <a:t>OCLC #1450302748 ish</a:t>
            </a:r>
          </a:p>
        </p:txBody>
      </p:sp>
      <p:pic>
        <p:nvPicPr>
          <p:cNvPr id="9" name="Picture 8">
            <a:extLst>
              <a:ext uri="{FF2B5EF4-FFF2-40B4-BE49-F238E27FC236}">
                <a16:creationId xmlns:a16="http://schemas.microsoft.com/office/drawing/2014/main" id="{0A5A3DEC-EE62-F07E-F965-76E14D1BFFDC}"/>
              </a:ext>
            </a:extLst>
          </p:cNvPr>
          <p:cNvPicPr>
            <a:picLocks noChangeAspect="1"/>
          </p:cNvPicPr>
          <p:nvPr/>
        </p:nvPicPr>
        <p:blipFill>
          <a:blip r:embed="rId3"/>
          <a:stretch>
            <a:fillRect/>
          </a:stretch>
        </p:blipFill>
        <p:spPr>
          <a:xfrm>
            <a:off x="6096000" y="204984"/>
            <a:ext cx="5899351" cy="6538269"/>
          </a:xfrm>
          <a:prstGeom prst="rect">
            <a:avLst/>
          </a:prstGeom>
        </p:spPr>
      </p:pic>
      <p:pic>
        <p:nvPicPr>
          <p:cNvPr id="18" name="Picture 17">
            <a:extLst>
              <a:ext uri="{FF2B5EF4-FFF2-40B4-BE49-F238E27FC236}">
                <a16:creationId xmlns:a16="http://schemas.microsoft.com/office/drawing/2014/main" id="{F33056E0-B54A-0FD8-CCFB-984491C3356A}"/>
              </a:ext>
            </a:extLst>
          </p:cNvPr>
          <p:cNvPicPr>
            <a:picLocks noChangeAspect="1"/>
          </p:cNvPicPr>
          <p:nvPr/>
        </p:nvPicPr>
        <p:blipFill>
          <a:blip r:embed="rId4"/>
          <a:stretch>
            <a:fillRect/>
          </a:stretch>
        </p:blipFill>
        <p:spPr>
          <a:xfrm>
            <a:off x="1851990" y="1325637"/>
            <a:ext cx="3656547" cy="4698708"/>
          </a:xfrm>
          <a:prstGeom prst="rect">
            <a:avLst/>
          </a:prstGeom>
        </p:spPr>
      </p:pic>
    </p:spTree>
    <p:extLst>
      <p:ext uri="{BB962C8B-B14F-4D97-AF65-F5344CB8AC3E}">
        <p14:creationId xmlns:p14="http://schemas.microsoft.com/office/powerpoint/2010/main" val="1630052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A62F5-78AF-E7BA-0552-0433FCF727E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6CA432FB-38CE-E1AB-2508-EB3C272CF51E}"/>
              </a:ext>
            </a:extLst>
          </p:cNvPr>
          <p:cNvSpPr>
            <a:spLocks noGrp="1"/>
          </p:cNvSpPr>
          <p:nvPr>
            <p:ph type="dt" sz="half" idx="10"/>
          </p:nvPr>
        </p:nvSpPr>
        <p:spPr>
          <a:xfrm>
            <a:off x="8837612" y="6378128"/>
            <a:ext cx="1600200" cy="365125"/>
          </a:xfrm>
        </p:spPr>
        <p:txBody>
          <a:bodyPr>
            <a:normAutofit/>
          </a:bodyPr>
          <a:lstStyle/>
          <a:p>
            <a:pPr>
              <a:spcAft>
                <a:spcPts val="600"/>
              </a:spcAft>
            </a:pPr>
            <a:fld id="{3D811EA6-5A84-4EA8-94D6-A910A15D9617}" type="datetime1">
              <a:rPr lang="en-US">
                <a:solidFill>
                  <a:srgbClr val="FFFFFF"/>
                </a:solidFill>
              </a:rPr>
              <a:pPr>
                <a:spcAft>
                  <a:spcPts val="600"/>
                </a:spcAft>
              </a:pPr>
              <a:t>4/16/2025</a:t>
            </a:fld>
            <a:endParaRPr lang="en-US">
              <a:solidFill>
                <a:srgbClr val="FFFFFF"/>
              </a:solidFill>
            </a:endParaRPr>
          </a:p>
        </p:txBody>
      </p:sp>
      <p:sp>
        <p:nvSpPr>
          <p:cNvPr id="6" name="TextBox 5">
            <a:extLst>
              <a:ext uri="{FF2B5EF4-FFF2-40B4-BE49-F238E27FC236}">
                <a16:creationId xmlns:a16="http://schemas.microsoft.com/office/drawing/2014/main" id="{A6D39B9F-7128-FADE-1CC1-B212A81FDB83}"/>
              </a:ext>
            </a:extLst>
          </p:cNvPr>
          <p:cNvSpPr txBox="1"/>
          <p:nvPr/>
        </p:nvSpPr>
        <p:spPr>
          <a:xfrm>
            <a:off x="1874128" y="220482"/>
            <a:ext cx="3612271" cy="830997"/>
          </a:xfrm>
          <a:prstGeom prst="rect">
            <a:avLst/>
          </a:prstGeom>
          <a:noFill/>
          <a:ln w="38100">
            <a:solidFill>
              <a:schemeClr val="tx1"/>
            </a:solidFill>
            <a:prstDash val="sysDot"/>
          </a:ln>
        </p:spPr>
        <p:txBody>
          <a:bodyPr wrap="square" rtlCol="0">
            <a:spAutoFit/>
          </a:bodyPr>
          <a:lstStyle/>
          <a:p>
            <a:pPr algn="ctr"/>
            <a:r>
              <a:rPr lang="en-US" sz="2400" b="1">
                <a:solidFill>
                  <a:srgbClr val="6D3B42"/>
                </a:solidFill>
              </a:rPr>
              <a:t>EXAMPLE 2</a:t>
            </a:r>
          </a:p>
          <a:p>
            <a:pPr algn="ctr"/>
            <a:r>
              <a:rPr lang="en-US" sz="2400" b="1">
                <a:solidFill>
                  <a:srgbClr val="6D3B42"/>
                </a:solidFill>
              </a:rPr>
              <a:t>OCLC #1450302748 ish</a:t>
            </a:r>
          </a:p>
        </p:txBody>
      </p:sp>
      <p:pic>
        <p:nvPicPr>
          <p:cNvPr id="4" name="Picture 3" descr="A screenshot of a computer&#10;&#10;AI-generated content may be incorrect.">
            <a:extLst>
              <a:ext uri="{FF2B5EF4-FFF2-40B4-BE49-F238E27FC236}">
                <a16:creationId xmlns:a16="http://schemas.microsoft.com/office/drawing/2014/main" id="{E7FEA6AD-9722-6D59-396C-FA622A9FC7EE}"/>
              </a:ext>
            </a:extLst>
          </p:cNvPr>
          <p:cNvPicPr>
            <a:picLocks noChangeAspect="1"/>
          </p:cNvPicPr>
          <p:nvPr/>
        </p:nvPicPr>
        <p:blipFill>
          <a:blip r:embed="rId3"/>
          <a:srcRect l="4777" r="-165" b="337"/>
          <a:stretch/>
        </p:blipFill>
        <p:spPr>
          <a:xfrm>
            <a:off x="2155961" y="1342175"/>
            <a:ext cx="9107318" cy="5292173"/>
          </a:xfrm>
          <a:prstGeom prst="rect">
            <a:avLst/>
          </a:prstGeom>
        </p:spPr>
      </p:pic>
    </p:spTree>
    <p:extLst>
      <p:ext uri="{BB962C8B-B14F-4D97-AF65-F5344CB8AC3E}">
        <p14:creationId xmlns:p14="http://schemas.microsoft.com/office/powerpoint/2010/main" val="2560012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2F166-ABD7-9A98-75DA-6AD230806AC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6AC5EAFA-7426-D53A-9E8E-3757A4C2C5C9}"/>
              </a:ext>
            </a:extLst>
          </p:cNvPr>
          <p:cNvSpPr>
            <a:spLocks noGrp="1"/>
          </p:cNvSpPr>
          <p:nvPr>
            <p:ph type="dt" sz="half" idx="10"/>
          </p:nvPr>
        </p:nvSpPr>
        <p:spPr>
          <a:xfrm>
            <a:off x="8837612" y="6378128"/>
            <a:ext cx="1600200" cy="365125"/>
          </a:xfrm>
        </p:spPr>
        <p:txBody>
          <a:bodyPr>
            <a:normAutofit/>
          </a:bodyPr>
          <a:lstStyle/>
          <a:p>
            <a:pPr>
              <a:spcAft>
                <a:spcPts val="600"/>
              </a:spcAft>
            </a:pPr>
            <a:fld id="{3D811EA6-5A84-4EA8-94D6-A910A15D9617}" type="datetime1">
              <a:rPr lang="en-US">
                <a:solidFill>
                  <a:srgbClr val="FFFFFF"/>
                </a:solidFill>
              </a:rPr>
              <a:pPr>
                <a:spcAft>
                  <a:spcPts val="600"/>
                </a:spcAft>
              </a:pPr>
              <a:t>4/16/2025</a:t>
            </a:fld>
            <a:endParaRPr lang="en-US">
              <a:solidFill>
                <a:srgbClr val="FFFFFF"/>
              </a:solidFill>
            </a:endParaRPr>
          </a:p>
        </p:txBody>
      </p:sp>
      <p:sp>
        <p:nvSpPr>
          <p:cNvPr id="9" name="TextBox 8">
            <a:extLst>
              <a:ext uri="{FF2B5EF4-FFF2-40B4-BE49-F238E27FC236}">
                <a16:creationId xmlns:a16="http://schemas.microsoft.com/office/drawing/2014/main" id="{38C0F834-C60B-E559-F4FC-FBC8A2012F96}"/>
              </a:ext>
            </a:extLst>
          </p:cNvPr>
          <p:cNvSpPr txBox="1"/>
          <p:nvPr/>
        </p:nvSpPr>
        <p:spPr>
          <a:xfrm>
            <a:off x="1808814" y="179358"/>
            <a:ext cx="3612271" cy="1200329"/>
          </a:xfrm>
          <a:prstGeom prst="rect">
            <a:avLst/>
          </a:prstGeom>
          <a:noFill/>
          <a:ln w="38100">
            <a:solidFill>
              <a:schemeClr val="tx1"/>
            </a:solidFill>
            <a:prstDash val="sysDot"/>
          </a:ln>
        </p:spPr>
        <p:txBody>
          <a:bodyPr wrap="square" lIns="91440" tIns="45720" rIns="91440" bIns="45720" rtlCol="0" anchor="t">
            <a:spAutoFit/>
          </a:bodyPr>
          <a:lstStyle/>
          <a:p>
            <a:pPr algn="ctr"/>
            <a:r>
              <a:rPr lang="en-US" sz="2400" b="1">
                <a:solidFill>
                  <a:srgbClr val="6D3B42"/>
                </a:solidFill>
              </a:rPr>
              <a:t>EXAMPLE 2</a:t>
            </a:r>
          </a:p>
          <a:p>
            <a:pPr algn="ctr"/>
            <a:r>
              <a:rPr lang="en-US" sz="2400" b="1">
                <a:solidFill>
                  <a:srgbClr val="6D3B42"/>
                </a:solidFill>
              </a:rPr>
              <a:t>OCLC #1450302748 ish</a:t>
            </a:r>
          </a:p>
          <a:p>
            <a:pPr algn="ctr"/>
            <a:r>
              <a:rPr lang="en-US" sz="2400" b="1">
                <a:solidFill>
                  <a:srgbClr val="6D3B42"/>
                </a:solidFill>
              </a:rPr>
              <a:t>record</a:t>
            </a:r>
          </a:p>
        </p:txBody>
      </p:sp>
      <p:pic>
        <p:nvPicPr>
          <p:cNvPr id="5" name="Picture 4" descr="A screenshot of a phone number&#10;&#10;AI-generated content may be incorrect.">
            <a:extLst>
              <a:ext uri="{FF2B5EF4-FFF2-40B4-BE49-F238E27FC236}">
                <a16:creationId xmlns:a16="http://schemas.microsoft.com/office/drawing/2014/main" id="{29AF2B4A-AAB5-9F61-00DF-92316B8FE0AE}"/>
              </a:ext>
            </a:extLst>
          </p:cNvPr>
          <p:cNvPicPr>
            <a:picLocks noChangeAspect="1"/>
          </p:cNvPicPr>
          <p:nvPr/>
        </p:nvPicPr>
        <p:blipFill>
          <a:blip r:embed="rId3"/>
          <a:srcRect l="5952" t="-737" r="7937" b="-2105"/>
          <a:stretch/>
        </p:blipFill>
        <p:spPr>
          <a:xfrm>
            <a:off x="1578680" y="1601611"/>
            <a:ext cx="6115149" cy="1387367"/>
          </a:xfrm>
          <a:prstGeom prst="rect">
            <a:avLst/>
          </a:prstGeom>
        </p:spPr>
      </p:pic>
      <p:pic>
        <p:nvPicPr>
          <p:cNvPr id="6" name="Picture 5" descr="A close-up of a document&#10;&#10;AI-generated content may be incorrect.">
            <a:extLst>
              <a:ext uri="{FF2B5EF4-FFF2-40B4-BE49-F238E27FC236}">
                <a16:creationId xmlns:a16="http://schemas.microsoft.com/office/drawing/2014/main" id="{0ECBBF5A-EFA3-6EE2-AC75-2D9EC9A6F22A}"/>
              </a:ext>
            </a:extLst>
          </p:cNvPr>
          <p:cNvPicPr>
            <a:picLocks noChangeAspect="1"/>
          </p:cNvPicPr>
          <p:nvPr/>
        </p:nvPicPr>
        <p:blipFill>
          <a:blip r:embed="rId4"/>
          <a:srcRect l="5952" t="286" r="6548" b="-1905"/>
          <a:stretch/>
        </p:blipFill>
        <p:spPr>
          <a:xfrm>
            <a:off x="2737612" y="3072808"/>
            <a:ext cx="6213755" cy="1506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screenshot of a computer&#10;&#10;AI-generated content may be incorrect.">
            <a:extLst>
              <a:ext uri="{FF2B5EF4-FFF2-40B4-BE49-F238E27FC236}">
                <a16:creationId xmlns:a16="http://schemas.microsoft.com/office/drawing/2014/main" id="{86B2F8FA-A634-2A34-2A14-96F1E4075419}"/>
              </a:ext>
            </a:extLst>
          </p:cNvPr>
          <p:cNvPicPr>
            <a:picLocks noChangeAspect="1"/>
          </p:cNvPicPr>
          <p:nvPr/>
        </p:nvPicPr>
        <p:blipFill>
          <a:blip r:embed="rId5"/>
          <a:srcRect l="6546" r="1480" b="709"/>
          <a:stretch/>
        </p:blipFill>
        <p:spPr>
          <a:xfrm>
            <a:off x="4257515" y="4712407"/>
            <a:ext cx="6128163" cy="1962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2336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9E454C-AD8C-013A-37B1-5CD05BF1EA84}"/>
              </a:ext>
            </a:extLst>
          </p:cNvPr>
          <p:cNvSpPr>
            <a:spLocks noGrp="1"/>
          </p:cNvSpPr>
          <p:nvPr>
            <p:ph type="dt" sz="half" idx="10"/>
          </p:nvPr>
        </p:nvSpPr>
        <p:spPr/>
        <p:txBody>
          <a:bodyPr/>
          <a:lstStyle/>
          <a:p>
            <a:fld id="{56609B00-7940-4DD5-B6EC-5CBBB9903C7E}" type="datetime1">
              <a:rPr lang="en-US"/>
              <a:t>4/16/2025</a:t>
            </a:fld>
            <a:endParaRPr lang="en-US"/>
          </a:p>
        </p:txBody>
      </p:sp>
      <p:sp>
        <p:nvSpPr>
          <p:cNvPr id="4" name="TextBox 3">
            <a:extLst>
              <a:ext uri="{FF2B5EF4-FFF2-40B4-BE49-F238E27FC236}">
                <a16:creationId xmlns:a16="http://schemas.microsoft.com/office/drawing/2014/main" id="{38C794FF-22A1-4E6C-CCCE-D11E3C146559}"/>
              </a:ext>
            </a:extLst>
          </p:cNvPr>
          <p:cNvSpPr txBox="1"/>
          <p:nvPr/>
        </p:nvSpPr>
        <p:spPr>
          <a:xfrm>
            <a:off x="1600958" y="105463"/>
            <a:ext cx="5208157" cy="954107"/>
          </a:xfrm>
          <a:prstGeom prst="rect">
            <a:avLst/>
          </a:prstGeom>
          <a:noFill/>
          <a:ln w="38100">
            <a:solidFill>
              <a:schemeClr val="tx1"/>
            </a:solidFill>
            <a:prstDash val="sysDot"/>
          </a:ln>
        </p:spPr>
        <p:txBody>
          <a:bodyPr wrap="square" lIns="91440" tIns="45720" rIns="91440" bIns="45720" rtlCol="0" anchor="t">
            <a:spAutoFit/>
          </a:bodyPr>
          <a:lstStyle/>
          <a:p>
            <a:pPr algn="ctr"/>
            <a:r>
              <a:rPr lang="en-US" sz="2800" b="1">
                <a:solidFill>
                  <a:srgbClr val="6D3B42"/>
                </a:solidFill>
              </a:rPr>
              <a:t>EXAMPLE 2 – CGP view</a:t>
            </a:r>
          </a:p>
          <a:p>
            <a:pPr algn="ctr"/>
            <a:r>
              <a:rPr lang="en-US" sz="2800" b="1">
                <a:solidFill>
                  <a:srgbClr val="6D3B42"/>
                </a:solidFill>
              </a:rPr>
              <a:t>OCLC #1450302748 ish</a:t>
            </a:r>
          </a:p>
        </p:txBody>
      </p:sp>
      <p:pic>
        <p:nvPicPr>
          <p:cNvPr id="5" name="Picture 4" descr="A close up of a magnifying glass&#10;&#10;AI-generated content may be incorrect.">
            <a:extLst>
              <a:ext uri="{FF2B5EF4-FFF2-40B4-BE49-F238E27FC236}">
                <a16:creationId xmlns:a16="http://schemas.microsoft.com/office/drawing/2014/main" id="{47D0957D-4E9F-550E-C3A3-65DCF7DC1F26}"/>
              </a:ext>
            </a:extLst>
          </p:cNvPr>
          <p:cNvPicPr>
            <a:picLocks noChangeAspect="1"/>
          </p:cNvPicPr>
          <p:nvPr/>
        </p:nvPicPr>
        <p:blipFill>
          <a:blip r:embed="rId3"/>
          <a:stretch>
            <a:fillRect/>
          </a:stretch>
        </p:blipFill>
        <p:spPr>
          <a:xfrm>
            <a:off x="1413914" y="1137228"/>
            <a:ext cx="6110364" cy="579448"/>
          </a:xfrm>
          <a:prstGeom prst="rect">
            <a:avLst/>
          </a:prstGeom>
        </p:spPr>
      </p:pic>
      <p:sp>
        <p:nvSpPr>
          <p:cNvPr id="6" name="TextBox 13">
            <a:extLst>
              <a:ext uri="{FF2B5EF4-FFF2-40B4-BE49-F238E27FC236}">
                <a16:creationId xmlns:a16="http://schemas.microsoft.com/office/drawing/2014/main" id="{0353A913-860B-9C89-08B2-6272E0B22AF6}"/>
              </a:ext>
            </a:extLst>
          </p:cNvPr>
          <p:cNvSpPr txBox="1"/>
          <p:nvPr/>
        </p:nvSpPr>
        <p:spPr>
          <a:xfrm>
            <a:off x="7719578" y="1132776"/>
            <a:ext cx="263690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solidFill>
                  <a:srgbClr val="445B80"/>
                </a:solidFill>
              </a:rPr>
              <a:t>https://catalog.gpo.gov</a:t>
            </a:r>
          </a:p>
        </p:txBody>
      </p:sp>
      <p:pic>
        <p:nvPicPr>
          <p:cNvPr id="7" name="Picture 6" descr="A screenshot of a computer&#10;&#10;AI-generated content may be incorrect.">
            <a:extLst>
              <a:ext uri="{FF2B5EF4-FFF2-40B4-BE49-F238E27FC236}">
                <a16:creationId xmlns:a16="http://schemas.microsoft.com/office/drawing/2014/main" id="{C5C68880-9902-A303-6E80-A8AB7CBBE911}"/>
              </a:ext>
            </a:extLst>
          </p:cNvPr>
          <p:cNvPicPr>
            <a:picLocks noChangeAspect="1"/>
          </p:cNvPicPr>
          <p:nvPr/>
        </p:nvPicPr>
        <p:blipFill>
          <a:blip r:embed="rId4"/>
          <a:srcRect l="114" r="-1484" b="3647"/>
          <a:stretch/>
        </p:blipFill>
        <p:spPr>
          <a:xfrm>
            <a:off x="1293582" y="1878860"/>
            <a:ext cx="4956634" cy="4194126"/>
          </a:xfrm>
          <a:prstGeom prst="rect">
            <a:avLst/>
          </a:prstGeom>
          <a:ln>
            <a:solidFill>
              <a:srgbClr val="C78586"/>
            </a:solidFill>
          </a:ln>
        </p:spPr>
      </p:pic>
      <p:pic>
        <p:nvPicPr>
          <p:cNvPr id="8" name="Picture 7" descr="A close-up of a document&#10;&#10;AI-generated content may be incorrect.">
            <a:extLst>
              <a:ext uri="{FF2B5EF4-FFF2-40B4-BE49-F238E27FC236}">
                <a16:creationId xmlns:a16="http://schemas.microsoft.com/office/drawing/2014/main" id="{D591712D-0E51-A22A-C286-BC6A2964D0FC}"/>
              </a:ext>
            </a:extLst>
          </p:cNvPr>
          <p:cNvPicPr>
            <a:picLocks noChangeAspect="1"/>
          </p:cNvPicPr>
          <p:nvPr/>
        </p:nvPicPr>
        <p:blipFill>
          <a:blip r:embed="rId5"/>
          <a:stretch>
            <a:fillRect/>
          </a:stretch>
        </p:blipFill>
        <p:spPr>
          <a:xfrm>
            <a:off x="6387012" y="1873471"/>
            <a:ext cx="5496186" cy="4770032"/>
          </a:xfrm>
          <a:prstGeom prst="rect">
            <a:avLst/>
          </a:prstGeom>
          <a:ln>
            <a:solidFill>
              <a:srgbClr val="C78586"/>
            </a:solidFill>
          </a:ln>
        </p:spPr>
      </p:pic>
    </p:spTree>
    <p:extLst>
      <p:ext uri="{BB962C8B-B14F-4D97-AF65-F5344CB8AC3E}">
        <p14:creationId xmlns:p14="http://schemas.microsoft.com/office/powerpoint/2010/main" val="2664779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45F7D-1A7C-4633-C8E8-0E0CA53DE404}"/>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55FE4FA-D92A-F433-466A-00D05AE5388E}"/>
              </a:ext>
            </a:extLst>
          </p:cNvPr>
          <p:cNvSpPr>
            <a:spLocks noGrp="1"/>
          </p:cNvSpPr>
          <p:nvPr>
            <p:ph type="dt" sz="half" idx="10"/>
          </p:nvPr>
        </p:nvSpPr>
        <p:spPr>
          <a:xfrm>
            <a:off x="8837612" y="6378128"/>
            <a:ext cx="1600200" cy="365125"/>
          </a:xfrm>
        </p:spPr>
        <p:txBody>
          <a:bodyPr>
            <a:normAutofit/>
          </a:bodyPr>
          <a:lstStyle/>
          <a:p>
            <a:pPr>
              <a:spcAft>
                <a:spcPts val="600"/>
              </a:spcAft>
            </a:pPr>
            <a:fld id="{3D811EA6-5A84-4EA8-94D6-A910A15D9617}" type="datetime1">
              <a:rPr lang="en-US">
                <a:solidFill>
                  <a:srgbClr val="FFFFFF"/>
                </a:solidFill>
              </a:rPr>
              <a:pPr>
                <a:spcAft>
                  <a:spcPts val="600"/>
                </a:spcAft>
              </a:pPr>
              <a:t>4/16/2025</a:t>
            </a:fld>
            <a:endParaRPr lang="en-US">
              <a:solidFill>
                <a:srgbClr val="FFFFFF"/>
              </a:solidFill>
            </a:endParaRPr>
          </a:p>
        </p:txBody>
      </p:sp>
      <p:pic>
        <p:nvPicPr>
          <p:cNvPr id="3" name="Picture 2" descr="A screenshot of a computer&#10;&#10;AI-generated content may be incorrect.">
            <a:extLst>
              <a:ext uri="{FF2B5EF4-FFF2-40B4-BE49-F238E27FC236}">
                <a16:creationId xmlns:a16="http://schemas.microsoft.com/office/drawing/2014/main" id="{02E7ABF9-0313-184A-0A3A-1170E5C96BD6}"/>
              </a:ext>
            </a:extLst>
          </p:cNvPr>
          <p:cNvPicPr>
            <a:picLocks noChangeAspect="1"/>
          </p:cNvPicPr>
          <p:nvPr/>
        </p:nvPicPr>
        <p:blipFill>
          <a:blip r:embed="rId3"/>
          <a:stretch>
            <a:fillRect/>
          </a:stretch>
        </p:blipFill>
        <p:spPr>
          <a:xfrm>
            <a:off x="1517584" y="1098422"/>
            <a:ext cx="6037308" cy="4670737"/>
          </a:xfrm>
          <a:prstGeom prst="rect">
            <a:avLst/>
          </a:prstGeom>
          <a:ln>
            <a:solidFill>
              <a:srgbClr val="C78586"/>
            </a:solidFill>
          </a:ln>
        </p:spPr>
      </p:pic>
      <p:pic>
        <p:nvPicPr>
          <p:cNvPr id="5" name="Picture 4" descr="A screenshot of a computer&#10;&#10;AI-generated content may be incorrect.">
            <a:extLst>
              <a:ext uri="{FF2B5EF4-FFF2-40B4-BE49-F238E27FC236}">
                <a16:creationId xmlns:a16="http://schemas.microsoft.com/office/drawing/2014/main" id="{15F0C356-3242-69EC-E3D3-64E179BA724F}"/>
              </a:ext>
            </a:extLst>
          </p:cNvPr>
          <p:cNvPicPr>
            <a:picLocks noChangeAspect="1"/>
          </p:cNvPicPr>
          <p:nvPr/>
        </p:nvPicPr>
        <p:blipFill>
          <a:blip r:embed="rId4"/>
          <a:srcRect r="6713"/>
          <a:stretch/>
        </p:blipFill>
        <p:spPr>
          <a:xfrm>
            <a:off x="6478929" y="5031294"/>
            <a:ext cx="4479047" cy="1738871"/>
          </a:xfrm>
          <a:prstGeom prst="rect">
            <a:avLst/>
          </a:prstGeom>
          <a:ln>
            <a:solidFill>
              <a:srgbClr val="C78586"/>
            </a:solidFill>
          </a:ln>
        </p:spPr>
      </p:pic>
      <p:sp>
        <p:nvSpPr>
          <p:cNvPr id="9" name="TextBox 8">
            <a:extLst>
              <a:ext uri="{FF2B5EF4-FFF2-40B4-BE49-F238E27FC236}">
                <a16:creationId xmlns:a16="http://schemas.microsoft.com/office/drawing/2014/main" id="{4CF31331-CEB6-67E0-90DA-CF7E0BE91CDC}"/>
              </a:ext>
            </a:extLst>
          </p:cNvPr>
          <p:cNvSpPr txBox="1"/>
          <p:nvPr/>
        </p:nvSpPr>
        <p:spPr>
          <a:xfrm>
            <a:off x="1600958" y="161908"/>
            <a:ext cx="5208157" cy="830997"/>
          </a:xfrm>
          <a:prstGeom prst="rect">
            <a:avLst/>
          </a:prstGeom>
          <a:noFill/>
          <a:ln w="38100">
            <a:solidFill>
              <a:schemeClr val="tx1"/>
            </a:solidFill>
            <a:prstDash val="sysDot"/>
          </a:ln>
        </p:spPr>
        <p:txBody>
          <a:bodyPr wrap="square" lIns="91440" tIns="45720" rIns="91440" bIns="45720" rtlCol="0" anchor="t">
            <a:spAutoFit/>
          </a:bodyPr>
          <a:lstStyle/>
          <a:p>
            <a:pPr algn="ctr"/>
            <a:r>
              <a:rPr lang="en-US" sz="2400" b="1">
                <a:solidFill>
                  <a:srgbClr val="6D3B42"/>
                </a:solidFill>
              </a:rPr>
              <a:t>EXAMPLE 2 – CGP view</a:t>
            </a:r>
          </a:p>
          <a:p>
            <a:pPr algn="ctr"/>
            <a:r>
              <a:rPr lang="en-US" sz="2400" b="1">
                <a:solidFill>
                  <a:srgbClr val="6D3B42"/>
                </a:solidFill>
              </a:rPr>
              <a:t>OCLC #1450302748 ish</a:t>
            </a:r>
          </a:p>
        </p:txBody>
      </p:sp>
    </p:spTree>
    <p:extLst>
      <p:ext uri="{BB962C8B-B14F-4D97-AF65-F5344CB8AC3E}">
        <p14:creationId xmlns:p14="http://schemas.microsoft.com/office/powerpoint/2010/main" val="133354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89852-38B8-9BB8-EDA8-330DCA7090F7}"/>
              </a:ext>
            </a:extLst>
          </p:cNvPr>
          <p:cNvSpPr>
            <a:spLocks noGrp="1"/>
          </p:cNvSpPr>
          <p:nvPr>
            <p:ph type="dt" sz="half" idx="10"/>
          </p:nvPr>
        </p:nvSpPr>
        <p:spPr/>
        <p:txBody>
          <a:bodyPr/>
          <a:lstStyle/>
          <a:p>
            <a:fld id="{6ACF9A9D-80F0-4F91-91E1-7745A6EE51A3}" type="datetime1">
              <a:rPr lang="en-US"/>
              <a:t>4/16/2025</a:t>
            </a:fld>
            <a:endParaRPr lang="en-US"/>
          </a:p>
        </p:txBody>
      </p:sp>
      <p:pic>
        <p:nvPicPr>
          <p:cNvPr id="3" name="Picture 2" descr="A pink spiral bound notebook with black text&#10;&#10;AI-generated content may be incorrect.">
            <a:extLst>
              <a:ext uri="{FF2B5EF4-FFF2-40B4-BE49-F238E27FC236}">
                <a16:creationId xmlns:a16="http://schemas.microsoft.com/office/drawing/2014/main" id="{DADB318C-D690-BF6C-F26C-F603344E12DD}"/>
              </a:ext>
            </a:extLst>
          </p:cNvPr>
          <p:cNvPicPr>
            <a:picLocks noChangeAspect="1"/>
          </p:cNvPicPr>
          <p:nvPr/>
        </p:nvPicPr>
        <p:blipFill>
          <a:blip r:embed="rId3"/>
          <a:srcRect l="13304" t="3405" r="9091" b="9857"/>
          <a:stretch/>
        </p:blipFill>
        <p:spPr>
          <a:xfrm>
            <a:off x="1738134" y="1474528"/>
            <a:ext cx="3389263" cy="4649587"/>
          </a:xfrm>
          <a:prstGeom prst="rect">
            <a:avLst/>
          </a:prstGeom>
          <a:ln>
            <a:solidFill>
              <a:srgbClr val="C78586"/>
            </a:solidFill>
          </a:ln>
        </p:spPr>
      </p:pic>
      <p:pic>
        <p:nvPicPr>
          <p:cNvPr id="5" name="Picture 4" descr="A screenshot of a computer&#10;&#10;AI-generated content may be incorrect.">
            <a:extLst>
              <a:ext uri="{FF2B5EF4-FFF2-40B4-BE49-F238E27FC236}">
                <a16:creationId xmlns:a16="http://schemas.microsoft.com/office/drawing/2014/main" id="{02DFF210-6678-4B69-9FBA-1B2161B3E31B}"/>
              </a:ext>
            </a:extLst>
          </p:cNvPr>
          <p:cNvPicPr>
            <a:picLocks noChangeAspect="1"/>
          </p:cNvPicPr>
          <p:nvPr/>
        </p:nvPicPr>
        <p:blipFill>
          <a:blip r:embed="rId4"/>
          <a:srcRect l="4129" t="99" r="4129"/>
          <a:stretch/>
        </p:blipFill>
        <p:spPr>
          <a:xfrm>
            <a:off x="5270962" y="157509"/>
            <a:ext cx="6686920" cy="4653011"/>
          </a:xfrm>
          <a:prstGeom prst="rect">
            <a:avLst/>
          </a:prstGeom>
          <a:ln>
            <a:solidFill>
              <a:srgbClr val="C78586"/>
            </a:solidFill>
          </a:ln>
        </p:spPr>
      </p:pic>
      <p:pic>
        <p:nvPicPr>
          <p:cNvPr id="6" name="Picture 5" descr="A close-up of a web page&#10;&#10;AI-generated content may be incorrect.">
            <a:extLst>
              <a:ext uri="{FF2B5EF4-FFF2-40B4-BE49-F238E27FC236}">
                <a16:creationId xmlns:a16="http://schemas.microsoft.com/office/drawing/2014/main" id="{F3FE7BC9-09F0-1468-924C-2770D40FD785}"/>
              </a:ext>
            </a:extLst>
          </p:cNvPr>
          <p:cNvPicPr>
            <a:picLocks noChangeAspect="1"/>
          </p:cNvPicPr>
          <p:nvPr/>
        </p:nvPicPr>
        <p:blipFill>
          <a:blip r:embed="rId5"/>
          <a:srcRect r="3255" b="711"/>
          <a:stretch/>
        </p:blipFill>
        <p:spPr>
          <a:xfrm>
            <a:off x="5264358" y="4896786"/>
            <a:ext cx="6684933" cy="682168"/>
          </a:xfrm>
          <a:prstGeom prst="rect">
            <a:avLst/>
          </a:prstGeom>
          <a:ln>
            <a:solidFill>
              <a:srgbClr val="C78586"/>
            </a:solidFill>
          </a:ln>
        </p:spPr>
      </p:pic>
      <p:pic>
        <p:nvPicPr>
          <p:cNvPr id="7" name="Picture 6" descr="A close-up of a computer screen&#10;&#10;AI-generated content may be incorrect.">
            <a:extLst>
              <a:ext uri="{FF2B5EF4-FFF2-40B4-BE49-F238E27FC236}">
                <a16:creationId xmlns:a16="http://schemas.microsoft.com/office/drawing/2014/main" id="{A87E2203-D5C4-E4D1-EA34-778C8715FEB9}"/>
              </a:ext>
            </a:extLst>
          </p:cNvPr>
          <p:cNvPicPr>
            <a:picLocks noChangeAspect="1"/>
          </p:cNvPicPr>
          <p:nvPr/>
        </p:nvPicPr>
        <p:blipFill>
          <a:blip r:embed="rId6"/>
          <a:srcRect l="3152" r="-77"/>
          <a:stretch/>
        </p:blipFill>
        <p:spPr>
          <a:xfrm>
            <a:off x="5252068" y="5686483"/>
            <a:ext cx="6693641" cy="1073515"/>
          </a:xfrm>
          <a:prstGeom prst="rect">
            <a:avLst/>
          </a:prstGeom>
          <a:ln>
            <a:solidFill>
              <a:srgbClr val="C78586"/>
            </a:solidFill>
          </a:ln>
        </p:spPr>
      </p:pic>
      <p:sp>
        <p:nvSpPr>
          <p:cNvPr id="4" name="TextBox 3">
            <a:extLst>
              <a:ext uri="{FF2B5EF4-FFF2-40B4-BE49-F238E27FC236}">
                <a16:creationId xmlns:a16="http://schemas.microsoft.com/office/drawing/2014/main" id="{98145A72-6B75-337E-D839-2F0DFEF79BE9}"/>
              </a:ext>
            </a:extLst>
          </p:cNvPr>
          <p:cNvSpPr txBox="1"/>
          <p:nvPr/>
        </p:nvSpPr>
        <p:spPr>
          <a:xfrm>
            <a:off x="2122364" y="151689"/>
            <a:ext cx="2625688" cy="1200329"/>
          </a:xfrm>
          <a:prstGeom prst="rect">
            <a:avLst/>
          </a:prstGeom>
          <a:solidFill>
            <a:schemeClr val="accent3">
              <a:lumMod val="20000"/>
              <a:lumOff val="80000"/>
            </a:schemeClr>
          </a:solidFill>
          <a:ln w="38100">
            <a:solidFill>
              <a:schemeClr val="tx1"/>
            </a:solidFill>
            <a:prstDash val="sysDot"/>
          </a:ln>
        </p:spPr>
        <p:txBody>
          <a:bodyPr wrap="square" lIns="91440" tIns="45720" rIns="91440" bIns="45720" rtlCol="0" anchor="t">
            <a:spAutoFit/>
          </a:bodyPr>
          <a:lstStyle/>
          <a:p>
            <a:pPr algn="ctr"/>
            <a:r>
              <a:rPr lang="en-US" sz="2400" b="1">
                <a:solidFill>
                  <a:srgbClr val="6D3B42"/>
                </a:solidFill>
              </a:rPr>
              <a:t>EXAMPLE  3</a:t>
            </a:r>
          </a:p>
          <a:p>
            <a:pPr algn="ctr"/>
            <a:r>
              <a:rPr lang="en-US" sz="2400" b="1">
                <a:solidFill>
                  <a:srgbClr val="6D3B42"/>
                </a:solidFill>
              </a:rPr>
              <a:t>OCLC #1446446692</a:t>
            </a:r>
          </a:p>
        </p:txBody>
      </p:sp>
    </p:spTree>
    <p:extLst>
      <p:ext uri="{BB962C8B-B14F-4D97-AF65-F5344CB8AC3E}">
        <p14:creationId xmlns:p14="http://schemas.microsoft.com/office/powerpoint/2010/main" val="313472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7E371-8E50-96C5-7E58-367448330BE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7251D81-C5CD-AF3E-FF0A-EC534526EB1E}"/>
              </a:ext>
            </a:extLst>
          </p:cNvPr>
          <p:cNvSpPr>
            <a:spLocks noGrp="1"/>
          </p:cNvSpPr>
          <p:nvPr>
            <p:ph type="dt" sz="half" idx="10"/>
          </p:nvPr>
        </p:nvSpPr>
        <p:spPr>
          <a:xfrm>
            <a:off x="8837612" y="6378128"/>
            <a:ext cx="1600200" cy="365125"/>
          </a:xfrm>
        </p:spPr>
        <p:txBody>
          <a:bodyPr>
            <a:normAutofit/>
          </a:bodyPr>
          <a:lstStyle/>
          <a:p>
            <a:pPr>
              <a:spcAft>
                <a:spcPts val="600"/>
              </a:spcAft>
            </a:pPr>
            <a:fld id="{3D811EA6-5A84-4EA8-94D6-A910A15D9617}" type="datetime1">
              <a:rPr lang="en-US">
                <a:solidFill>
                  <a:srgbClr val="FFFFFF"/>
                </a:solidFill>
              </a:rPr>
              <a:pPr>
                <a:spcAft>
                  <a:spcPts val="600"/>
                </a:spcAft>
              </a:pPr>
              <a:t>4/16/2025</a:t>
            </a:fld>
            <a:endParaRPr lang="en-US">
              <a:solidFill>
                <a:srgbClr val="FFFFFF"/>
              </a:solidFill>
            </a:endParaRPr>
          </a:p>
        </p:txBody>
      </p:sp>
      <p:sp>
        <p:nvSpPr>
          <p:cNvPr id="6" name="TextBox 5">
            <a:extLst>
              <a:ext uri="{FF2B5EF4-FFF2-40B4-BE49-F238E27FC236}">
                <a16:creationId xmlns:a16="http://schemas.microsoft.com/office/drawing/2014/main" id="{82C9A4C9-DF2A-6720-AB23-FFC22442D4F3}"/>
              </a:ext>
            </a:extLst>
          </p:cNvPr>
          <p:cNvSpPr txBox="1"/>
          <p:nvPr/>
        </p:nvSpPr>
        <p:spPr>
          <a:xfrm>
            <a:off x="1833308" y="151789"/>
            <a:ext cx="3058531" cy="830997"/>
          </a:xfrm>
          <a:prstGeom prst="rect">
            <a:avLst/>
          </a:prstGeom>
          <a:noFill/>
          <a:ln w="38100">
            <a:solidFill>
              <a:schemeClr val="tx1"/>
            </a:solidFill>
            <a:prstDash val="sysDot"/>
          </a:ln>
        </p:spPr>
        <p:txBody>
          <a:bodyPr wrap="none" lIns="91440" tIns="45720" rIns="91440" bIns="45720" rtlCol="0" anchor="t">
            <a:spAutoFit/>
          </a:bodyPr>
          <a:lstStyle/>
          <a:p>
            <a:pPr algn="ctr"/>
            <a:r>
              <a:rPr lang="en-US" sz="2400" b="1">
                <a:solidFill>
                  <a:srgbClr val="6D3B42"/>
                </a:solidFill>
              </a:rPr>
              <a:t>EXAMPLE  4</a:t>
            </a:r>
          </a:p>
          <a:p>
            <a:pPr algn="ctr"/>
            <a:r>
              <a:rPr lang="en-US" sz="2400" b="1">
                <a:solidFill>
                  <a:srgbClr val="6D3B42"/>
                </a:solidFill>
              </a:rPr>
              <a:t>OCLC #1371989608    </a:t>
            </a:r>
          </a:p>
        </p:txBody>
      </p:sp>
      <p:pic>
        <p:nvPicPr>
          <p:cNvPr id="3" name="Picture 2" descr="A screenshot of a computer&#10;&#10;AI-generated content may be incorrect.">
            <a:extLst>
              <a:ext uri="{FF2B5EF4-FFF2-40B4-BE49-F238E27FC236}">
                <a16:creationId xmlns:a16="http://schemas.microsoft.com/office/drawing/2014/main" id="{587A3AC9-A33B-D1D0-D104-B4953910DCC2}"/>
              </a:ext>
            </a:extLst>
          </p:cNvPr>
          <p:cNvPicPr>
            <a:picLocks noChangeAspect="1"/>
          </p:cNvPicPr>
          <p:nvPr/>
        </p:nvPicPr>
        <p:blipFill>
          <a:blip r:embed="rId3"/>
          <a:srcRect l="-7" t="-131" r="7835" b="454"/>
          <a:stretch/>
        </p:blipFill>
        <p:spPr>
          <a:xfrm>
            <a:off x="5286897" y="283435"/>
            <a:ext cx="6638981" cy="3142566"/>
          </a:xfrm>
          <a:prstGeom prst="rect">
            <a:avLst/>
          </a:prstGeom>
          <a:ln>
            <a:solidFill>
              <a:srgbClr val="C78586"/>
            </a:solidFill>
          </a:ln>
        </p:spPr>
      </p:pic>
      <p:pic>
        <p:nvPicPr>
          <p:cNvPr id="4" name="Picture 3" descr="A screenshot of a computer&#10;&#10;AI-generated content may be incorrect.">
            <a:extLst>
              <a:ext uri="{FF2B5EF4-FFF2-40B4-BE49-F238E27FC236}">
                <a16:creationId xmlns:a16="http://schemas.microsoft.com/office/drawing/2014/main" id="{BADBD91B-7B5F-33BA-0F5A-D0C96AA10ADC}"/>
              </a:ext>
            </a:extLst>
          </p:cNvPr>
          <p:cNvPicPr>
            <a:picLocks noChangeAspect="1"/>
          </p:cNvPicPr>
          <p:nvPr/>
        </p:nvPicPr>
        <p:blipFill>
          <a:blip r:embed="rId4"/>
          <a:srcRect l="1535" t="-914" r="7298" b="1923"/>
          <a:stretch/>
        </p:blipFill>
        <p:spPr>
          <a:xfrm>
            <a:off x="5283981" y="3641218"/>
            <a:ext cx="6643020" cy="726022"/>
          </a:xfrm>
          <a:prstGeom prst="rect">
            <a:avLst/>
          </a:prstGeom>
          <a:ln>
            <a:solidFill>
              <a:srgbClr val="C78586"/>
            </a:solidFill>
          </a:ln>
        </p:spPr>
      </p:pic>
      <p:pic>
        <p:nvPicPr>
          <p:cNvPr id="5" name="Picture 4" descr="A close-up of a test&#10;&#10;AI-generated content may be incorrect.">
            <a:extLst>
              <a:ext uri="{FF2B5EF4-FFF2-40B4-BE49-F238E27FC236}">
                <a16:creationId xmlns:a16="http://schemas.microsoft.com/office/drawing/2014/main" id="{5FE3BEAE-12A6-004E-9AFD-010B01E841FC}"/>
              </a:ext>
            </a:extLst>
          </p:cNvPr>
          <p:cNvPicPr>
            <a:picLocks noChangeAspect="1"/>
          </p:cNvPicPr>
          <p:nvPr/>
        </p:nvPicPr>
        <p:blipFill>
          <a:blip r:embed="rId5"/>
          <a:srcRect l="2339" r="4558" b="1163"/>
          <a:stretch/>
        </p:blipFill>
        <p:spPr>
          <a:xfrm>
            <a:off x="5283981" y="4613820"/>
            <a:ext cx="6642225" cy="1044978"/>
          </a:xfrm>
          <a:prstGeom prst="rect">
            <a:avLst/>
          </a:prstGeom>
          <a:ln>
            <a:solidFill>
              <a:srgbClr val="C78586"/>
            </a:solidFill>
          </a:ln>
        </p:spPr>
      </p:pic>
      <p:pic>
        <p:nvPicPr>
          <p:cNvPr id="8" name="Picture 7">
            <a:extLst>
              <a:ext uri="{FF2B5EF4-FFF2-40B4-BE49-F238E27FC236}">
                <a16:creationId xmlns:a16="http://schemas.microsoft.com/office/drawing/2014/main" id="{3294702B-F10E-C099-F05A-6EE6E304F096}"/>
              </a:ext>
            </a:extLst>
          </p:cNvPr>
          <p:cNvPicPr>
            <a:picLocks noChangeAspect="1"/>
          </p:cNvPicPr>
          <p:nvPr/>
        </p:nvPicPr>
        <p:blipFill>
          <a:blip r:embed="rId6"/>
          <a:srcRect l="522" r="5565" b="-7143"/>
          <a:stretch/>
        </p:blipFill>
        <p:spPr>
          <a:xfrm>
            <a:off x="5289830" y="5792710"/>
            <a:ext cx="6637355" cy="377596"/>
          </a:xfrm>
          <a:prstGeom prst="rect">
            <a:avLst/>
          </a:prstGeom>
          <a:ln>
            <a:solidFill>
              <a:srgbClr val="C78586"/>
            </a:solidFill>
          </a:ln>
        </p:spPr>
      </p:pic>
      <p:pic>
        <p:nvPicPr>
          <p:cNvPr id="7" name="Picture 6">
            <a:extLst>
              <a:ext uri="{FF2B5EF4-FFF2-40B4-BE49-F238E27FC236}">
                <a16:creationId xmlns:a16="http://schemas.microsoft.com/office/drawing/2014/main" id="{FB2A56C6-9DB8-CA97-5C51-722119D42761}"/>
              </a:ext>
            </a:extLst>
          </p:cNvPr>
          <p:cNvPicPr>
            <a:picLocks noChangeAspect="1"/>
          </p:cNvPicPr>
          <p:nvPr/>
        </p:nvPicPr>
        <p:blipFill>
          <a:blip r:embed="rId7"/>
          <a:srcRect l="6957" t="-59" r="10462" b="1716"/>
          <a:stretch/>
        </p:blipFill>
        <p:spPr>
          <a:xfrm>
            <a:off x="1428639" y="1115228"/>
            <a:ext cx="3578912" cy="5350573"/>
          </a:xfrm>
          <a:prstGeom prst="rect">
            <a:avLst/>
          </a:prstGeom>
          <a:ln>
            <a:solidFill>
              <a:srgbClr val="C78586"/>
            </a:solidFill>
          </a:ln>
        </p:spPr>
      </p:pic>
    </p:spTree>
    <p:extLst>
      <p:ext uri="{BB962C8B-B14F-4D97-AF65-F5344CB8AC3E}">
        <p14:creationId xmlns:p14="http://schemas.microsoft.com/office/powerpoint/2010/main" val="3326536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computer screen&#10;&#10;AI-generated content may be incorrect.">
            <a:extLst>
              <a:ext uri="{FF2B5EF4-FFF2-40B4-BE49-F238E27FC236}">
                <a16:creationId xmlns:a16="http://schemas.microsoft.com/office/drawing/2014/main" id="{2E877AD0-4B01-B8F1-3223-1CD5225AD793}"/>
              </a:ext>
            </a:extLst>
          </p:cNvPr>
          <p:cNvPicPr>
            <a:picLocks noChangeAspect="1"/>
          </p:cNvPicPr>
          <p:nvPr/>
        </p:nvPicPr>
        <p:blipFill>
          <a:blip r:embed="rId3"/>
          <a:srcRect l="3945" t="3419" r="5660" b="5489"/>
          <a:stretch/>
        </p:blipFill>
        <p:spPr>
          <a:xfrm>
            <a:off x="5215172" y="5609581"/>
            <a:ext cx="6684903" cy="1245079"/>
          </a:xfrm>
          <a:prstGeom prst="rect">
            <a:avLst/>
          </a:prstGeom>
          <a:ln>
            <a:solidFill>
              <a:srgbClr val="C78586"/>
            </a:solidFill>
          </a:ln>
        </p:spPr>
      </p:pic>
      <p:sp>
        <p:nvSpPr>
          <p:cNvPr id="2" name="Date Placeholder 1">
            <a:extLst>
              <a:ext uri="{FF2B5EF4-FFF2-40B4-BE49-F238E27FC236}">
                <a16:creationId xmlns:a16="http://schemas.microsoft.com/office/drawing/2014/main" id="{4458E7EF-012F-C61F-425A-A218B21F1CD1}"/>
              </a:ext>
            </a:extLst>
          </p:cNvPr>
          <p:cNvSpPr>
            <a:spLocks noGrp="1"/>
          </p:cNvSpPr>
          <p:nvPr>
            <p:ph type="dt" sz="half" idx="10"/>
          </p:nvPr>
        </p:nvSpPr>
        <p:spPr/>
        <p:txBody>
          <a:bodyPr/>
          <a:lstStyle/>
          <a:p>
            <a:fld id="{D1CF8DAA-5C6D-4C51-AF1D-2A1538057CE4}" type="datetime1">
              <a:rPr lang="en-US"/>
              <a:t>4/16/2025</a:t>
            </a:fld>
            <a:endParaRPr lang="en-US"/>
          </a:p>
        </p:txBody>
      </p:sp>
      <p:sp>
        <p:nvSpPr>
          <p:cNvPr id="4" name="TextBox 3">
            <a:extLst>
              <a:ext uri="{FF2B5EF4-FFF2-40B4-BE49-F238E27FC236}">
                <a16:creationId xmlns:a16="http://schemas.microsoft.com/office/drawing/2014/main" id="{CA70E48B-7ADA-D451-CF12-B9E0425479D6}"/>
              </a:ext>
            </a:extLst>
          </p:cNvPr>
          <p:cNvSpPr txBox="1"/>
          <p:nvPr/>
        </p:nvSpPr>
        <p:spPr>
          <a:xfrm>
            <a:off x="1629634" y="137412"/>
            <a:ext cx="2833276" cy="830997"/>
          </a:xfrm>
          <a:prstGeom prst="rect">
            <a:avLst/>
          </a:prstGeom>
          <a:noFill/>
          <a:ln w="38100">
            <a:solidFill>
              <a:schemeClr val="tx1"/>
            </a:solidFill>
            <a:prstDash val="sysDot"/>
          </a:ln>
        </p:spPr>
        <p:txBody>
          <a:bodyPr wrap="none" lIns="91440" tIns="45720" rIns="91440" bIns="45720" rtlCol="0" anchor="t">
            <a:spAutoFit/>
          </a:bodyPr>
          <a:lstStyle/>
          <a:p>
            <a:pPr algn="ctr"/>
            <a:r>
              <a:rPr lang="en-US" sz="2400" b="1">
                <a:solidFill>
                  <a:srgbClr val="6D3B42"/>
                </a:solidFill>
              </a:rPr>
              <a:t>EXAMPLE 5   </a:t>
            </a:r>
          </a:p>
          <a:p>
            <a:pPr algn="ctr"/>
            <a:r>
              <a:rPr lang="en-US" sz="2400" b="1">
                <a:solidFill>
                  <a:srgbClr val="6D3B42"/>
                </a:solidFill>
              </a:rPr>
              <a:t>OCLC # 1422609827</a:t>
            </a:r>
          </a:p>
        </p:txBody>
      </p:sp>
      <p:pic>
        <p:nvPicPr>
          <p:cNvPr id="3" name="Picture 2" descr="A spiral bound notebook with a red blue and white design&#10;&#10;AI-generated content may be incorrect.">
            <a:extLst>
              <a:ext uri="{FF2B5EF4-FFF2-40B4-BE49-F238E27FC236}">
                <a16:creationId xmlns:a16="http://schemas.microsoft.com/office/drawing/2014/main" id="{2D736451-F1BD-9F4B-3A85-98412AE1BCC3}"/>
              </a:ext>
            </a:extLst>
          </p:cNvPr>
          <p:cNvPicPr>
            <a:picLocks noChangeAspect="1"/>
          </p:cNvPicPr>
          <p:nvPr/>
        </p:nvPicPr>
        <p:blipFill>
          <a:blip r:embed="rId4"/>
          <a:srcRect l="33557" t="4659" r="10514" b="8423"/>
          <a:stretch/>
        </p:blipFill>
        <p:spPr>
          <a:xfrm>
            <a:off x="1625812" y="1120852"/>
            <a:ext cx="2613855" cy="5152151"/>
          </a:xfrm>
          <a:prstGeom prst="rect">
            <a:avLst/>
          </a:prstGeom>
          <a:ln>
            <a:solidFill>
              <a:srgbClr val="C78586"/>
            </a:solidFill>
          </a:ln>
        </p:spPr>
      </p:pic>
      <p:pic>
        <p:nvPicPr>
          <p:cNvPr id="5" name="Picture 4" descr="A screenshot of a computer&#10;&#10;AI-generated content may be incorrect.">
            <a:extLst>
              <a:ext uri="{FF2B5EF4-FFF2-40B4-BE49-F238E27FC236}">
                <a16:creationId xmlns:a16="http://schemas.microsoft.com/office/drawing/2014/main" id="{7A7A5726-EB40-91EE-BC87-B3951BC9AB41}"/>
              </a:ext>
            </a:extLst>
          </p:cNvPr>
          <p:cNvPicPr>
            <a:picLocks noChangeAspect="1"/>
          </p:cNvPicPr>
          <p:nvPr/>
        </p:nvPicPr>
        <p:blipFill>
          <a:blip r:embed="rId5"/>
          <a:srcRect l="1094" t="-150" r="4030" b="439"/>
          <a:stretch/>
        </p:blipFill>
        <p:spPr>
          <a:xfrm>
            <a:off x="4772720" y="137412"/>
            <a:ext cx="6602663" cy="2791468"/>
          </a:xfrm>
          <a:prstGeom prst="rect">
            <a:avLst/>
          </a:prstGeom>
          <a:ln>
            <a:solidFill>
              <a:srgbClr val="C78586"/>
            </a:solidFill>
          </a:ln>
        </p:spPr>
      </p:pic>
      <p:pic>
        <p:nvPicPr>
          <p:cNvPr id="6" name="Picture 5" descr="A close-up of a registration form&#10;&#10;AI-generated content may be incorrect.">
            <a:extLst>
              <a:ext uri="{FF2B5EF4-FFF2-40B4-BE49-F238E27FC236}">
                <a16:creationId xmlns:a16="http://schemas.microsoft.com/office/drawing/2014/main" id="{29944405-92E4-8493-A92E-26A57E9B830B}"/>
              </a:ext>
            </a:extLst>
          </p:cNvPr>
          <p:cNvPicPr>
            <a:picLocks noChangeAspect="1"/>
          </p:cNvPicPr>
          <p:nvPr/>
        </p:nvPicPr>
        <p:blipFill>
          <a:blip r:embed="rId6"/>
          <a:srcRect l="2434" t="342" r="3223" b="-1020"/>
          <a:stretch/>
        </p:blipFill>
        <p:spPr>
          <a:xfrm>
            <a:off x="4772720" y="2931518"/>
            <a:ext cx="6594998" cy="1213927"/>
          </a:xfrm>
          <a:prstGeom prst="rect">
            <a:avLst/>
          </a:prstGeom>
          <a:ln>
            <a:solidFill>
              <a:srgbClr val="C78586"/>
            </a:solidFill>
          </a:ln>
        </p:spPr>
      </p:pic>
      <p:pic>
        <p:nvPicPr>
          <p:cNvPr id="7" name="Picture 6" descr="A close-up of a computer screen&#10;&#10;AI-generated content may be incorrect.">
            <a:extLst>
              <a:ext uri="{FF2B5EF4-FFF2-40B4-BE49-F238E27FC236}">
                <a16:creationId xmlns:a16="http://schemas.microsoft.com/office/drawing/2014/main" id="{FA60E9A5-C020-27C1-170E-FB93F2D2728E}"/>
              </a:ext>
            </a:extLst>
          </p:cNvPr>
          <p:cNvPicPr>
            <a:picLocks noChangeAspect="1"/>
          </p:cNvPicPr>
          <p:nvPr/>
        </p:nvPicPr>
        <p:blipFill>
          <a:blip r:embed="rId7"/>
          <a:srcRect l="3800" t="1176" r="5292"/>
          <a:stretch/>
        </p:blipFill>
        <p:spPr>
          <a:xfrm>
            <a:off x="5210430" y="4240094"/>
            <a:ext cx="6680782" cy="1214279"/>
          </a:xfrm>
          <a:prstGeom prst="rect">
            <a:avLst/>
          </a:prstGeom>
          <a:ln>
            <a:solidFill>
              <a:srgbClr val="C78586"/>
            </a:solidFill>
          </a:ln>
        </p:spPr>
      </p:pic>
    </p:spTree>
    <p:extLst>
      <p:ext uri="{BB962C8B-B14F-4D97-AF65-F5344CB8AC3E}">
        <p14:creationId xmlns:p14="http://schemas.microsoft.com/office/powerpoint/2010/main" val="3251256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FE0E1-F306-CA91-8F2A-71B88D2E9E02}"/>
              </a:ext>
            </a:extLst>
          </p:cNvPr>
          <p:cNvSpPr>
            <a:spLocks noGrp="1"/>
          </p:cNvSpPr>
          <p:nvPr>
            <p:ph type="dt" sz="half" idx="10"/>
          </p:nvPr>
        </p:nvSpPr>
        <p:spPr/>
        <p:txBody>
          <a:bodyPr/>
          <a:lstStyle/>
          <a:p>
            <a:fld id="{19086DA7-FF08-428F-AD93-C742B63C8B78}" type="datetime1">
              <a:t>4/16/2025</a:t>
            </a:fld>
            <a:endParaRPr lang="en-US"/>
          </a:p>
        </p:txBody>
      </p:sp>
      <p:sp>
        <p:nvSpPr>
          <p:cNvPr id="4" name="TextBox 3">
            <a:extLst>
              <a:ext uri="{FF2B5EF4-FFF2-40B4-BE49-F238E27FC236}">
                <a16:creationId xmlns:a16="http://schemas.microsoft.com/office/drawing/2014/main" id="{E77F457E-0672-15F3-7209-A9E878BA5DE7}"/>
              </a:ext>
            </a:extLst>
          </p:cNvPr>
          <p:cNvSpPr txBox="1"/>
          <p:nvPr/>
        </p:nvSpPr>
        <p:spPr>
          <a:xfrm>
            <a:off x="1682174" y="137412"/>
            <a:ext cx="3202648" cy="830997"/>
          </a:xfrm>
          <a:prstGeom prst="rect">
            <a:avLst/>
          </a:prstGeom>
          <a:noFill/>
          <a:ln w="38100">
            <a:solidFill>
              <a:schemeClr val="tx1"/>
            </a:solidFill>
            <a:prstDash val="sysDot"/>
          </a:ln>
        </p:spPr>
        <p:txBody>
          <a:bodyPr wrap="square" lIns="91440" tIns="45720" rIns="91440" bIns="45720" rtlCol="0" anchor="t">
            <a:spAutoFit/>
          </a:bodyPr>
          <a:lstStyle/>
          <a:p>
            <a:pPr algn="ctr"/>
            <a:r>
              <a:rPr lang="en-US" sz="2400" b="1">
                <a:solidFill>
                  <a:srgbClr val="6D3B42"/>
                </a:solidFill>
              </a:rPr>
              <a:t>EXAMPLE 6  </a:t>
            </a:r>
          </a:p>
          <a:p>
            <a:pPr algn="ctr"/>
            <a:r>
              <a:rPr lang="en-US" sz="2400" b="1">
                <a:solidFill>
                  <a:srgbClr val="6D3B42"/>
                </a:solidFill>
              </a:rPr>
              <a:t>OCLC # 1446400105</a:t>
            </a:r>
          </a:p>
        </p:txBody>
      </p:sp>
      <p:pic>
        <p:nvPicPr>
          <p:cNvPr id="3" name="Picture 2" descr="A spiral bound notebook with text&#10;&#10;AI-generated content may be incorrect.">
            <a:extLst>
              <a:ext uri="{FF2B5EF4-FFF2-40B4-BE49-F238E27FC236}">
                <a16:creationId xmlns:a16="http://schemas.microsoft.com/office/drawing/2014/main" id="{845F6770-41F9-8B24-662B-AFA990D64787}"/>
              </a:ext>
            </a:extLst>
          </p:cNvPr>
          <p:cNvPicPr>
            <a:picLocks noChangeAspect="1"/>
          </p:cNvPicPr>
          <p:nvPr/>
        </p:nvPicPr>
        <p:blipFill>
          <a:blip r:embed="rId3"/>
          <a:srcRect l="15943" t="4278" r="13917" b="8046"/>
          <a:stretch/>
        </p:blipFill>
        <p:spPr>
          <a:xfrm>
            <a:off x="1683593" y="1258070"/>
            <a:ext cx="3312238" cy="5054144"/>
          </a:xfrm>
          <a:prstGeom prst="rect">
            <a:avLst/>
          </a:prstGeom>
        </p:spPr>
      </p:pic>
      <p:pic>
        <p:nvPicPr>
          <p:cNvPr id="8" name="Picture 7">
            <a:extLst>
              <a:ext uri="{FF2B5EF4-FFF2-40B4-BE49-F238E27FC236}">
                <a16:creationId xmlns:a16="http://schemas.microsoft.com/office/drawing/2014/main" id="{23703058-DECB-3965-358D-E37E8BAEFEC9}"/>
              </a:ext>
            </a:extLst>
          </p:cNvPr>
          <p:cNvPicPr>
            <a:picLocks noChangeAspect="1"/>
          </p:cNvPicPr>
          <p:nvPr/>
        </p:nvPicPr>
        <p:blipFill>
          <a:blip r:embed="rId4"/>
          <a:srcRect r="21372" b="-30769"/>
          <a:stretch/>
        </p:blipFill>
        <p:spPr>
          <a:xfrm>
            <a:off x="5506157" y="3931981"/>
            <a:ext cx="6209862" cy="488899"/>
          </a:xfrm>
          <a:prstGeom prst="rect">
            <a:avLst/>
          </a:prstGeom>
          <a:ln>
            <a:solidFill>
              <a:srgbClr val="C78586"/>
            </a:solidFill>
          </a:ln>
        </p:spPr>
      </p:pic>
      <p:pic>
        <p:nvPicPr>
          <p:cNvPr id="9" name="Picture 8" descr="A close-up of a graph&#10;&#10;AI-generated content may be incorrect.">
            <a:extLst>
              <a:ext uri="{FF2B5EF4-FFF2-40B4-BE49-F238E27FC236}">
                <a16:creationId xmlns:a16="http://schemas.microsoft.com/office/drawing/2014/main" id="{C163E394-8F7B-80C1-E18E-C81D3922948E}"/>
              </a:ext>
            </a:extLst>
          </p:cNvPr>
          <p:cNvPicPr>
            <a:picLocks noChangeAspect="1"/>
          </p:cNvPicPr>
          <p:nvPr/>
        </p:nvPicPr>
        <p:blipFill>
          <a:blip r:embed="rId5"/>
          <a:srcRect l="5653" r="2826" b="-4688"/>
          <a:stretch/>
        </p:blipFill>
        <p:spPr>
          <a:xfrm>
            <a:off x="5507708" y="4425427"/>
            <a:ext cx="6206787" cy="817655"/>
          </a:xfrm>
          <a:prstGeom prst="rect">
            <a:avLst/>
          </a:prstGeom>
          <a:ln>
            <a:solidFill>
              <a:srgbClr val="C78586"/>
            </a:solidFill>
          </a:ln>
        </p:spPr>
      </p:pic>
      <p:pic>
        <p:nvPicPr>
          <p:cNvPr id="10" name="Picture 9" descr="A close-up of a text&#10;&#10;AI-generated content may be incorrect.">
            <a:extLst>
              <a:ext uri="{FF2B5EF4-FFF2-40B4-BE49-F238E27FC236}">
                <a16:creationId xmlns:a16="http://schemas.microsoft.com/office/drawing/2014/main" id="{39BFC8E2-31C3-7FE6-5B3E-E0B882678E71}"/>
              </a:ext>
            </a:extLst>
          </p:cNvPr>
          <p:cNvPicPr>
            <a:picLocks noChangeAspect="1"/>
          </p:cNvPicPr>
          <p:nvPr/>
        </p:nvPicPr>
        <p:blipFill>
          <a:blip r:embed="rId6"/>
          <a:stretch>
            <a:fillRect/>
          </a:stretch>
        </p:blipFill>
        <p:spPr>
          <a:xfrm>
            <a:off x="6093397" y="5549751"/>
            <a:ext cx="4879134" cy="963103"/>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descr="A screenshot of a computer&#10;&#10;AI-generated content may be incorrect.">
            <a:extLst>
              <a:ext uri="{FF2B5EF4-FFF2-40B4-BE49-F238E27FC236}">
                <a16:creationId xmlns:a16="http://schemas.microsoft.com/office/drawing/2014/main" id="{55B7532D-4C84-C818-39A9-8AE7B32CAB3D}"/>
              </a:ext>
            </a:extLst>
          </p:cNvPr>
          <p:cNvPicPr>
            <a:picLocks noChangeAspect="1"/>
          </p:cNvPicPr>
          <p:nvPr/>
        </p:nvPicPr>
        <p:blipFill>
          <a:blip r:embed="rId7"/>
          <a:srcRect l="4839" t="809" r="6863" b="-81"/>
          <a:stretch/>
        </p:blipFill>
        <p:spPr>
          <a:xfrm>
            <a:off x="5508634" y="328706"/>
            <a:ext cx="6202078" cy="3459616"/>
          </a:xfrm>
          <a:prstGeom prst="rect">
            <a:avLst/>
          </a:prstGeom>
        </p:spPr>
      </p:pic>
    </p:spTree>
    <p:extLst>
      <p:ext uri="{BB962C8B-B14F-4D97-AF65-F5344CB8AC3E}">
        <p14:creationId xmlns:p14="http://schemas.microsoft.com/office/powerpoint/2010/main" val="1312494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8B695-F154-77F4-2959-27D8C84CC25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14E182D-1262-C101-664A-98050346C07A}"/>
              </a:ext>
            </a:extLst>
          </p:cNvPr>
          <p:cNvSpPr>
            <a:spLocks noGrp="1"/>
          </p:cNvSpPr>
          <p:nvPr>
            <p:ph type="dt" sz="half" idx="10"/>
          </p:nvPr>
        </p:nvSpPr>
        <p:spPr/>
        <p:txBody>
          <a:bodyPr/>
          <a:lstStyle/>
          <a:p>
            <a:fld id="{3D811EA6-5A84-4EA8-94D6-A910A15D9617}" type="datetime1">
              <a:rPr lang="en-US"/>
              <a:t>4/16/2025</a:t>
            </a:fld>
            <a:endParaRPr lang="en-US"/>
          </a:p>
        </p:txBody>
      </p:sp>
      <p:sp>
        <p:nvSpPr>
          <p:cNvPr id="7" name="TextBox 6">
            <a:extLst>
              <a:ext uri="{FF2B5EF4-FFF2-40B4-BE49-F238E27FC236}">
                <a16:creationId xmlns:a16="http://schemas.microsoft.com/office/drawing/2014/main" id="{9E9269B3-BFCD-5A0B-E80E-CE45F973B43C}"/>
              </a:ext>
            </a:extLst>
          </p:cNvPr>
          <p:cNvSpPr txBox="1"/>
          <p:nvPr/>
        </p:nvSpPr>
        <p:spPr>
          <a:xfrm>
            <a:off x="3675805" y="180946"/>
            <a:ext cx="4092281" cy="1200329"/>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chemeClr val="accent1"/>
                </a:solidFill>
                <a:latin typeface="Abadi" panose="020B0604020104020204" pitchFamily="34" charset="0"/>
              </a:rPr>
              <a:t>Agenda</a:t>
            </a:r>
          </a:p>
        </p:txBody>
      </p:sp>
      <p:pic>
        <p:nvPicPr>
          <p:cNvPr id="9" name="Picture 8" descr="A blue and white sign&#10;&#10;Description automatically generated">
            <a:extLst>
              <a:ext uri="{FF2B5EF4-FFF2-40B4-BE49-F238E27FC236}">
                <a16:creationId xmlns:a16="http://schemas.microsoft.com/office/drawing/2014/main" id="{70C57F09-C4A9-7143-FFF7-DB64012889F3}"/>
              </a:ext>
            </a:extLst>
          </p:cNvPr>
          <p:cNvPicPr>
            <a:picLocks noChangeAspect="1"/>
          </p:cNvPicPr>
          <p:nvPr/>
        </p:nvPicPr>
        <p:blipFill>
          <a:blip r:embed="rId3"/>
          <a:stretch>
            <a:fillRect/>
          </a:stretch>
        </p:blipFill>
        <p:spPr>
          <a:xfrm>
            <a:off x="8837612" y="5614939"/>
            <a:ext cx="2268374" cy="901796"/>
          </a:xfrm>
          <a:prstGeom prst="rect">
            <a:avLst/>
          </a:prstGeom>
        </p:spPr>
      </p:pic>
      <p:sp>
        <p:nvSpPr>
          <p:cNvPr id="5" name="TextBox 4">
            <a:extLst>
              <a:ext uri="{FF2B5EF4-FFF2-40B4-BE49-F238E27FC236}">
                <a16:creationId xmlns:a16="http://schemas.microsoft.com/office/drawing/2014/main" id="{ACA1946F-EE75-94CE-4F03-126A126489EC}"/>
              </a:ext>
            </a:extLst>
          </p:cNvPr>
          <p:cNvSpPr txBox="1"/>
          <p:nvPr/>
        </p:nvSpPr>
        <p:spPr>
          <a:xfrm>
            <a:off x="2635611" y="1806722"/>
            <a:ext cx="7439117"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28700" lvl="1" indent="-571500">
              <a:buFont typeface="Wingdings" panose="05000000000000000000" pitchFamily="2" charset="2"/>
              <a:buChar char="v"/>
            </a:pPr>
            <a:r>
              <a:rPr lang="en-US" sz="4400" b="1">
                <a:latin typeface="Abadi" panose="020B0604020104020204" pitchFamily="34" charset="0"/>
              </a:rPr>
              <a:t>Brief overview of initialisms and acronyms associated with government documents</a:t>
            </a:r>
            <a:endParaRPr lang="en-US" sz="4400">
              <a:latin typeface="Abadi" panose="020B0604020104020204" pitchFamily="34" charset="0"/>
            </a:endParaRPr>
          </a:p>
          <a:p>
            <a:pPr marL="1028700" lvl="1" indent="-571500">
              <a:buFont typeface="Wingdings" panose="05000000000000000000" pitchFamily="2" charset="2"/>
              <a:buChar char="v"/>
            </a:pPr>
            <a:r>
              <a:rPr lang="en-US" sz="4400" b="1">
                <a:latin typeface="Abadi" panose="020B0604020104020204" pitchFamily="34" charset="0"/>
              </a:rPr>
              <a:t>Examples</a:t>
            </a:r>
          </a:p>
          <a:p>
            <a:pPr marL="1028700" lvl="1" indent="-571500">
              <a:buFont typeface="Wingdings" panose="05000000000000000000" pitchFamily="2" charset="2"/>
              <a:buChar char="v"/>
            </a:pPr>
            <a:r>
              <a:rPr lang="en-US" sz="4400" b="1">
                <a:latin typeface="Abadi" panose="020B0604020104020204" pitchFamily="34" charset="0"/>
              </a:rPr>
              <a:t>Questions</a:t>
            </a:r>
            <a:br>
              <a:rPr lang="en-US" sz="2800" b="1">
                <a:latin typeface="Abadi" panose="020B0604020104020204" pitchFamily="34" charset="0"/>
              </a:rPr>
            </a:br>
            <a:endParaRPr lang="en-US" sz="2800" b="1">
              <a:latin typeface="Abadi" panose="020B0604020104020204" pitchFamily="34" charset="0"/>
            </a:endParaRPr>
          </a:p>
        </p:txBody>
      </p:sp>
    </p:spTree>
    <p:extLst>
      <p:ext uri="{BB962C8B-B14F-4D97-AF65-F5344CB8AC3E}">
        <p14:creationId xmlns:p14="http://schemas.microsoft.com/office/powerpoint/2010/main" val="3325345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E74FAE-EF8F-0DE0-1BFB-150087CF1B3B}"/>
              </a:ext>
            </a:extLst>
          </p:cNvPr>
          <p:cNvSpPr>
            <a:spLocks noGrp="1"/>
          </p:cNvSpPr>
          <p:nvPr>
            <p:ph type="dt" sz="half" idx="10"/>
          </p:nvPr>
        </p:nvSpPr>
        <p:spPr/>
        <p:txBody>
          <a:bodyPr/>
          <a:lstStyle/>
          <a:p>
            <a:fld id="{B410918C-56DA-43F4-B355-4118BAE8E676}" type="datetime1">
              <a:t>4/16/2025</a:t>
            </a:fld>
            <a:endParaRPr lang="en-US"/>
          </a:p>
        </p:txBody>
      </p:sp>
      <p:sp>
        <p:nvSpPr>
          <p:cNvPr id="4" name="TextBox 3">
            <a:extLst>
              <a:ext uri="{FF2B5EF4-FFF2-40B4-BE49-F238E27FC236}">
                <a16:creationId xmlns:a16="http://schemas.microsoft.com/office/drawing/2014/main" id="{202916F6-33DE-1888-BB1A-1473BC887F9D}"/>
              </a:ext>
            </a:extLst>
          </p:cNvPr>
          <p:cNvSpPr txBox="1"/>
          <p:nvPr/>
        </p:nvSpPr>
        <p:spPr>
          <a:xfrm>
            <a:off x="1575517" y="137412"/>
            <a:ext cx="2941511" cy="830997"/>
          </a:xfrm>
          <a:prstGeom prst="rect">
            <a:avLst/>
          </a:prstGeom>
          <a:noFill/>
          <a:ln w="38100">
            <a:solidFill>
              <a:schemeClr val="tx1"/>
            </a:solidFill>
            <a:prstDash val="sysDot"/>
          </a:ln>
        </p:spPr>
        <p:txBody>
          <a:bodyPr wrap="none" lIns="91440" tIns="45720" rIns="91440" bIns="45720" rtlCol="0" anchor="t">
            <a:spAutoFit/>
          </a:bodyPr>
          <a:lstStyle/>
          <a:p>
            <a:pPr algn="ctr"/>
            <a:r>
              <a:rPr lang="en-US" sz="2400" b="1">
                <a:solidFill>
                  <a:srgbClr val="6D3B42"/>
                </a:solidFill>
              </a:rPr>
              <a:t>EXAMPLE 7  </a:t>
            </a:r>
          </a:p>
          <a:p>
            <a:pPr algn="ctr"/>
            <a:r>
              <a:rPr lang="en-US" sz="2400" b="1">
                <a:solidFill>
                  <a:srgbClr val="6D3B42"/>
                </a:solidFill>
              </a:rPr>
              <a:t>OCLC # 1455431348  </a:t>
            </a:r>
          </a:p>
        </p:txBody>
      </p:sp>
      <p:pic>
        <p:nvPicPr>
          <p:cNvPr id="3" name="Picture 2" descr="A spiral bound notebook with a design&#10;&#10;AI-generated content may be incorrect.">
            <a:extLst>
              <a:ext uri="{FF2B5EF4-FFF2-40B4-BE49-F238E27FC236}">
                <a16:creationId xmlns:a16="http://schemas.microsoft.com/office/drawing/2014/main" id="{2E4B1B25-4590-0AB4-B0C8-858FDC11A0BA}"/>
              </a:ext>
            </a:extLst>
          </p:cNvPr>
          <p:cNvPicPr>
            <a:picLocks noChangeAspect="1"/>
          </p:cNvPicPr>
          <p:nvPr/>
        </p:nvPicPr>
        <p:blipFill>
          <a:blip r:embed="rId3"/>
          <a:srcRect l="35040" r="7278" b="10817"/>
          <a:stretch/>
        </p:blipFill>
        <p:spPr>
          <a:xfrm>
            <a:off x="1457235" y="1136670"/>
            <a:ext cx="3435722" cy="5461626"/>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9C89EB94-96C7-33F1-3491-ACE26F506F09}"/>
              </a:ext>
            </a:extLst>
          </p:cNvPr>
          <p:cNvPicPr>
            <a:picLocks noChangeAspect="1"/>
          </p:cNvPicPr>
          <p:nvPr/>
        </p:nvPicPr>
        <p:blipFill>
          <a:blip r:embed="rId4"/>
          <a:srcRect l="2700" t="209" r="3053" b="11029"/>
          <a:stretch/>
        </p:blipFill>
        <p:spPr>
          <a:xfrm>
            <a:off x="5053539" y="554195"/>
            <a:ext cx="6804588" cy="1741642"/>
          </a:xfrm>
          <a:prstGeom prst="rect">
            <a:avLst/>
          </a:prstGeom>
        </p:spPr>
      </p:pic>
      <p:pic>
        <p:nvPicPr>
          <p:cNvPr id="6" name="Picture 5" descr="A close-up of a sign&#10;&#10;AI-generated content may be incorrect.">
            <a:extLst>
              <a:ext uri="{FF2B5EF4-FFF2-40B4-BE49-F238E27FC236}">
                <a16:creationId xmlns:a16="http://schemas.microsoft.com/office/drawing/2014/main" id="{4F1CC271-19E8-C1AB-6F8F-13988C5680AA}"/>
              </a:ext>
            </a:extLst>
          </p:cNvPr>
          <p:cNvPicPr>
            <a:picLocks noChangeAspect="1"/>
          </p:cNvPicPr>
          <p:nvPr/>
        </p:nvPicPr>
        <p:blipFill>
          <a:blip r:embed="rId5"/>
          <a:srcRect l="2733" t="-7344" r="3205" b="-2000"/>
          <a:stretch/>
        </p:blipFill>
        <p:spPr>
          <a:xfrm>
            <a:off x="5037712" y="2697953"/>
            <a:ext cx="6827039" cy="791543"/>
          </a:xfrm>
          <a:prstGeom prst="rect">
            <a:avLst/>
          </a:prstGeom>
        </p:spPr>
      </p:pic>
      <p:pic>
        <p:nvPicPr>
          <p:cNvPr id="7" name="Picture 6" descr="A close-up of a computer code&#10;&#10;AI-generated content may be incorrect.">
            <a:extLst>
              <a:ext uri="{FF2B5EF4-FFF2-40B4-BE49-F238E27FC236}">
                <a16:creationId xmlns:a16="http://schemas.microsoft.com/office/drawing/2014/main" id="{F8AFFABF-70C2-64E8-8B6C-7C2C7970B5B8}"/>
              </a:ext>
            </a:extLst>
          </p:cNvPr>
          <p:cNvPicPr>
            <a:picLocks noChangeAspect="1"/>
          </p:cNvPicPr>
          <p:nvPr/>
        </p:nvPicPr>
        <p:blipFill>
          <a:blip r:embed="rId6"/>
          <a:srcRect l="2784" r="4325" b="-7885"/>
          <a:stretch/>
        </p:blipFill>
        <p:spPr>
          <a:xfrm>
            <a:off x="5039293" y="3768486"/>
            <a:ext cx="6830584" cy="1376988"/>
          </a:xfrm>
          <a:prstGeom prst="rect">
            <a:avLst/>
          </a:prstGeom>
        </p:spPr>
      </p:pic>
      <p:pic>
        <p:nvPicPr>
          <p:cNvPr id="8" name="Picture 7" descr="A close-up of a sign&#10;&#10;AI-generated content may be incorrect.">
            <a:extLst>
              <a:ext uri="{FF2B5EF4-FFF2-40B4-BE49-F238E27FC236}">
                <a16:creationId xmlns:a16="http://schemas.microsoft.com/office/drawing/2014/main" id="{B2F112FC-89A8-D3F9-2409-F29F695B32C4}"/>
              </a:ext>
            </a:extLst>
          </p:cNvPr>
          <p:cNvPicPr>
            <a:picLocks noChangeAspect="1"/>
          </p:cNvPicPr>
          <p:nvPr/>
        </p:nvPicPr>
        <p:blipFill>
          <a:blip r:embed="rId7"/>
          <a:srcRect l="2693" t="1953" r="3233" b="-4000"/>
          <a:stretch/>
        </p:blipFill>
        <p:spPr>
          <a:xfrm>
            <a:off x="5053896" y="5536350"/>
            <a:ext cx="6818981" cy="738715"/>
          </a:xfrm>
          <a:prstGeom prst="rect">
            <a:avLst/>
          </a:prstGeom>
        </p:spPr>
      </p:pic>
    </p:spTree>
    <p:extLst>
      <p:ext uri="{BB962C8B-B14F-4D97-AF65-F5344CB8AC3E}">
        <p14:creationId xmlns:p14="http://schemas.microsoft.com/office/powerpoint/2010/main" val="3015995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9178E4-9D69-286A-349D-4A15877CD822}"/>
              </a:ext>
            </a:extLst>
          </p:cNvPr>
          <p:cNvSpPr>
            <a:spLocks noGrp="1"/>
          </p:cNvSpPr>
          <p:nvPr>
            <p:ph type="dt" sz="half" idx="10"/>
          </p:nvPr>
        </p:nvSpPr>
        <p:spPr/>
        <p:txBody>
          <a:bodyPr/>
          <a:lstStyle/>
          <a:p>
            <a:fld id="{E1E6BE8B-B11B-4ED7-BBDA-8F45068F54E9}" type="datetime1">
              <a:t>4/16/2025</a:t>
            </a:fld>
            <a:endParaRPr lang="en-US"/>
          </a:p>
        </p:txBody>
      </p:sp>
      <p:sp>
        <p:nvSpPr>
          <p:cNvPr id="4" name="TextBox 3">
            <a:extLst>
              <a:ext uri="{FF2B5EF4-FFF2-40B4-BE49-F238E27FC236}">
                <a16:creationId xmlns:a16="http://schemas.microsoft.com/office/drawing/2014/main" id="{E2D3F238-0A50-DB65-44EB-7895F2ED91F3}"/>
              </a:ext>
            </a:extLst>
          </p:cNvPr>
          <p:cNvSpPr txBox="1"/>
          <p:nvPr/>
        </p:nvSpPr>
        <p:spPr>
          <a:xfrm>
            <a:off x="1627870" y="137412"/>
            <a:ext cx="2836802" cy="830997"/>
          </a:xfrm>
          <a:prstGeom prst="rect">
            <a:avLst/>
          </a:prstGeom>
          <a:noFill/>
          <a:ln w="38100">
            <a:solidFill>
              <a:schemeClr val="tx1"/>
            </a:solidFill>
            <a:prstDash val="sysDot"/>
          </a:ln>
        </p:spPr>
        <p:txBody>
          <a:bodyPr wrap="none" lIns="91440" tIns="45720" rIns="91440" bIns="45720" rtlCol="0" anchor="t">
            <a:spAutoFit/>
          </a:bodyPr>
          <a:lstStyle/>
          <a:p>
            <a:pPr algn="just"/>
            <a:r>
              <a:rPr lang="en-US" sz="2400" b="1">
                <a:solidFill>
                  <a:srgbClr val="6D3B42"/>
                </a:solidFill>
              </a:rPr>
              <a:t>EXAMPLE 8</a:t>
            </a:r>
            <a:endParaRPr lang="en-US"/>
          </a:p>
          <a:p>
            <a:pPr algn="just"/>
            <a:r>
              <a:rPr lang="en-US" sz="2400" b="1">
                <a:solidFill>
                  <a:srgbClr val="6D3B42"/>
                </a:solidFill>
              </a:rPr>
              <a:t>OCLC #1455476479 </a:t>
            </a:r>
          </a:p>
        </p:txBody>
      </p:sp>
      <p:pic>
        <p:nvPicPr>
          <p:cNvPr id="3" name="Picture 2" descr="A spiral bound notebook with a red blue and white and black design&#10;&#10;AI-generated content may be incorrect.">
            <a:extLst>
              <a:ext uri="{FF2B5EF4-FFF2-40B4-BE49-F238E27FC236}">
                <a16:creationId xmlns:a16="http://schemas.microsoft.com/office/drawing/2014/main" id="{A48BC73F-F4A2-A1E0-B27A-88E39703F06A}"/>
              </a:ext>
            </a:extLst>
          </p:cNvPr>
          <p:cNvPicPr>
            <a:picLocks noChangeAspect="1"/>
          </p:cNvPicPr>
          <p:nvPr/>
        </p:nvPicPr>
        <p:blipFill>
          <a:blip r:embed="rId3"/>
          <a:srcRect l="35294" t="4167" r="14438" b="12694"/>
          <a:stretch/>
        </p:blipFill>
        <p:spPr>
          <a:xfrm>
            <a:off x="1898165" y="1270077"/>
            <a:ext cx="2696975" cy="5449521"/>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20630998-0C5D-5205-64BD-6476F9630D33}"/>
              </a:ext>
            </a:extLst>
          </p:cNvPr>
          <p:cNvPicPr>
            <a:picLocks noChangeAspect="1"/>
          </p:cNvPicPr>
          <p:nvPr/>
        </p:nvPicPr>
        <p:blipFill>
          <a:blip r:embed="rId4"/>
          <a:srcRect l="2682" r="4981" b="-548"/>
          <a:stretch/>
        </p:blipFill>
        <p:spPr>
          <a:xfrm>
            <a:off x="5776557" y="-6362"/>
            <a:ext cx="5389339" cy="4086274"/>
          </a:xfrm>
          <a:prstGeom prst="rect">
            <a:avLst/>
          </a:prstGeom>
          <a:ln>
            <a:solidFill>
              <a:srgbClr val="C78586"/>
            </a:solidFill>
          </a:ln>
        </p:spPr>
      </p:pic>
      <p:pic>
        <p:nvPicPr>
          <p:cNvPr id="6" name="Picture 5" descr="A screenshot of a computer&#10;&#10;AI-generated content may be incorrect.">
            <a:extLst>
              <a:ext uri="{FF2B5EF4-FFF2-40B4-BE49-F238E27FC236}">
                <a16:creationId xmlns:a16="http://schemas.microsoft.com/office/drawing/2014/main" id="{16BAAD7B-8563-AA21-EA35-F5E736230B5F}"/>
              </a:ext>
            </a:extLst>
          </p:cNvPr>
          <p:cNvPicPr>
            <a:picLocks noChangeAspect="1"/>
          </p:cNvPicPr>
          <p:nvPr/>
        </p:nvPicPr>
        <p:blipFill>
          <a:blip r:embed="rId5"/>
          <a:srcRect l="3943" t="-581" r="7819" b="581"/>
          <a:stretch/>
        </p:blipFill>
        <p:spPr>
          <a:xfrm>
            <a:off x="5776692" y="4249580"/>
            <a:ext cx="5398285" cy="2474210"/>
          </a:xfrm>
          <a:prstGeom prst="rect">
            <a:avLst/>
          </a:prstGeom>
          <a:ln>
            <a:solidFill>
              <a:srgbClr val="C78586"/>
            </a:solidFill>
          </a:ln>
        </p:spPr>
      </p:pic>
    </p:spTree>
    <p:extLst>
      <p:ext uri="{BB962C8B-B14F-4D97-AF65-F5344CB8AC3E}">
        <p14:creationId xmlns:p14="http://schemas.microsoft.com/office/powerpoint/2010/main" val="449450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EAB59-7A4D-5AA1-1CC5-D95F1BB5CDA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54FB5E4-BB44-C41A-2ADB-DD151CE13F0E}"/>
              </a:ext>
            </a:extLst>
          </p:cNvPr>
          <p:cNvSpPr>
            <a:spLocks noGrp="1"/>
          </p:cNvSpPr>
          <p:nvPr>
            <p:ph type="dt" sz="half" idx="10"/>
          </p:nvPr>
        </p:nvSpPr>
        <p:spPr/>
        <p:txBody>
          <a:bodyPr/>
          <a:lstStyle/>
          <a:p>
            <a:fld id="{E1E6BE8B-B11B-4ED7-BBDA-8F45068F54E9}" type="datetime1">
              <a:t>4/16/2025</a:t>
            </a:fld>
            <a:endParaRPr lang="en-US"/>
          </a:p>
        </p:txBody>
      </p:sp>
      <p:pic>
        <p:nvPicPr>
          <p:cNvPr id="7" name="Picture 6" descr="A screenshot of a web page&#10;&#10;AI-generated content may be incorrect.">
            <a:extLst>
              <a:ext uri="{FF2B5EF4-FFF2-40B4-BE49-F238E27FC236}">
                <a16:creationId xmlns:a16="http://schemas.microsoft.com/office/drawing/2014/main" id="{9DE048B8-63DA-F3EC-8020-3C8DCFEA622E}"/>
              </a:ext>
            </a:extLst>
          </p:cNvPr>
          <p:cNvPicPr>
            <a:picLocks noChangeAspect="1"/>
          </p:cNvPicPr>
          <p:nvPr/>
        </p:nvPicPr>
        <p:blipFill>
          <a:blip r:embed="rId2"/>
          <a:srcRect l="2359" r="3811" b="-311"/>
          <a:stretch/>
        </p:blipFill>
        <p:spPr>
          <a:xfrm>
            <a:off x="5305737" y="240233"/>
            <a:ext cx="6452702" cy="4041589"/>
          </a:xfrm>
          <a:prstGeom prst="rect">
            <a:avLst/>
          </a:prstGeom>
          <a:ln>
            <a:solidFill>
              <a:srgbClr val="C78586"/>
            </a:solidFill>
          </a:ln>
        </p:spPr>
      </p:pic>
      <p:pic>
        <p:nvPicPr>
          <p:cNvPr id="8" name="Picture 7" descr="A screenshot of a computer&#10;&#10;AI-generated content may be incorrect.">
            <a:extLst>
              <a:ext uri="{FF2B5EF4-FFF2-40B4-BE49-F238E27FC236}">
                <a16:creationId xmlns:a16="http://schemas.microsoft.com/office/drawing/2014/main" id="{2B61E4D4-ED49-2580-85F8-5C15B2FC87FA}"/>
              </a:ext>
            </a:extLst>
          </p:cNvPr>
          <p:cNvPicPr>
            <a:picLocks noChangeAspect="1"/>
          </p:cNvPicPr>
          <p:nvPr/>
        </p:nvPicPr>
        <p:blipFill>
          <a:blip r:embed="rId3"/>
          <a:srcRect l="1818" t="207" r="2802" b="526"/>
          <a:stretch/>
        </p:blipFill>
        <p:spPr>
          <a:xfrm>
            <a:off x="5305737" y="4375019"/>
            <a:ext cx="6445075" cy="2347664"/>
          </a:xfrm>
          <a:prstGeom prst="rect">
            <a:avLst/>
          </a:prstGeom>
          <a:ln>
            <a:solidFill>
              <a:srgbClr val="C78586"/>
            </a:solidFill>
          </a:ln>
        </p:spPr>
      </p:pic>
      <p:pic>
        <p:nvPicPr>
          <p:cNvPr id="6" name="Picture 5" descr="A spiral bound notebook with a red blue and white and black design&#10;&#10;AI-generated content may be incorrect.">
            <a:extLst>
              <a:ext uri="{FF2B5EF4-FFF2-40B4-BE49-F238E27FC236}">
                <a16:creationId xmlns:a16="http://schemas.microsoft.com/office/drawing/2014/main" id="{6E1D8855-6735-A09B-F95A-73CE1D04B3B5}"/>
              </a:ext>
            </a:extLst>
          </p:cNvPr>
          <p:cNvPicPr>
            <a:picLocks noChangeAspect="1"/>
          </p:cNvPicPr>
          <p:nvPr/>
        </p:nvPicPr>
        <p:blipFill>
          <a:blip r:embed="rId4"/>
          <a:srcRect l="35294" t="4167" r="14438" b="12694"/>
          <a:stretch/>
        </p:blipFill>
        <p:spPr>
          <a:xfrm>
            <a:off x="1840656" y="1284454"/>
            <a:ext cx="2696975" cy="5449521"/>
          </a:xfrm>
          <a:prstGeom prst="rect">
            <a:avLst/>
          </a:prstGeom>
        </p:spPr>
      </p:pic>
      <p:sp>
        <p:nvSpPr>
          <p:cNvPr id="10" name="TextBox 9">
            <a:extLst>
              <a:ext uri="{FF2B5EF4-FFF2-40B4-BE49-F238E27FC236}">
                <a16:creationId xmlns:a16="http://schemas.microsoft.com/office/drawing/2014/main" id="{62BE1ED8-2716-7360-ACA4-D6C82C8DDA42}"/>
              </a:ext>
            </a:extLst>
          </p:cNvPr>
          <p:cNvSpPr txBox="1"/>
          <p:nvPr/>
        </p:nvSpPr>
        <p:spPr>
          <a:xfrm>
            <a:off x="1836805" y="235734"/>
            <a:ext cx="2836802" cy="830997"/>
          </a:xfrm>
          <a:prstGeom prst="rect">
            <a:avLst/>
          </a:prstGeom>
          <a:noFill/>
          <a:ln w="38100">
            <a:solidFill>
              <a:schemeClr val="tx1"/>
            </a:solidFill>
            <a:prstDash val="sysDot"/>
          </a:ln>
        </p:spPr>
        <p:txBody>
          <a:bodyPr wrap="none" lIns="91440" tIns="45720" rIns="91440" bIns="45720" rtlCol="0" anchor="t">
            <a:spAutoFit/>
          </a:bodyPr>
          <a:lstStyle/>
          <a:p>
            <a:pPr algn="just"/>
            <a:r>
              <a:rPr lang="en-US" sz="2400" b="1">
                <a:solidFill>
                  <a:srgbClr val="6D3B42"/>
                </a:solidFill>
              </a:rPr>
              <a:t>EXAMPLE 8</a:t>
            </a:r>
            <a:endParaRPr lang="en-US"/>
          </a:p>
          <a:p>
            <a:pPr algn="just"/>
            <a:r>
              <a:rPr lang="en-US" sz="2400" b="1">
                <a:solidFill>
                  <a:srgbClr val="6D3B42"/>
                </a:solidFill>
              </a:rPr>
              <a:t>OCLC #1455476479 </a:t>
            </a:r>
          </a:p>
        </p:txBody>
      </p:sp>
    </p:spTree>
    <p:extLst>
      <p:ext uri="{BB962C8B-B14F-4D97-AF65-F5344CB8AC3E}">
        <p14:creationId xmlns:p14="http://schemas.microsoft.com/office/powerpoint/2010/main" val="3995720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t>4/16/2025</a:t>
            </a:fld>
            <a:endParaRPr lang="en-US"/>
          </a:p>
        </p:txBody>
      </p:sp>
      <p:pic>
        <p:nvPicPr>
          <p:cNvPr id="5" name="Picture 4" descr="A blue and white sign&#10;&#10;Description automatically generated">
            <a:extLst>
              <a:ext uri="{FF2B5EF4-FFF2-40B4-BE49-F238E27FC236}">
                <a16:creationId xmlns:a16="http://schemas.microsoft.com/office/drawing/2014/main" id="{D25B4FC0-B95B-4BB9-CE78-8AD961EA45E0}"/>
              </a:ext>
            </a:extLst>
          </p:cNvPr>
          <p:cNvPicPr>
            <a:picLocks noChangeAspect="1"/>
          </p:cNvPicPr>
          <p:nvPr/>
        </p:nvPicPr>
        <p:blipFill>
          <a:blip r:embed="rId3"/>
          <a:stretch>
            <a:fillRect/>
          </a:stretch>
        </p:blipFill>
        <p:spPr>
          <a:xfrm>
            <a:off x="7935258" y="5448771"/>
            <a:ext cx="3083045" cy="1225670"/>
          </a:xfrm>
          <a:prstGeom prst="rect">
            <a:avLst/>
          </a:prstGeom>
        </p:spPr>
      </p:pic>
      <p:sp>
        <p:nvSpPr>
          <p:cNvPr id="9" name="TextBox 8">
            <a:extLst>
              <a:ext uri="{FF2B5EF4-FFF2-40B4-BE49-F238E27FC236}">
                <a16:creationId xmlns:a16="http://schemas.microsoft.com/office/drawing/2014/main" id="{23F9940C-1B83-BCE8-8AF6-481C69835F14}"/>
              </a:ext>
            </a:extLst>
          </p:cNvPr>
          <p:cNvSpPr txBox="1"/>
          <p:nvPr/>
        </p:nvSpPr>
        <p:spPr>
          <a:xfrm>
            <a:off x="1279127" y="1478453"/>
            <a:ext cx="9868966"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tx2">
                  <a:lumMod val="90000"/>
                </a:schemeClr>
              </a:solidFill>
              <a:ea typeface="+mn-lt"/>
              <a:cs typeface="+mn-lt"/>
            </a:endParaRPr>
          </a:p>
          <a:p>
            <a:r>
              <a:rPr lang="en-US" sz="2000" b="1">
                <a:solidFill>
                  <a:schemeClr val="tx2">
                    <a:lumMod val="90000"/>
                  </a:schemeClr>
                </a:solidFill>
                <a:ea typeface="+mn-lt"/>
                <a:cs typeface="+mn-lt"/>
                <a:hlinkClick r:id="rId4">
                  <a:extLst>
                    <a:ext uri="{A12FA001-AC4F-418D-AE19-62706E023703}">
                      <ahyp:hlinkClr xmlns:ahyp="http://schemas.microsoft.com/office/drawing/2018/hyperlinkcolor" val="tx"/>
                    </a:ext>
                  </a:extLst>
                </a:hlinkClick>
              </a:rPr>
              <a:t>https://www.ilsos.gov/departments/library/depository_programs/documentslist.html</a:t>
            </a:r>
          </a:p>
          <a:p>
            <a:endParaRPr lang="en-US" sz="2000" b="1">
              <a:solidFill>
                <a:schemeClr val="tx2">
                  <a:lumMod val="90000"/>
                </a:schemeClr>
              </a:solidFill>
              <a:ea typeface="+mn-lt"/>
              <a:cs typeface="+mn-lt"/>
              <a:hlinkClick r:id="rId4">
                <a:extLst>
                  <a:ext uri="{A12FA001-AC4F-418D-AE19-62706E023703}">
                    <ahyp:hlinkClr xmlns:ahyp="http://schemas.microsoft.com/office/drawing/2018/hyperlinkcolor" val="tx"/>
                  </a:ext>
                </a:extLst>
              </a:hlinkClick>
            </a:endParaRPr>
          </a:p>
          <a:p>
            <a:r>
              <a:rPr lang="en-US" sz="2000" b="1">
                <a:solidFill>
                  <a:schemeClr val="tx2">
                    <a:lumMod val="90000"/>
                  </a:schemeClr>
                </a:solidFill>
                <a:ea typeface="+mn-lt"/>
                <a:cs typeface="+mn-lt"/>
                <a:hlinkClick r:id="rId4">
                  <a:extLst>
                    <a:ext uri="{A12FA001-AC4F-418D-AE19-62706E023703}">
                      <ahyp:hlinkClr xmlns:ahyp="http://schemas.microsoft.com/office/drawing/2018/hyperlinkcolor" val="tx"/>
                    </a:ext>
                  </a:extLst>
                </a:hlinkClick>
              </a:rPr>
              <a:t>https://www.oclc.org/bibformats/en/home.html</a:t>
            </a:r>
            <a:br>
              <a:rPr lang="en-US" sz="2000" b="1">
                <a:ea typeface="Calibri"/>
                <a:cs typeface="Calibri"/>
              </a:rPr>
            </a:br>
            <a:endParaRPr lang="en-US" sz="2000" b="1">
              <a:solidFill>
                <a:schemeClr val="tx2">
                  <a:lumMod val="90000"/>
                </a:schemeClr>
              </a:solidFill>
              <a:ea typeface="+mn-lt"/>
              <a:cs typeface="+mn-lt"/>
            </a:endParaRPr>
          </a:p>
          <a:p>
            <a:r>
              <a:rPr lang="en-US" sz="2000" b="1">
                <a:solidFill>
                  <a:schemeClr val="tx2">
                    <a:lumMod val="90000"/>
                  </a:schemeClr>
                </a:solidFill>
                <a:ea typeface="+mn-lt"/>
                <a:cs typeface="+mn-lt"/>
                <a:hlinkClick r:id="rId4">
                  <a:extLst>
                    <a:ext uri="{A12FA001-AC4F-418D-AE19-62706E023703}">
                      <ahyp:hlinkClr xmlns:ahyp="http://schemas.microsoft.com/office/drawing/2018/hyperlinkcolor" val="tx"/>
                    </a:ext>
                  </a:extLst>
                </a:hlinkClick>
              </a:rPr>
              <a:t>https://www.fdlp.gov/cataloging-and-classification/bibliographic-cataloging-overview</a:t>
            </a:r>
          </a:p>
          <a:p>
            <a:endParaRPr lang="en-US" sz="2000" b="1">
              <a:ea typeface="+mn-lt"/>
              <a:cs typeface="+mn-lt"/>
            </a:endParaRPr>
          </a:p>
          <a:p>
            <a:r>
              <a:rPr lang="en-US" sz="2000" b="1">
                <a:solidFill>
                  <a:srgbClr val="20244A"/>
                </a:solidFill>
                <a:ea typeface="+mn-lt"/>
                <a:cs typeface="+mn-lt"/>
                <a:hlinkClick r:id="rId4">
                  <a:extLst>
                    <a:ext uri="{A12FA001-AC4F-418D-AE19-62706E023703}">
                      <ahyp:hlinkClr xmlns:ahyp="http://schemas.microsoft.com/office/drawing/2018/hyperlinkcolor" val="tx"/>
                    </a:ext>
                  </a:extLst>
                </a:hlinkClick>
              </a:rPr>
              <a:t>https://www.doi.gov/library/collections/federal-documents</a:t>
            </a:r>
            <a:br>
              <a:rPr lang="en-US" sz="2000" b="1">
                <a:solidFill>
                  <a:srgbClr val="20244A"/>
                </a:solidFill>
                <a:ea typeface="+mn-lt"/>
                <a:cs typeface="+mn-lt"/>
                <a:hlinkClick r:id="rId4">
                  <a:extLst>
                    <a:ext uri="{A12FA001-AC4F-418D-AE19-62706E023703}">
                      <ahyp:hlinkClr xmlns:ahyp="http://schemas.microsoft.com/office/drawing/2018/hyperlinkcolor" val="tx"/>
                    </a:ext>
                  </a:extLst>
                </a:hlinkClick>
              </a:rPr>
            </a:br>
            <a:endParaRPr lang="en-US" sz="2000" b="1">
              <a:solidFill>
                <a:schemeClr val="tx2">
                  <a:lumMod val="90000"/>
                </a:schemeClr>
              </a:solidFill>
              <a:ea typeface="+mn-lt"/>
              <a:cs typeface="+mn-lt"/>
              <a:hlinkClick r:id="rId4">
                <a:extLst>
                  <a:ext uri="{A12FA001-AC4F-418D-AE19-62706E023703}">
                    <ahyp:hlinkClr xmlns:ahyp="http://schemas.microsoft.com/office/drawing/2018/hyperlinkcolor" val="tx"/>
                  </a:ext>
                </a:extLst>
              </a:hlinkClick>
            </a:endParaRPr>
          </a:p>
          <a:p>
            <a:r>
              <a:rPr lang="en-US" sz="2000" b="1" u="sng">
                <a:solidFill>
                  <a:schemeClr val="tx2">
                    <a:lumMod val="90000"/>
                  </a:schemeClr>
                </a:solidFill>
                <a:ea typeface="+mn-lt"/>
                <a:cs typeface="+mn-lt"/>
              </a:rPr>
              <a:t>https://libguides.fdlp.gov</a:t>
            </a:r>
          </a:p>
          <a:p>
            <a:endParaRPr lang="en-US" sz="2000">
              <a:solidFill>
                <a:srgbClr val="E0CBA3"/>
              </a:solidFill>
              <a:ea typeface="Calibri"/>
              <a:cs typeface="Calibri"/>
            </a:endParaRPr>
          </a:p>
          <a:p>
            <a:r>
              <a:rPr lang="en-US" sz="2000" b="1" u="sng">
                <a:ea typeface="Calibri"/>
                <a:cs typeface="Calibri"/>
              </a:rPr>
              <a:t>https://godort.libguides.com</a:t>
            </a:r>
          </a:p>
          <a:p>
            <a:endParaRPr lang="en-US" sz="2000">
              <a:highlight>
                <a:srgbClr val="C0C0C0"/>
              </a:highlight>
              <a:ea typeface="Calibri"/>
              <a:cs typeface="Calibri"/>
            </a:endParaRPr>
          </a:p>
          <a:p>
            <a:br>
              <a:rPr lang="en-US" sz="2000">
                <a:highlight>
                  <a:srgbClr val="C0C0C0"/>
                </a:highlight>
                <a:ea typeface="Calibri"/>
                <a:cs typeface="Calibri"/>
              </a:rPr>
            </a:br>
            <a:br>
              <a:rPr lang="en-US" sz="2000">
                <a:ea typeface="Calibri"/>
                <a:cs typeface="Calibri"/>
              </a:rPr>
            </a:br>
            <a:endParaRPr lang="en-US">
              <a:ea typeface="Calibri"/>
              <a:cs typeface="Calibri"/>
            </a:endParaRPr>
          </a:p>
          <a:p>
            <a:endParaRPr lang="en-US">
              <a:ea typeface="Calibri"/>
              <a:cs typeface="Calibri"/>
            </a:endParaRPr>
          </a:p>
          <a:p>
            <a:endParaRPr lang="en-US">
              <a:ea typeface="Calibri"/>
              <a:cs typeface="Calibri"/>
            </a:endParaRPr>
          </a:p>
        </p:txBody>
      </p:sp>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7F4AC12C-4633-2C14-BF59-63252BC4ECA3}"/>
                  </a:ext>
                </a:extLst>
              </p14:cNvPr>
              <p14:cNvContentPartPr/>
              <p14:nvPr/>
            </p14:nvContentPartPr>
            <p14:xfrm>
              <a:off x="6726115" y="2329961"/>
              <a:ext cx="14653" cy="14653"/>
            </p14:xfrm>
          </p:contentPart>
        </mc:Choice>
        <mc:Fallback>
          <p:pic>
            <p:nvPicPr>
              <p:cNvPr id="6" name="Ink 5">
                <a:extLst>
                  <a:ext uri="{FF2B5EF4-FFF2-40B4-BE49-F238E27FC236}">
                    <a16:creationId xmlns:a16="http://schemas.microsoft.com/office/drawing/2014/main" id="{7F4AC12C-4633-2C14-BF59-63252BC4ECA3}"/>
                  </a:ext>
                </a:extLst>
              </p:cNvPr>
              <p:cNvPicPr/>
              <p:nvPr/>
            </p:nvPicPr>
            <p:blipFill>
              <a:blip r:embed="rId6"/>
              <a:stretch>
                <a:fillRect/>
              </a:stretch>
            </p:blipFill>
            <p:spPr>
              <a:xfrm>
                <a:off x="5993465" y="1597311"/>
                <a:ext cx="1465300" cy="1465300"/>
              </a:xfrm>
              <a:prstGeom prst="rect">
                <a:avLst/>
              </a:prstGeom>
            </p:spPr>
          </p:pic>
        </mc:Fallback>
      </mc:AlternateContent>
      <p:sp>
        <p:nvSpPr>
          <p:cNvPr id="10" name="TextBox 9">
            <a:extLst>
              <a:ext uri="{FF2B5EF4-FFF2-40B4-BE49-F238E27FC236}">
                <a16:creationId xmlns:a16="http://schemas.microsoft.com/office/drawing/2014/main" id="{BC6ACBA4-5AB4-F7B8-7695-7CBB27E356B7}"/>
              </a:ext>
            </a:extLst>
          </p:cNvPr>
          <p:cNvSpPr txBox="1"/>
          <p:nvPr/>
        </p:nvSpPr>
        <p:spPr>
          <a:xfrm>
            <a:off x="2578851" y="263347"/>
            <a:ext cx="7034298" cy="1569660"/>
          </a:xfrm>
          <a:prstGeom prst="rect">
            <a:avLst/>
          </a:prstGeom>
          <a:noFill/>
        </p:spPr>
        <p:txBody>
          <a:bodyPr wrap="none" rtlCol="0">
            <a:spAutoFit/>
          </a:bodyPr>
          <a:lstStyle/>
          <a:p>
            <a:r>
              <a:rPr lang="en-US" sz="9600" b="1">
                <a:solidFill>
                  <a:schemeClr val="accent1">
                    <a:lumMod val="75000"/>
                  </a:schemeClr>
                </a:solidFill>
              </a:rPr>
              <a:t>RESOURCES</a:t>
            </a:r>
          </a:p>
        </p:txBody>
      </p:sp>
    </p:spTree>
    <p:extLst>
      <p:ext uri="{BB962C8B-B14F-4D97-AF65-F5344CB8AC3E}">
        <p14:creationId xmlns:p14="http://schemas.microsoft.com/office/powerpoint/2010/main" val="1745680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395472-16AF-0B2F-7F09-817D66C816A7}"/>
              </a:ext>
            </a:extLst>
          </p:cNvPr>
          <p:cNvSpPr>
            <a:spLocks noGrp="1"/>
          </p:cNvSpPr>
          <p:nvPr>
            <p:ph type="dt" sz="half" idx="10"/>
          </p:nvPr>
        </p:nvSpPr>
        <p:spPr/>
        <p:txBody>
          <a:bodyPr/>
          <a:lstStyle/>
          <a:p>
            <a:fld id="{734FBD76-6457-42F4-A65A-D1D7FBE6AA72}" type="datetime1">
              <a:rPr lang="en-US" smtClean="0"/>
              <a:t>4/16/2025</a:t>
            </a:fld>
            <a:endParaRPr lang="en-US"/>
          </a:p>
        </p:txBody>
      </p:sp>
      <p:pic>
        <p:nvPicPr>
          <p:cNvPr id="5" name="Picture 4">
            <a:extLst>
              <a:ext uri="{FF2B5EF4-FFF2-40B4-BE49-F238E27FC236}">
                <a16:creationId xmlns:a16="http://schemas.microsoft.com/office/drawing/2014/main" id="{A18E8533-DED0-F4EB-DCA5-4C9C38602F23}"/>
              </a:ext>
            </a:extLst>
          </p:cNvPr>
          <p:cNvPicPr>
            <a:picLocks noChangeAspect="1"/>
          </p:cNvPicPr>
          <p:nvPr/>
        </p:nvPicPr>
        <p:blipFill>
          <a:blip r:embed="rId3"/>
          <a:stretch>
            <a:fillRect/>
          </a:stretch>
        </p:blipFill>
        <p:spPr>
          <a:xfrm>
            <a:off x="9502980" y="5614694"/>
            <a:ext cx="2267909" cy="902286"/>
          </a:xfrm>
          <a:prstGeom prst="rect">
            <a:avLst/>
          </a:prstGeom>
        </p:spPr>
      </p:pic>
      <p:sp>
        <p:nvSpPr>
          <p:cNvPr id="6" name="TextBox 5">
            <a:extLst>
              <a:ext uri="{FF2B5EF4-FFF2-40B4-BE49-F238E27FC236}">
                <a16:creationId xmlns:a16="http://schemas.microsoft.com/office/drawing/2014/main" id="{DFDCBC5E-530B-FF6A-A849-4B135F35539B}"/>
              </a:ext>
            </a:extLst>
          </p:cNvPr>
          <p:cNvSpPr txBox="1"/>
          <p:nvPr/>
        </p:nvSpPr>
        <p:spPr>
          <a:xfrm>
            <a:off x="2631989" y="2051222"/>
            <a:ext cx="7497565" cy="1569660"/>
          </a:xfrm>
          <a:prstGeom prst="rect">
            <a:avLst/>
          </a:prstGeom>
          <a:noFill/>
        </p:spPr>
        <p:txBody>
          <a:bodyPr wrap="none" rtlCol="0">
            <a:spAutoFit/>
          </a:bodyPr>
          <a:lstStyle/>
          <a:p>
            <a:r>
              <a:rPr lang="en-US" sz="9600" b="1">
                <a:solidFill>
                  <a:schemeClr val="accent1">
                    <a:lumMod val="75000"/>
                  </a:schemeClr>
                </a:solidFill>
              </a:rPr>
              <a:t>QUESTIONS?</a:t>
            </a:r>
          </a:p>
        </p:txBody>
      </p:sp>
    </p:spTree>
    <p:extLst>
      <p:ext uri="{BB962C8B-B14F-4D97-AF65-F5344CB8AC3E}">
        <p14:creationId xmlns:p14="http://schemas.microsoft.com/office/powerpoint/2010/main" val="1043978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A3B7E2-9A4A-F667-D01F-711DE060816C}"/>
              </a:ext>
            </a:extLst>
          </p:cNvPr>
          <p:cNvSpPr txBox="1"/>
          <p:nvPr/>
        </p:nvSpPr>
        <p:spPr>
          <a:xfrm>
            <a:off x="3657600" y="363415"/>
            <a:ext cx="417341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Avenir Next LT Pro"/>
                <a:cs typeface="Segoe UI"/>
              </a:rPr>
              <a:t>ON THE CALL TODAY</a:t>
            </a:r>
            <a:r>
              <a:rPr lang="en-US" sz="2000">
                <a:latin typeface="Avenir Next LT Pro"/>
                <a:cs typeface="Segoe UI"/>
              </a:rPr>
              <a:t>​</a:t>
            </a:r>
          </a:p>
          <a:p>
            <a:pPr algn="ctr"/>
            <a:r>
              <a:rPr lang="en-US" sz="2000">
                <a:latin typeface="Avenir Next LT Pro"/>
                <a:cs typeface="Segoe UI"/>
              </a:rPr>
              <a:t>Questions? Contact the CMC: </a:t>
            </a:r>
            <a:r>
              <a:rPr lang="en-US" sz="2000" u="sng">
                <a:latin typeface="Avenir Next LT Pro"/>
                <a:cs typeface="Segoe UI"/>
                <a:hlinkClick r:id="rId3">
                  <a:extLst>
                    <a:ext uri="{A12FA001-AC4F-418D-AE19-62706E023703}">
                      <ahyp:hlinkClr xmlns:ahyp="http://schemas.microsoft.com/office/drawing/2018/hyperlinkcolor" val="tx"/>
                    </a:ext>
                  </a:extLst>
                </a:hlinkClick>
              </a:rPr>
              <a:t>cmc@illinoisheartland.org</a:t>
            </a:r>
            <a:r>
              <a:rPr lang="en-US" sz="2000">
                <a:latin typeface="Avenir Next LT Pro"/>
                <a:cs typeface="Segoe UI"/>
              </a:rPr>
              <a:t> ​</a:t>
            </a:r>
          </a:p>
        </p:txBody>
      </p:sp>
      <p:pic>
        <p:nvPicPr>
          <p:cNvPr id="4" name="Picture 8" descr="A person wearing glasses and a blue shirt&#10;&#10;Description automatically generated">
            <a:extLst>
              <a:ext uri="{FF2B5EF4-FFF2-40B4-BE49-F238E27FC236}">
                <a16:creationId xmlns:a16="http://schemas.microsoft.com/office/drawing/2014/main" id="{A76FB7FD-130A-FFC4-5E47-F50A888A2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087" y="1733731"/>
            <a:ext cx="937181" cy="147898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7" descr="A person wearing glasses&#10;&#10;Description automatically generated with low confidence">
            <a:extLst>
              <a:ext uri="{FF2B5EF4-FFF2-40B4-BE49-F238E27FC236}">
                <a16:creationId xmlns:a16="http://schemas.microsoft.com/office/drawing/2014/main" id="{B03FA01F-64BD-D6F8-391D-564FB68BCA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957" y="1761217"/>
            <a:ext cx="985060" cy="1447558"/>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descr="A person wearing glasses&#10;&#10;Description automatically generated with medium confidence">
            <a:extLst>
              <a:ext uri="{FF2B5EF4-FFF2-40B4-BE49-F238E27FC236}">
                <a16:creationId xmlns:a16="http://schemas.microsoft.com/office/drawing/2014/main" id="{0125784B-8F3A-0BE4-D701-03C5C22B4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0697" y="1772128"/>
            <a:ext cx="1084592" cy="1440338"/>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descr="A person wearing glasses&#10;&#10;Description automatically generated with low confidence">
            <a:extLst>
              <a:ext uri="{FF2B5EF4-FFF2-40B4-BE49-F238E27FC236}">
                <a16:creationId xmlns:a16="http://schemas.microsoft.com/office/drawing/2014/main" id="{74FB2800-A32D-B04D-A0CD-DF6FB330D1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7824" y="4695629"/>
            <a:ext cx="1008267" cy="1146370"/>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descr="A person with long hair&#10;&#10;Description automatically generated with low confidence">
            <a:extLst>
              <a:ext uri="{FF2B5EF4-FFF2-40B4-BE49-F238E27FC236}">
                <a16:creationId xmlns:a16="http://schemas.microsoft.com/office/drawing/2014/main" id="{994030E5-EB73-651C-EFA7-225D6C527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0981" y="4698560"/>
            <a:ext cx="1251410" cy="1146370"/>
          </a:xfrm>
          <a:prstGeom prst="rect">
            <a:avLst/>
          </a:prstGeom>
          <a:ln w="228600" cap="sq" cmpd="thickThin">
            <a:solidFill>
              <a:srgbClr val="000000"/>
            </a:solidFill>
            <a:prstDash val="solid"/>
            <a:miter lim="800000"/>
          </a:ln>
          <a:effectLst>
            <a:innerShdw blurRad="76200">
              <a:srgbClr val="000000"/>
            </a:innerShdw>
          </a:effectLst>
        </p:spPr>
      </p:pic>
      <p:pic>
        <p:nvPicPr>
          <p:cNvPr id="16" name="Picture 15" descr="A person with glasses and a black shirt&#10;&#10;Description automatically generated">
            <a:extLst>
              <a:ext uri="{FF2B5EF4-FFF2-40B4-BE49-F238E27FC236}">
                <a16:creationId xmlns:a16="http://schemas.microsoft.com/office/drawing/2014/main" id="{C3B186F4-A51E-C993-0FCB-35A85E673307}"/>
              </a:ext>
            </a:extLst>
          </p:cNvPr>
          <p:cNvPicPr>
            <a:picLocks noChangeAspect="1"/>
          </p:cNvPicPr>
          <p:nvPr/>
        </p:nvPicPr>
        <p:blipFill>
          <a:blip r:embed="rId9"/>
          <a:stretch>
            <a:fillRect/>
          </a:stretch>
        </p:blipFill>
        <p:spPr>
          <a:xfrm>
            <a:off x="6614821" y="1757421"/>
            <a:ext cx="1429476" cy="1485581"/>
          </a:xfrm>
          <a:prstGeom prst="rect">
            <a:avLst/>
          </a:prstGeom>
          <a:ln w="228600" cap="sq" cmpd="thickThin">
            <a:solidFill>
              <a:srgbClr val="000000"/>
            </a:solidFill>
            <a:prstDash val="solid"/>
            <a:miter lim="800000"/>
          </a:ln>
          <a:effectLst>
            <a:innerShdw blurRad="76200">
              <a:srgbClr val="000000"/>
            </a:innerShdw>
          </a:effectLst>
        </p:spPr>
      </p:pic>
      <p:pic>
        <p:nvPicPr>
          <p:cNvPr id="18" name="Picture 17" descr="A close-up of a person smiling&#10;&#10;Description automatically generated">
            <a:extLst>
              <a:ext uri="{FF2B5EF4-FFF2-40B4-BE49-F238E27FC236}">
                <a16:creationId xmlns:a16="http://schemas.microsoft.com/office/drawing/2014/main" id="{FAB7E05E-51E5-A06E-FB74-1BF5C486D8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8359" y="4697145"/>
            <a:ext cx="999934" cy="1148705"/>
          </a:xfrm>
          <a:prstGeom prst="rect">
            <a:avLst/>
          </a:prstGeom>
          <a:ln w="228600" cap="sq" cmpd="thickThin">
            <a:solidFill>
              <a:srgbClr val="000000"/>
            </a:solidFill>
            <a:prstDash val="solid"/>
            <a:miter lim="800000"/>
          </a:ln>
          <a:effectLst>
            <a:innerShdw blurRad="76200">
              <a:srgbClr val="000000"/>
            </a:innerShdw>
          </a:effectLst>
        </p:spPr>
      </p:pic>
      <p:sp>
        <p:nvSpPr>
          <p:cNvPr id="19" name="TextBox 18">
            <a:extLst>
              <a:ext uri="{FF2B5EF4-FFF2-40B4-BE49-F238E27FC236}">
                <a16:creationId xmlns:a16="http://schemas.microsoft.com/office/drawing/2014/main" id="{69261E4F-4804-8FE3-2E40-09DDB940143A}"/>
              </a:ext>
            </a:extLst>
          </p:cNvPr>
          <p:cNvSpPr txBox="1"/>
          <p:nvPr/>
        </p:nvSpPr>
        <p:spPr>
          <a:xfrm>
            <a:off x="1466645" y="3533468"/>
            <a:ext cx="16129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Dr. Pamela Thomas​</a:t>
            </a:r>
          </a:p>
          <a:p>
            <a:r>
              <a:rPr lang="en-US" sz="1200" b="1">
                <a:latin typeface="Century"/>
                <a:cs typeface="Segoe UI"/>
              </a:rPr>
              <a:t>Bibliographic Grant Manager – Our fearless leader.​</a:t>
            </a:r>
            <a:endParaRPr lang="en-US" sz="1200" b="1">
              <a:latin typeface="Century"/>
            </a:endParaRPr>
          </a:p>
        </p:txBody>
      </p:sp>
      <p:sp>
        <p:nvSpPr>
          <p:cNvPr id="21" name="TextBox 20">
            <a:extLst>
              <a:ext uri="{FF2B5EF4-FFF2-40B4-BE49-F238E27FC236}">
                <a16:creationId xmlns:a16="http://schemas.microsoft.com/office/drawing/2014/main" id="{7F3147D1-2DCC-AD79-1225-7AFCAE6CD358}"/>
              </a:ext>
            </a:extLst>
          </p:cNvPr>
          <p:cNvSpPr txBox="1"/>
          <p:nvPr/>
        </p:nvSpPr>
        <p:spPr>
          <a:xfrm>
            <a:off x="3399298" y="3619500"/>
            <a:ext cx="14986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Barb Scoby​</a:t>
            </a:r>
          </a:p>
          <a:p>
            <a:r>
              <a:rPr lang="en-US" sz="1200" b="1">
                <a:latin typeface="Century"/>
                <a:cs typeface="Segoe UI"/>
              </a:rPr>
              <a:t>CMC Cataloger - Presenter​</a:t>
            </a:r>
          </a:p>
        </p:txBody>
      </p:sp>
      <p:sp>
        <p:nvSpPr>
          <p:cNvPr id="22" name="TextBox 21">
            <a:extLst>
              <a:ext uri="{FF2B5EF4-FFF2-40B4-BE49-F238E27FC236}">
                <a16:creationId xmlns:a16="http://schemas.microsoft.com/office/drawing/2014/main" id="{91BB6DE2-42B5-2AD2-785C-4D5C1C95ADB1}"/>
              </a:ext>
            </a:extLst>
          </p:cNvPr>
          <p:cNvSpPr txBox="1"/>
          <p:nvPr/>
        </p:nvSpPr>
        <p:spPr>
          <a:xfrm>
            <a:off x="6588842" y="3545758"/>
            <a:ext cx="14986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Mary Cornell​</a:t>
            </a:r>
          </a:p>
          <a:p>
            <a:r>
              <a:rPr lang="en-US" sz="1200" b="1">
                <a:latin typeface="Century"/>
                <a:cs typeface="Segoe UI"/>
              </a:rPr>
              <a:t>CMC Cataloger</a:t>
            </a:r>
          </a:p>
        </p:txBody>
      </p:sp>
      <p:sp>
        <p:nvSpPr>
          <p:cNvPr id="23" name="TextBox 22">
            <a:extLst>
              <a:ext uri="{FF2B5EF4-FFF2-40B4-BE49-F238E27FC236}">
                <a16:creationId xmlns:a16="http://schemas.microsoft.com/office/drawing/2014/main" id="{69BD5E3C-286F-9605-6687-5C0D02918DB6}"/>
              </a:ext>
            </a:extLst>
          </p:cNvPr>
          <p:cNvSpPr txBox="1"/>
          <p:nvPr/>
        </p:nvSpPr>
        <p:spPr>
          <a:xfrm>
            <a:off x="8620023" y="3531419"/>
            <a:ext cx="1981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Kat Anderberg​</a:t>
            </a:r>
          </a:p>
          <a:p>
            <a:r>
              <a:rPr lang="en-US" sz="1200" b="1">
                <a:latin typeface="Century"/>
                <a:cs typeface="Segoe UI"/>
              </a:rPr>
              <a:t>Metadata Cataloger</a:t>
            </a:r>
          </a:p>
        </p:txBody>
      </p:sp>
      <p:sp>
        <p:nvSpPr>
          <p:cNvPr id="24" name="TextBox 23">
            <a:extLst>
              <a:ext uri="{FF2B5EF4-FFF2-40B4-BE49-F238E27FC236}">
                <a16:creationId xmlns:a16="http://schemas.microsoft.com/office/drawing/2014/main" id="{1F589FBE-2DE0-BB9A-5986-67A13F23964D}"/>
              </a:ext>
            </a:extLst>
          </p:cNvPr>
          <p:cNvSpPr txBox="1"/>
          <p:nvPr/>
        </p:nvSpPr>
        <p:spPr>
          <a:xfrm>
            <a:off x="2082800" y="6108700"/>
            <a:ext cx="19939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Ryan Rafferty​</a:t>
            </a:r>
          </a:p>
          <a:p>
            <a:r>
              <a:rPr lang="en-US" sz="1200" b="1">
                <a:latin typeface="Century"/>
                <a:cs typeface="Segoe UI"/>
              </a:rPr>
              <a:t>Special Project Cataloger​</a:t>
            </a:r>
          </a:p>
        </p:txBody>
      </p:sp>
      <p:sp>
        <p:nvSpPr>
          <p:cNvPr id="25" name="TextBox 24">
            <a:extLst>
              <a:ext uri="{FF2B5EF4-FFF2-40B4-BE49-F238E27FC236}">
                <a16:creationId xmlns:a16="http://schemas.microsoft.com/office/drawing/2014/main" id="{F3F1A083-289D-AA65-8C6D-98086B629F3D}"/>
              </a:ext>
            </a:extLst>
          </p:cNvPr>
          <p:cNvSpPr txBox="1"/>
          <p:nvPr/>
        </p:nvSpPr>
        <p:spPr>
          <a:xfrm>
            <a:off x="4864100" y="6108700"/>
            <a:ext cx="19939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Katie Roberts​</a:t>
            </a:r>
          </a:p>
          <a:p>
            <a:r>
              <a:rPr lang="en-US" sz="1200" b="1">
                <a:latin typeface="Century"/>
                <a:cs typeface="Segoe UI"/>
              </a:rPr>
              <a:t>Special Project Cataloger</a:t>
            </a:r>
          </a:p>
        </p:txBody>
      </p:sp>
      <p:sp>
        <p:nvSpPr>
          <p:cNvPr id="26" name="TextBox 25">
            <a:extLst>
              <a:ext uri="{FF2B5EF4-FFF2-40B4-BE49-F238E27FC236}">
                <a16:creationId xmlns:a16="http://schemas.microsoft.com/office/drawing/2014/main" id="{EF5B3228-A1B1-A3CF-E669-81E0F6CDAD57}"/>
              </a:ext>
            </a:extLst>
          </p:cNvPr>
          <p:cNvSpPr txBox="1"/>
          <p:nvPr/>
        </p:nvSpPr>
        <p:spPr>
          <a:xfrm>
            <a:off x="7454900" y="61087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Andrea </a:t>
            </a:r>
            <a:r>
              <a:rPr lang="en-US" sz="1200" b="1" err="1">
                <a:latin typeface="Century"/>
                <a:cs typeface="Segoe UI"/>
              </a:rPr>
              <a:t>Giosta</a:t>
            </a:r>
            <a:r>
              <a:rPr lang="en-US" sz="1200" b="1">
                <a:latin typeface="Century"/>
                <a:cs typeface="Segoe UI"/>
              </a:rPr>
              <a:t>​</a:t>
            </a:r>
          </a:p>
          <a:p>
            <a:r>
              <a:rPr lang="en-US" sz="1200" b="1">
                <a:latin typeface="Century"/>
                <a:cs typeface="Segoe UI"/>
              </a:rPr>
              <a:t>Special Project Cataloger​</a:t>
            </a:r>
          </a:p>
        </p:txBody>
      </p:sp>
      <p:pic>
        <p:nvPicPr>
          <p:cNvPr id="5" name="Picture 4" descr="A blue and white sign&#10;&#10;Description automatically generated">
            <a:extLst>
              <a:ext uri="{FF2B5EF4-FFF2-40B4-BE49-F238E27FC236}">
                <a16:creationId xmlns:a16="http://schemas.microsoft.com/office/drawing/2014/main" id="{133F55AA-0818-A4A2-F549-4E365A099A4A}"/>
              </a:ext>
            </a:extLst>
          </p:cNvPr>
          <p:cNvPicPr>
            <a:picLocks noChangeAspect="1"/>
          </p:cNvPicPr>
          <p:nvPr/>
        </p:nvPicPr>
        <p:blipFill>
          <a:blip r:embed="rId11"/>
          <a:stretch>
            <a:fillRect/>
          </a:stretch>
        </p:blipFill>
        <p:spPr>
          <a:xfrm>
            <a:off x="9459258" y="5276242"/>
            <a:ext cx="2737989" cy="1153783"/>
          </a:xfrm>
          <a:prstGeom prst="rect">
            <a:avLst/>
          </a:prstGeom>
        </p:spPr>
      </p:pic>
    </p:spTree>
    <p:extLst>
      <p:ext uri="{BB962C8B-B14F-4D97-AF65-F5344CB8AC3E}">
        <p14:creationId xmlns:p14="http://schemas.microsoft.com/office/powerpoint/2010/main" val="4093732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92C654-B88D-9F28-9CDE-2409660279D3}"/>
              </a:ext>
            </a:extLst>
          </p:cNvPr>
          <p:cNvSpPr>
            <a:spLocks noGrp="1"/>
          </p:cNvSpPr>
          <p:nvPr>
            <p:ph type="dt" sz="half" idx="10"/>
          </p:nvPr>
        </p:nvSpPr>
        <p:spPr/>
        <p:txBody>
          <a:bodyPr/>
          <a:lstStyle/>
          <a:p>
            <a:fld id="{4DA37078-2250-44F7-BF11-E052C35635BB}" type="datetime1">
              <a:rPr lang="en-US"/>
              <a:t>4/16/2025</a:t>
            </a:fld>
            <a:endParaRPr lang="en-US"/>
          </a:p>
        </p:txBody>
      </p:sp>
      <p:sp>
        <p:nvSpPr>
          <p:cNvPr id="3" name="TextBox 2">
            <a:extLst>
              <a:ext uri="{FF2B5EF4-FFF2-40B4-BE49-F238E27FC236}">
                <a16:creationId xmlns:a16="http://schemas.microsoft.com/office/drawing/2014/main" id="{1FE49FD4-90F1-957B-6CD4-55B4132FD59E}"/>
              </a:ext>
            </a:extLst>
          </p:cNvPr>
          <p:cNvSpPr txBox="1"/>
          <p:nvPr/>
        </p:nvSpPr>
        <p:spPr>
          <a:xfrm>
            <a:off x="1948744" y="1716561"/>
            <a:ext cx="9816051" cy="3053080"/>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panose="05000000000000000000" pitchFamily="2" charset="2"/>
              <a:buChar char="Ø"/>
            </a:pPr>
            <a:r>
              <a:rPr lang="en-US" sz="3000" b="1">
                <a:solidFill>
                  <a:schemeClr val="accent1"/>
                </a:solidFill>
                <a:latin typeface="Abadi" panose="020B0604020104020204" pitchFamily="34" charset="0"/>
              </a:rPr>
              <a:t>IDOT – Illinois Department of Transportation</a:t>
            </a:r>
            <a:endParaRPr lang="en-US" sz="3200" b="1">
              <a:solidFill>
                <a:schemeClr val="accent1"/>
              </a:solidFill>
              <a:latin typeface="Abadi" panose="020B0604020104020204" pitchFamily="34" charset="0"/>
            </a:endParaRPr>
          </a:p>
          <a:p>
            <a:pPr marL="457200" indent="-457200">
              <a:buFont typeface="Wingdings" panose="05000000000000000000" pitchFamily="2" charset="2"/>
              <a:buChar char="Ø"/>
            </a:pPr>
            <a:r>
              <a:rPr lang="en-US" sz="3200" b="1">
                <a:solidFill>
                  <a:schemeClr val="accent1"/>
                </a:solidFill>
                <a:latin typeface="Abadi" panose="020B0604020104020204" pitchFamily="34" charset="0"/>
              </a:rPr>
              <a:t>GPO – Government Publishing Office</a:t>
            </a:r>
          </a:p>
          <a:p>
            <a:pPr marL="457200" indent="-457200">
              <a:buFont typeface="Wingdings" panose="05000000000000000000" pitchFamily="2" charset="2"/>
              <a:buChar char="Ø"/>
            </a:pPr>
            <a:r>
              <a:rPr lang="en-US" sz="3200" b="1">
                <a:solidFill>
                  <a:schemeClr val="accent1"/>
                </a:solidFill>
                <a:latin typeface="Abadi" panose="020B0604020104020204" pitchFamily="34" charset="0"/>
              </a:rPr>
              <a:t>CGP – Catalog of Government Publications</a:t>
            </a:r>
          </a:p>
          <a:p>
            <a:pPr marL="457200" indent="-457200">
              <a:buFont typeface="Wingdings" panose="05000000000000000000" pitchFamily="2" charset="2"/>
              <a:buChar char="Ø"/>
            </a:pPr>
            <a:r>
              <a:rPr lang="en-US" sz="3200" b="1">
                <a:solidFill>
                  <a:schemeClr val="accent1"/>
                </a:solidFill>
                <a:latin typeface="Abadi" panose="020B0604020104020204" pitchFamily="34" charset="0"/>
              </a:rPr>
              <a:t>CONSER – Cooperative Online Serials </a:t>
            </a:r>
          </a:p>
          <a:p>
            <a:r>
              <a:rPr lang="en-US" sz="3200" b="1">
                <a:solidFill>
                  <a:schemeClr val="accent1"/>
                </a:solidFill>
                <a:latin typeface="Abadi" panose="020B0604020104020204" pitchFamily="34" charset="0"/>
              </a:rPr>
              <a:t>                       </a:t>
            </a:r>
            <a:r>
              <a:rPr lang="en-US" sz="2800" b="1">
                <a:solidFill>
                  <a:srgbClr val="6D3B42"/>
                </a:solidFill>
                <a:latin typeface="Abadi" panose="020B0604020104020204" pitchFamily="34" charset="0"/>
              </a:rPr>
              <a:t>(The GPO is a member)</a:t>
            </a:r>
          </a:p>
          <a:p>
            <a:pPr marL="457200" indent="-457200">
              <a:buFont typeface="Wingdings" panose="05000000000000000000" pitchFamily="2" charset="2"/>
              <a:buChar char="Ø"/>
            </a:pPr>
            <a:r>
              <a:rPr lang="en-US" sz="3200" b="1">
                <a:solidFill>
                  <a:schemeClr val="accent1"/>
                </a:solidFill>
                <a:latin typeface="Abadi" panose="020B0604020104020204" pitchFamily="34" charset="0"/>
              </a:rPr>
              <a:t>FDLP – Federal Depository Library Program</a:t>
            </a:r>
          </a:p>
        </p:txBody>
      </p:sp>
      <p:sp>
        <p:nvSpPr>
          <p:cNvPr id="5" name="TextBox 4">
            <a:extLst>
              <a:ext uri="{FF2B5EF4-FFF2-40B4-BE49-F238E27FC236}">
                <a16:creationId xmlns:a16="http://schemas.microsoft.com/office/drawing/2014/main" id="{3B35774F-0366-426B-3F77-90D4126508DB}"/>
              </a:ext>
            </a:extLst>
          </p:cNvPr>
          <p:cNvSpPr txBox="1"/>
          <p:nvPr/>
        </p:nvSpPr>
        <p:spPr>
          <a:xfrm>
            <a:off x="1948744" y="322452"/>
            <a:ext cx="8599311" cy="1015663"/>
          </a:xfrm>
          <a:prstGeom prst="rect">
            <a:avLst/>
          </a:prstGeom>
          <a:noFill/>
          <a:ln w="9525">
            <a:solidFill>
              <a:srgbClr val="445B80"/>
            </a:solidFill>
            <a:prstDash val="sysDot"/>
            <a:extLst>
              <a:ext uri="{C807C97D-BFC1-408E-A445-0C87EB9F89A2}">
                <ask:lineSketchStyleProps xmlns:ask="http://schemas.microsoft.com/office/drawing/2018/sketchyshapes" sd="519892700">
                  <a:custGeom>
                    <a:avLst/>
                    <a:gdLst>
                      <a:gd name="connsiteX0" fmla="*/ 0 w 8599311"/>
                      <a:gd name="connsiteY0" fmla="*/ 0 h 1938992"/>
                      <a:gd name="connsiteX1" fmla="*/ 8599311 w 8599311"/>
                      <a:gd name="connsiteY1" fmla="*/ 0 h 1938992"/>
                      <a:gd name="connsiteX2" fmla="*/ 8599311 w 8599311"/>
                      <a:gd name="connsiteY2" fmla="*/ 1938992 h 1938992"/>
                      <a:gd name="connsiteX3" fmla="*/ 0 w 8599311"/>
                      <a:gd name="connsiteY3" fmla="*/ 1938992 h 1938992"/>
                      <a:gd name="connsiteX4" fmla="*/ 0 w 8599311"/>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9311" h="1938992" extrusionOk="0">
                        <a:moveTo>
                          <a:pt x="0" y="0"/>
                        </a:moveTo>
                        <a:cubicBezTo>
                          <a:pt x="2979178" y="119739"/>
                          <a:pt x="6502590" y="-37505"/>
                          <a:pt x="8599311" y="0"/>
                        </a:cubicBezTo>
                        <a:cubicBezTo>
                          <a:pt x="8724001" y="289794"/>
                          <a:pt x="8564551" y="1208091"/>
                          <a:pt x="8599311" y="1938992"/>
                        </a:cubicBezTo>
                        <a:cubicBezTo>
                          <a:pt x="6499546" y="2024375"/>
                          <a:pt x="1754559" y="1859888"/>
                          <a:pt x="0" y="1938992"/>
                        </a:cubicBezTo>
                        <a:cubicBezTo>
                          <a:pt x="-64338" y="1615370"/>
                          <a:pt x="-94305" y="764545"/>
                          <a:pt x="0" y="0"/>
                        </a:cubicBezTo>
                        <a:close/>
                      </a:path>
                    </a:pathLst>
                  </a:custGeom>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a:solidFill>
                  <a:schemeClr val="accent1"/>
                </a:solidFill>
                <a:latin typeface="Abadi" panose="020B0604020104020204" pitchFamily="34" charset="0"/>
              </a:rPr>
              <a:t>Acronyms &amp; Initialisms</a:t>
            </a:r>
          </a:p>
        </p:txBody>
      </p:sp>
      <p:pic>
        <p:nvPicPr>
          <p:cNvPr id="6" name="Picture 5" descr="A blue and white sign&#10;&#10;Description automatically generated">
            <a:extLst>
              <a:ext uri="{FF2B5EF4-FFF2-40B4-BE49-F238E27FC236}">
                <a16:creationId xmlns:a16="http://schemas.microsoft.com/office/drawing/2014/main" id="{2C44876D-AC64-A1B9-DC9F-EE6AADA76763}"/>
              </a:ext>
            </a:extLst>
          </p:cNvPr>
          <p:cNvPicPr>
            <a:picLocks noChangeAspect="1"/>
          </p:cNvPicPr>
          <p:nvPr/>
        </p:nvPicPr>
        <p:blipFill>
          <a:blip r:embed="rId3"/>
          <a:stretch>
            <a:fillRect/>
          </a:stretch>
        </p:blipFill>
        <p:spPr>
          <a:xfrm>
            <a:off x="9402056" y="5657272"/>
            <a:ext cx="2268374" cy="901796"/>
          </a:xfrm>
          <a:prstGeom prst="rect">
            <a:avLst/>
          </a:prstGeom>
        </p:spPr>
      </p:pic>
    </p:spTree>
    <p:extLst>
      <p:ext uri="{BB962C8B-B14F-4D97-AF65-F5344CB8AC3E}">
        <p14:creationId xmlns:p14="http://schemas.microsoft.com/office/powerpoint/2010/main" val="300973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a:xfrm>
            <a:off x="8837612" y="6378128"/>
            <a:ext cx="1600200" cy="365125"/>
          </a:xfrm>
        </p:spPr>
        <p:txBody>
          <a:bodyPr>
            <a:normAutofit/>
          </a:bodyPr>
          <a:lstStyle/>
          <a:p>
            <a:pPr>
              <a:spcAft>
                <a:spcPts val="600"/>
              </a:spcAft>
            </a:pPr>
            <a:fld id="{3D811EA6-5A84-4EA8-94D6-A910A15D9617}" type="datetime1">
              <a:rPr lang="en-US">
                <a:solidFill>
                  <a:srgbClr val="FFFFFF"/>
                </a:solidFill>
              </a:rPr>
              <a:pPr>
                <a:spcAft>
                  <a:spcPts val="600"/>
                </a:spcAft>
              </a:pPr>
              <a:t>4/16/2025</a:t>
            </a:fld>
            <a:endParaRPr lang="en-US">
              <a:solidFill>
                <a:srgbClr val="FFFFFF"/>
              </a:solidFill>
            </a:endParaRPr>
          </a:p>
        </p:txBody>
      </p:sp>
      <p:pic>
        <p:nvPicPr>
          <p:cNvPr id="7" name="Picture 6">
            <a:extLst>
              <a:ext uri="{FF2B5EF4-FFF2-40B4-BE49-F238E27FC236}">
                <a16:creationId xmlns:a16="http://schemas.microsoft.com/office/drawing/2014/main" id="{909CD54B-20CD-0344-FE2E-45F4D4C57580}"/>
              </a:ext>
            </a:extLst>
          </p:cNvPr>
          <p:cNvPicPr>
            <a:picLocks noChangeAspect="1"/>
          </p:cNvPicPr>
          <p:nvPr/>
        </p:nvPicPr>
        <p:blipFill>
          <a:blip r:embed="rId3"/>
          <a:stretch>
            <a:fillRect/>
          </a:stretch>
        </p:blipFill>
        <p:spPr>
          <a:xfrm>
            <a:off x="9637712" y="5952237"/>
            <a:ext cx="1988231" cy="791016"/>
          </a:xfrm>
          <a:prstGeom prst="rect">
            <a:avLst/>
          </a:prstGeom>
        </p:spPr>
      </p:pic>
      <p:sp>
        <p:nvSpPr>
          <p:cNvPr id="9" name="TextBox 8">
            <a:extLst>
              <a:ext uri="{FF2B5EF4-FFF2-40B4-BE49-F238E27FC236}">
                <a16:creationId xmlns:a16="http://schemas.microsoft.com/office/drawing/2014/main" id="{F2AE0B62-31E4-5773-C22D-87330BC2B3C7}"/>
              </a:ext>
            </a:extLst>
          </p:cNvPr>
          <p:cNvSpPr txBox="1"/>
          <p:nvPr/>
        </p:nvSpPr>
        <p:spPr>
          <a:xfrm>
            <a:off x="3641539" y="91999"/>
            <a:ext cx="4908921" cy="1200329"/>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chemeClr val="accent1"/>
                </a:solidFill>
                <a:latin typeface="Abadi" panose="020B0604020104020204" pitchFamily="34" charset="0"/>
              </a:rPr>
              <a:t>Examples</a:t>
            </a:r>
          </a:p>
        </p:txBody>
      </p:sp>
      <p:pic>
        <p:nvPicPr>
          <p:cNvPr id="5" name="Picture 4" descr="A pile of books on a table&#10;&#10;AI-generated content may be incorrect.">
            <a:extLst>
              <a:ext uri="{FF2B5EF4-FFF2-40B4-BE49-F238E27FC236}">
                <a16:creationId xmlns:a16="http://schemas.microsoft.com/office/drawing/2014/main" id="{65453752-4E45-0F84-A916-FFB2ECAE8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734812" y="483815"/>
            <a:ext cx="4796117" cy="6931742"/>
          </a:xfrm>
          <a:prstGeom prst="rect">
            <a:avLst/>
          </a:prstGeom>
        </p:spPr>
      </p:pic>
      <p:pic>
        <p:nvPicPr>
          <p:cNvPr id="6" name="Picture 5" descr="A document with text on it&#10;&#10;AI-generated content may be incorrect.">
            <a:extLst>
              <a:ext uri="{FF2B5EF4-FFF2-40B4-BE49-F238E27FC236}">
                <a16:creationId xmlns:a16="http://schemas.microsoft.com/office/drawing/2014/main" id="{DDD0D8CA-2504-31CA-02C9-9741BBA65C65}"/>
              </a:ext>
            </a:extLst>
          </p:cNvPr>
          <p:cNvPicPr>
            <a:picLocks noChangeAspect="1"/>
          </p:cNvPicPr>
          <p:nvPr/>
        </p:nvPicPr>
        <p:blipFill>
          <a:blip r:embed="rId5"/>
          <a:stretch>
            <a:fillRect/>
          </a:stretch>
        </p:blipFill>
        <p:spPr>
          <a:xfrm rot="-780000">
            <a:off x="9114013" y="1543724"/>
            <a:ext cx="2737080" cy="3340356"/>
          </a:xfrm>
          <a:prstGeom prst="rect">
            <a:avLst/>
          </a:prstGeom>
          <a:ln>
            <a:noFill/>
          </a:ln>
          <a:effectLst>
            <a:softEdge rad="112500"/>
          </a:effectLst>
        </p:spPr>
      </p:pic>
      <p:pic>
        <p:nvPicPr>
          <p:cNvPr id="10" name="Picture 9" descr="A blue cover with white text&#10;&#10;AI-generated content may be incorrect.">
            <a:extLst>
              <a:ext uri="{FF2B5EF4-FFF2-40B4-BE49-F238E27FC236}">
                <a16:creationId xmlns:a16="http://schemas.microsoft.com/office/drawing/2014/main" id="{1E829B7B-1888-54EE-1AE2-EDAD507C2095}"/>
              </a:ext>
            </a:extLst>
          </p:cNvPr>
          <p:cNvPicPr>
            <a:picLocks noChangeAspect="1"/>
          </p:cNvPicPr>
          <p:nvPr/>
        </p:nvPicPr>
        <p:blipFill>
          <a:blip r:embed="rId6"/>
          <a:stretch>
            <a:fillRect/>
          </a:stretch>
        </p:blipFill>
        <p:spPr>
          <a:xfrm rot="240000">
            <a:off x="837294" y="1640920"/>
            <a:ext cx="2811420" cy="3493363"/>
          </a:xfrm>
          <a:prstGeom prst="rect">
            <a:avLst/>
          </a:prstGeom>
        </p:spPr>
      </p:pic>
    </p:spTree>
    <p:extLst>
      <p:ext uri="{BB962C8B-B14F-4D97-AF65-F5344CB8AC3E}">
        <p14:creationId xmlns:p14="http://schemas.microsoft.com/office/powerpoint/2010/main" val="1936689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648DB-3B96-25B5-1F1E-9713D4424CA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F67DC30D-34B0-463A-C950-DAA56055D113}"/>
              </a:ext>
            </a:extLst>
          </p:cNvPr>
          <p:cNvSpPr>
            <a:spLocks noGrp="1"/>
          </p:cNvSpPr>
          <p:nvPr>
            <p:ph type="dt" sz="half" idx="10"/>
          </p:nvPr>
        </p:nvSpPr>
        <p:spPr>
          <a:xfrm>
            <a:off x="8837612" y="6378128"/>
            <a:ext cx="1600200" cy="365125"/>
          </a:xfrm>
        </p:spPr>
        <p:txBody>
          <a:bodyPr>
            <a:normAutofit/>
          </a:bodyPr>
          <a:lstStyle/>
          <a:p>
            <a:pPr>
              <a:spcAft>
                <a:spcPts val="600"/>
              </a:spcAft>
            </a:pPr>
            <a:fld id="{3D811EA6-5A84-4EA8-94D6-A910A15D9617}" type="datetime1">
              <a:rPr lang="en-US">
                <a:solidFill>
                  <a:srgbClr val="FFFFFF"/>
                </a:solidFill>
              </a:rPr>
              <a:pPr>
                <a:spcAft>
                  <a:spcPts val="600"/>
                </a:spcAft>
              </a:pPr>
              <a:t>4/16/2025</a:t>
            </a:fld>
            <a:endParaRPr lang="en-US">
              <a:solidFill>
                <a:srgbClr val="FFFFFF"/>
              </a:solidFill>
            </a:endParaRPr>
          </a:p>
        </p:txBody>
      </p:sp>
      <p:pic>
        <p:nvPicPr>
          <p:cNvPr id="3" name="Picture 2" descr="A spiral bound notebook with a notepad&#10;&#10;AI-generated content may be incorrect.">
            <a:extLst>
              <a:ext uri="{FF2B5EF4-FFF2-40B4-BE49-F238E27FC236}">
                <a16:creationId xmlns:a16="http://schemas.microsoft.com/office/drawing/2014/main" id="{BD47940D-6AC3-C45E-258F-A944162803DC}"/>
              </a:ext>
            </a:extLst>
          </p:cNvPr>
          <p:cNvPicPr>
            <a:picLocks noChangeAspect="1"/>
          </p:cNvPicPr>
          <p:nvPr/>
        </p:nvPicPr>
        <p:blipFill>
          <a:blip r:embed="rId3">
            <a:extLst>
              <a:ext uri="{28A0092B-C50C-407E-A947-70E740481C1C}">
                <a14:useLocalDpi xmlns:a14="http://schemas.microsoft.com/office/drawing/2010/main" val="0"/>
              </a:ext>
            </a:extLst>
          </a:blip>
          <a:srcRect l="37452" t="5781" r="16638" b="12778"/>
          <a:stretch/>
        </p:blipFill>
        <p:spPr>
          <a:xfrm>
            <a:off x="1953385" y="1129720"/>
            <a:ext cx="2762009" cy="5469017"/>
          </a:xfrm>
          <a:prstGeom prst="rect">
            <a:avLst/>
          </a:prstGeom>
        </p:spPr>
      </p:pic>
      <p:pic>
        <p:nvPicPr>
          <p:cNvPr id="4" name="Picture 3" descr="A notebook with black text&#10;&#10;AI-generated content may be incorrect.">
            <a:extLst>
              <a:ext uri="{FF2B5EF4-FFF2-40B4-BE49-F238E27FC236}">
                <a16:creationId xmlns:a16="http://schemas.microsoft.com/office/drawing/2014/main" id="{582CA047-ED73-BE23-6A71-24D72BC3B07C}"/>
              </a:ext>
            </a:extLst>
          </p:cNvPr>
          <p:cNvPicPr>
            <a:picLocks noChangeAspect="1"/>
          </p:cNvPicPr>
          <p:nvPr/>
        </p:nvPicPr>
        <p:blipFill>
          <a:blip r:embed="rId4">
            <a:extLst>
              <a:ext uri="{28A0092B-C50C-407E-A947-70E740481C1C}">
                <a14:useLocalDpi xmlns:a14="http://schemas.microsoft.com/office/drawing/2010/main" val="0"/>
              </a:ext>
            </a:extLst>
          </a:blip>
          <a:srcRect l="10479" t="12105" r="16984" b="8192"/>
          <a:stretch/>
        </p:blipFill>
        <p:spPr>
          <a:xfrm rot="5400000">
            <a:off x="5246599" y="-52869"/>
            <a:ext cx="6575147" cy="6958872"/>
          </a:xfrm>
          <a:prstGeom prst="rect">
            <a:avLst/>
          </a:prstGeom>
        </p:spPr>
      </p:pic>
      <p:sp>
        <p:nvSpPr>
          <p:cNvPr id="6" name="TextBox 5">
            <a:extLst>
              <a:ext uri="{FF2B5EF4-FFF2-40B4-BE49-F238E27FC236}">
                <a16:creationId xmlns:a16="http://schemas.microsoft.com/office/drawing/2014/main" id="{7925C2BE-698C-7524-9A34-52F1E65B034F}"/>
              </a:ext>
            </a:extLst>
          </p:cNvPr>
          <p:cNvSpPr txBox="1"/>
          <p:nvPr/>
        </p:nvSpPr>
        <p:spPr>
          <a:xfrm>
            <a:off x="1663937" y="137412"/>
            <a:ext cx="2764668" cy="830997"/>
          </a:xfrm>
          <a:prstGeom prst="rect">
            <a:avLst/>
          </a:prstGeom>
          <a:noFill/>
          <a:ln w="38100">
            <a:solidFill>
              <a:schemeClr val="tx1"/>
            </a:solidFill>
            <a:prstDash val="sysDot"/>
          </a:ln>
        </p:spPr>
        <p:txBody>
          <a:bodyPr wrap="none" rtlCol="0">
            <a:spAutoFit/>
          </a:bodyPr>
          <a:lstStyle/>
          <a:p>
            <a:pPr algn="ctr"/>
            <a:r>
              <a:rPr lang="en-US" sz="2400" b="1">
                <a:solidFill>
                  <a:srgbClr val="6D3B42"/>
                </a:solidFill>
              </a:rPr>
              <a:t>EXAMPLE 1</a:t>
            </a:r>
          </a:p>
          <a:p>
            <a:pPr algn="ctr"/>
            <a:r>
              <a:rPr lang="en-US" sz="2400" b="1">
                <a:solidFill>
                  <a:srgbClr val="6D3B42"/>
                </a:solidFill>
              </a:rPr>
              <a:t>OCLC #1455346454</a:t>
            </a:r>
          </a:p>
        </p:txBody>
      </p:sp>
    </p:spTree>
    <p:extLst>
      <p:ext uri="{BB962C8B-B14F-4D97-AF65-F5344CB8AC3E}">
        <p14:creationId xmlns:p14="http://schemas.microsoft.com/office/powerpoint/2010/main" val="2936871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782FE-BF41-0840-FF66-D29230392B9B}"/>
              </a:ext>
            </a:extLst>
          </p:cNvPr>
          <p:cNvSpPr>
            <a:spLocks noGrp="1"/>
          </p:cNvSpPr>
          <p:nvPr>
            <p:ph type="dt" sz="half" idx="10"/>
          </p:nvPr>
        </p:nvSpPr>
        <p:spPr/>
        <p:txBody>
          <a:bodyPr/>
          <a:lstStyle/>
          <a:p>
            <a:fld id="{1B28279C-7751-450C-A599-E8FD7F460AE2}" type="datetime1">
              <a:rPr lang="en-US" smtClean="0"/>
              <a:t>4/16/2025</a:t>
            </a:fld>
            <a:endParaRPr lang="en-US"/>
          </a:p>
        </p:txBody>
      </p:sp>
      <p:pic>
        <p:nvPicPr>
          <p:cNvPr id="5" name="Picture 4">
            <a:extLst>
              <a:ext uri="{FF2B5EF4-FFF2-40B4-BE49-F238E27FC236}">
                <a16:creationId xmlns:a16="http://schemas.microsoft.com/office/drawing/2014/main" id="{5FAF20EB-2051-EB99-E281-37C41C0BD3DD}"/>
              </a:ext>
            </a:extLst>
          </p:cNvPr>
          <p:cNvPicPr>
            <a:picLocks noChangeAspect="1"/>
          </p:cNvPicPr>
          <p:nvPr/>
        </p:nvPicPr>
        <p:blipFill>
          <a:blip r:embed="rId3"/>
          <a:stretch>
            <a:fillRect/>
          </a:stretch>
        </p:blipFill>
        <p:spPr>
          <a:xfrm>
            <a:off x="1990290" y="1963384"/>
            <a:ext cx="8454553" cy="2016682"/>
          </a:xfrm>
          <a:prstGeom prst="rect">
            <a:avLst/>
          </a:prstGeom>
        </p:spPr>
      </p:pic>
      <p:sp>
        <p:nvSpPr>
          <p:cNvPr id="3" name="TextBox 2">
            <a:extLst>
              <a:ext uri="{FF2B5EF4-FFF2-40B4-BE49-F238E27FC236}">
                <a16:creationId xmlns:a16="http://schemas.microsoft.com/office/drawing/2014/main" id="{07777FD6-F841-597D-71DA-99977CB62C95}"/>
              </a:ext>
            </a:extLst>
          </p:cNvPr>
          <p:cNvSpPr txBox="1"/>
          <p:nvPr/>
        </p:nvSpPr>
        <p:spPr>
          <a:xfrm>
            <a:off x="3128921" y="382945"/>
            <a:ext cx="6183539" cy="1200329"/>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a:solidFill>
                  <a:schemeClr val="accent1"/>
                </a:solidFill>
                <a:latin typeface="Abadi"/>
              </a:rPr>
              <a:t>From the top</a:t>
            </a:r>
          </a:p>
        </p:txBody>
      </p:sp>
      <p:pic>
        <p:nvPicPr>
          <p:cNvPr id="6" name="Picture 5" descr="A blue and white sign&#10;&#10;Description automatically generated">
            <a:extLst>
              <a:ext uri="{FF2B5EF4-FFF2-40B4-BE49-F238E27FC236}">
                <a16:creationId xmlns:a16="http://schemas.microsoft.com/office/drawing/2014/main" id="{65E015BC-6358-B87D-B9DF-8721545F91C7}"/>
              </a:ext>
            </a:extLst>
          </p:cNvPr>
          <p:cNvPicPr>
            <a:picLocks noChangeAspect="1"/>
          </p:cNvPicPr>
          <p:nvPr/>
        </p:nvPicPr>
        <p:blipFill>
          <a:blip r:embed="rId4"/>
          <a:stretch>
            <a:fillRect/>
          </a:stretch>
        </p:blipFill>
        <p:spPr>
          <a:xfrm>
            <a:off x="8837612" y="5614939"/>
            <a:ext cx="2268374" cy="901796"/>
          </a:xfrm>
          <a:prstGeom prst="rect">
            <a:avLst/>
          </a:prstGeom>
        </p:spPr>
      </p:pic>
    </p:spTree>
    <p:extLst>
      <p:ext uri="{BB962C8B-B14F-4D97-AF65-F5344CB8AC3E}">
        <p14:creationId xmlns:p14="http://schemas.microsoft.com/office/powerpoint/2010/main" val="49900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A26FF4-0476-D506-A742-A612AA71B28E}"/>
              </a:ext>
            </a:extLst>
          </p:cNvPr>
          <p:cNvSpPr>
            <a:spLocks noGrp="1"/>
          </p:cNvSpPr>
          <p:nvPr>
            <p:ph type="dt" sz="half" idx="10"/>
          </p:nvPr>
        </p:nvSpPr>
        <p:spPr/>
        <p:txBody>
          <a:bodyPr/>
          <a:lstStyle/>
          <a:p>
            <a:fld id="{51D238E4-BD7A-42F9-A1B1-DFFE006816E8}" type="datetime1">
              <a:rPr lang="en-US" smtClean="0"/>
              <a:t>4/16/2025</a:t>
            </a:fld>
            <a:endParaRPr lang="en-US"/>
          </a:p>
        </p:txBody>
      </p:sp>
      <p:pic>
        <p:nvPicPr>
          <p:cNvPr id="4" name="Picture 3">
            <a:extLst>
              <a:ext uri="{FF2B5EF4-FFF2-40B4-BE49-F238E27FC236}">
                <a16:creationId xmlns:a16="http://schemas.microsoft.com/office/drawing/2014/main" id="{CBB0FD91-5E13-F327-AB94-7F0C0EA38B98}"/>
              </a:ext>
            </a:extLst>
          </p:cNvPr>
          <p:cNvPicPr>
            <a:picLocks noChangeAspect="1"/>
          </p:cNvPicPr>
          <p:nvPr/>
        </p:nvPicPr>
        <p:blipFill>
          <a:blip r:embed="rId3"/>
          <a:srcRect b="39198"/>
          <a:stretch/>
        </p:blipFill>
        <p:spPr>
          <a:xfrm>
            <a:off x="1231179" y="2766488"/>
            <a:ext cx="1444786" cy="1688427"/>
          </a:xfrm>
          <a:prstGeom prst="rect">
            <a:avLst/>
          </a:prstGeom>
        </p:spPr>
      </p:pic>
      <p:pic>
        <p:nvPicPr>
          <p:cNvPr id="6" name="Picture 5">
            <a:extLst>
              <a:ext uri="{FF2B5EF4-FFF2-40B4-BE49-F238E27FC236}">
                <a16:creationId xmlns:a16="http://schemas.microsoft.com/office/drawing/2014/main" id="{198F9BBF-C60D-669D-8A31-0F60A8D02CC7}"/>
              </a:ext>
            </a:extLst>
          </p:cNvPr>
          <p:cNvPicPr>
            <a:picLocks noChangeAspect="1"/>
          </p:cNvPicPr>
          <p:nvPr/>
        </p:nvPicPr>
        <p:blipFill>
          <a:blip r:embed="rId4"/>
          <a:stretch>
            <a:fillRect/>
          </a:stretch>
        </p:blipFill>
        <p:spPr>
          <a:xfrm>
            <a:off x="2953233" y="1499105"/>
            <a:ext cx="6392473" cy="3595021"/>
          </a:xfrm>
          <a:prstGeom prst="rect">
            <a:avLst/>
          </a:prstGeom>
        </p:spPr>
      </p:pic>
      <p:cxnSp>
        <p:nvCxnSpPr>
          <p:cNvPr id="8" name="Straight Arrow Connector 7">
            <a:extLst>
              <a:ext uri="{FF2B5EF4-FFF2-40B4-BE49-F238E27FC236}">
                <a16:creationId xmlns:a16="http://schemas.microsoft.com/office/drawing/2014/main" id="{63112C64-B9AD-8ACD-3B5B-B6A2E3671730}"/>
              </a:ext>
            </a:extLst>
          </p:cNvPr>
          <p:cNvCxnSpPr>
            <a:cxnSpLocks/>
          </p:cNvCxnSpPr>
          <p:nvPr/>
        </p:nvCxnSpPr>
        <p:spPr>
          <a:xfrm flipV="1">
            <a:off x="2312895" y="2109791"/>
            <a:ext cx="2508969" cy="1500910"/>
          </a:xfrm>
          <a:prstGeom prst="straightConnector1">
            <a:avLst/>
          </a:prstGeom>
          <a:ln w="38100">
            <a:solidFill>
              <a:srgbClr val="445B8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F8C50E-420B-DDA1-4D61-7201AD5FE7E5}"/>
              </a:ext>
            </a:extLst>
          </p:cNvPr>
          <p:cNvCxnSpPr>
            <a:cxnSpLocks/>
          </p:cNvCxnSpPr>
          <p:nvPr/>
        </p:nvCxnSpPr>
        <p:spPr>
          <a:xfrm flipV="1">
            <a:off x="2312895" y="2075937"/>
            <a:ext cx="6615952" cy="2293531"/>
          </a:xfrm>
          <a:prstGeom prst="straightConnector1">
            <a:avLst/>
          </a:prstGeom>
          <a:ln w="38100">
            <a:solidFill>
              <a:srgbClr val="445B8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7E17592-7CF7-A8D2-0EE6-ABF9E1DEC45D}"/>
              </a:ext>
            </a:extLst>
          </p:cNvPr>
          <p:cNvSpPr txBox="1"/>
          <p:nvPr/>
        </p:nvSpPr>
        <p:spPr>
          <a:xfrm>
            <a:off x="9369586" y="1977816"/>
            <a:ext cx="2453451" cy="369332"/>
          </a:xfrm>
          <a:prstGeom prst="rect">
            <a:avLst/>
          </a:prstGeom>
          <a:noFill/>
        </p:spPr>
        <p:txBody>
          <a:bodyPr wrap="square">
            <a:spAutoFit/>
          </a:bodyPr>
          <a:lstStyle/>
          <a:p>
            <a:pPr algn="l" fontAlgn="base"/>
            <a:r>
              <a:rPr lang="en-US" b="1">
                <a:effectLst/>
              </a:rPr>
              <a:t>m = Monograph/Item</a:t>
            </a:r>
            <a:endParaRPr lang="en-US">
              <a:effectLst/>
            </a:endParaRPr>
          </a:p>
        </p:txBody>
      </p:sp>
      <p:sp>
        <p:nvSpPr>
          <p:cNvPr id="27" name="TextBox 26">
            <a:extLst>
              <a:ext uri="{FF2B5EF4-FFF2-40B4-BE49-F238E27FC236}">
                <a16:creationId xmlns:a16="http://schemas.microsoft.com/office/drawing/2014/main" id="{FE5271BA-1452-2C49-D64E-88B63563E508}"/>
              </a:ext>
            </a:extLst>
          </p:cNvPr>
          <p:cNvSpPr txBox="1"/>
          <p:nvPr/>
        </p:nvSpPr>
        <p:spPr>
          <a:xfrm>
            <a:off x="2612595" y="338027"/>
            <a:ext cx="7015062" cy="707886"/>
          </a:xfrm>
          <a:prstGeom prst="rect">
            <a:avLst/>
          </a:prstGeom>
          <a:noFill/>
          <a:ln w="38100">
            <a:solidFill>
              <a:schemeClr val="tx1"/>
            </a:solidFill>
            <a:prstDash val="sysDot"/>
          </a:ln>
        </p:spPr>
        <p:txBody>
          <a:bodyPr wrap="none" rtlCol="0">
            <a:spAutoFit/>
          </a:bodyPr>
          <a:lstStyle/>
          <a:p>
            <a:pPr algn="ctr"/>
            <a:r>
              <a:rPr lang="en-US" sz="4000" b="1">
                <a:solidFill>
                  <a:srgbClr val="6D3B42"/>
                </a:solidFill>
              </a:rPr>
              <a:t>TYPE / BIBLIOGRAPHIC LEVEL</a:t>
            </a:r>
          </a:p>
        </p:txBody>
      </p:sp>
      <p:pic>
        <p:nvPicPr>
          <p:cNvPr id="5" name="Picture 4" descr="A blue and white sign&#10;&#10;Description automatically generated">
            <a:extLst>
              <a:ext uri="{FF2B5EF4-FFF2-40B4-BE49-F238E27FC236}">
                <a16:creationId xmlns:a16="http://schemas.microsoft.com/office/drawing/2014/main" id="{859FA5FB-F6F1-3F5C-8FE6-3984E4E64EBB}"/>
              </a:ext>
            </a:extLst>
          </p:cNvPr>
          <p:cNvPicPr>
            <a:picLocks noChangeAspect="1"/>
          </p:cNvPicPr>
          <p:nvPr/>
        </p:nvPicPr>
        <p:blipFill>
          <a:blip r:embed="rId5"/>
          <a:stretch>
            <a:fillRect/>
          </a:stretch>
        </p:blipFill>
        <p:spPr>
          <a:xfrm>
            <a:off x="8837612" y="5614939"/>
            <a:ext cx="2268374" cy="901796"/>
          </a:xfrm>
          <a:prstGeom prst="rect">
            <a:avLst/>
          </a:prstGeom>
        </p:spPr>
      </p:pic>
    </p:spTree>
    <p:extLst>
      <p:ext uri="{BB962C8B-B14F-4D97-AF65-F5344CB8AC3E}">
        <p14:creationId xmlns:p14="http://schemas.microsoft.com/office/powerpoint/2010/main" val="2508833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B7BDA8-E8B5-7CC5-04BD-97DD89158A6F}"/>
              </a:ext>
            </a:extLst>
          </p:cNvPr>
          <p:cNvSpPr>
            <a:spLocks noGrp="1"/>
          </p:cNvSpPr>
          <p:nvPr>
            <p:ph type="dt" sz="half" idx="10"/>
          </p:nvPr>
        </p:nvSpPr>
        <p:spPr/>
        <p:txBody>
          <a:bodyPr/>
          <a:lstStyle/>
          <a:p>
            <a:fld id="{F5DB3AD1-E103-42A6-B5FE-2E1F4F65A3F0}" type="datetime1">
              <a:rPr lang="en-US" smtClean="0"/>
              <a:t>4/16/2025</a:t>
            </a:fld>
            <a:endParaRPr lang="en-US"/>
          </a:p>
        </p:txBody>
      </p:sp>
      <p:pic>
        <p:nvPicPr>
          <p:cNvPr id="4" name="Picture 3">
            <a:extLst>
              <a:ext uri="{FF2B5EF4-FFF2-40B4-BE49-F238E27FC236}">
                <a16:creationId xmlns:a16="http://schemas.microsoft.com/office/drawing/2014/main" id="{BA20C600-D09F-68AA-F31B-AF456B977D12}"/>
              </a:ext>
            </a:extLst>
          </p:cNvPr>
          <p:cNvPicPr>
            <a:picLocks noChangeAspect="1"/>
          </p:cNvPicPr>
          <p:nvPr/>
        </p:nvPicPr>
        <p:blipFill>
          <a:blip r:embed="rId3"/>
          <a:stretch>
            <a:fillRect/>
          </a:stretch>
        </p:blipFill>
        <p:spPr>
          <a:xfrm>
            <a:off x="4533534" y="1293035"/>
            <a:ext cx="2464112" cy="1322685"/>
          </a:xfrm>
          <a:prstGeom prst="rect">
            <a:avLst/>
          </a:prstGeom>
        </p:spPr>
      </p:pic>
      <p:graphicFrame>
        <p:nvGraphicFramePr>
          <p:cNvPr id="5" name="Table 4">
            <a:extLst>
              <a:ext uri="{FF2B5EF4-FFF2-40B4-BE49-F238E27FC236}">
                <a16:creationId xmlns:a16="http://schemas.microsoft.com/office/drawing/2014/main" id="{D8BA62CA-F64A-6333-6E86-820E9F39AA3F}"/>
              </a:ext>
            </a:extLst>
          </p:cNvPr>
          <p:cNvGraphicFramePr>
            <a:graphicFrameLocks noGrp="1"/>
          </p:cNvGraphicFramePr>
          <p:nvPr>
            <p:extLst>
              <p:ext uri="{D42A27DB-BD31-4B8C-83A1-F6EECF244321}">
                <p14:modId xmlns:p14="http://schemas.microsoft.com/office/powerpoint/2010/main" val="2942185116"/>
              </p:ext>
            </p:extLst>
          </p:nvPr>
        </p:nvGraphicFramePr>
        <p:xfrm>
          <a:off x="2698567" y="3108426"/>
          <a:ext cx="6572052" cy="2104644"/>
        </p:xfrm>
        <a:graphic>
          <a:graphicData uri="http://schemas.openxmlformats.org/drawingml/2006/table">
            <a:tbl>
              <a:tblPr/>
              <a:tblGrid>
                <a:gridCol w="394322">
                  <a:extLst>
                    <a:ext uri="{9D8B030D-6E8A-4147-A177-3AD203B41FA5}">
                      <a16:colId xmlns:a16="http://schemas.microsoft.com/office/drawing/2014/main" val="2402897414"/>
                    </a:ext>
                  </a:extLst>
                </a:gridCol>
                <a:gridCol w="6177730">
                  <a:extLst>
                    <a:ext uri="{9D8B030D-6E8A-4147-A177-3AD203B41FA5}">
                      <a16:colId xmlns:a16="http://schemas.microsoft.com/office/drawing/2014/main" val="1959857908"/>
                    </a:ext>
                  </a:extLst>
                </a:gridCol>
              </a:tblGrid>
              <a:tr h="2104644">
                <a:tc>
                  <a:txBody>
                    <a:bodyPr/>
                    <a:lstStyle/>
                    <a:p>
                      <a:pPr algn="l" fontAlgn="base"/>
                      <a:r>
                        <a:rPr lang="en-US" b="1" err="1">
                          <a:effectLst/>
                        </a:rPr>
                        <a:t>i</a:t>
                      </a:r>
                      <a:endParaRPr lang="en-US" err="1">
                        <a:effectLst/>
                      </a:endParaRPr>
                    </a:p>
                  </a:txBody>
                  <a:tcPr anchor="ctr">
                    <a:lnL>
                      <a:noFill/>
                    </a:lnL>
                    <a:lnR>
                      <a:noFill/>
                    </a:lnR>
                    <a:lnT>
                      <a:noFill/>
                    </a:lnT>
                    <a:lnB>
                      <a:noFill/>
                    </a:lnB>
                    <a:solidFill>
                      <a:srgbClr val="FFFFFF"/>
                    </a:solidFill>
                  </a:tcPr>
                </a:tc>
                <a:tc>
                  <a:txBody>
                    <a:bodyPr/>
                    <a:lstStyle/>
                    <a:p>
                      <a:pPr algn="l" fontAlgn="base"/>
                      <a:r>
                        <a:rPr lang="en-US" b="1" u="sng">
                          <a:effectLst/>
                        </a:rPr>
                        <a:t>Desc</a:t>
                      </a:r>
                    </a:p>
                    <a:p>
                      <a:pPr algn="l" fontAlgn="base"/>
                      <a:endParaRPr lang="en-US" b="1" u="sng">
                        <a:effectLst/>
                      </a:endParaRPr>
                    </a:p>
                    <a:p>
                      <a:pPr algn="l" fontAlgn="base"/>
                      <a:r>
                        <a:rPr lang="en-US" b="1">
                          <a:effectLst/>
                        </a:rPr>
                        <a:t>ISBD</a:t>
                      </a:r>
                      <a:r>
                        <a:rPr lang="en-US">
                          <a:effectLst/>
                        </a:rPr>
                        <a:t>. Descriptive portion of the record contains the punctuation provisions of ISBD.</a:t>
                      </a:r>
                    </a:p>
                  </a:txBody>
                  <a:tcPr anchor="ctr">
                    <a:lnL>
                      <a:noFill/>
                    </a:lnL>
                    <a:lnR>
                      <a:noFill/>
                    </a:lnR>
                    <a:lnT>
                      <a:noFill/>
                    </a:lnT>
                    <a:lnB>
                      <a:noFill/>
                    </a:lnB>
                    <a:solidFill>
                      <a:srgbClr val="FFFFFF"/>
                    </a:solidFill>
                  </a:tcPr>
                </a:tc>
                <a:extLst>
                  <a:ext uri="{0D108BD9-81ED-4DB2-BD59-A6C34878D82A}">
                    <a16:rowId xmlns:a16="http://schemas.microsoft.com/office/drawing/2014/main" val="1509105986"/>
                  </a:ext>
                </a:extLst>
              </a:tr>
            </a:tbl>
          </a:graphicData>
        </a:graphic>
      </p:graphicFrame>
      <p:sp>
        <p:nvSpPr>
          <p:cNvPr id="6" name="TextBox 5">
            <a:extLst>
              <a:ext uri="{FF2B5EF4-FFF2-40B4-BE49-F238E27FC236}">
                <a16:creationId xmlns:a16="http://schemas.microsoft.com/office/drawing/2014/main" id="{5747380B-115E-EE23-91C5-01B9DF12E2DF}"/>
              </a:ext>
            </a:extLst>
          </p:cNvPr>
          <p:cNvSpPr txBox="1"/>
          <p:nvPr/>
        </p:nvSpPr>
        <p:spPr>
          <a:xfrm>
            <a:off x="2180942" y="338027"/>
            <a:ext cx="8122790" cy="707886"/>
          </a:xfrm>
          <a:prstGeom prst="rect">
            <a:avLst/>
          </a:prstGeom>
          <a:noFill/>
          <a:ln w="38100">
            <a:solidFill>
              <a:schemeClr val="tx1"/>
            </a:solidFill>
            <a:prstDash val="sysDot"/>
          </a:ln>
        </p:spPr>
        <p:txBody>
          <a:bodyPr wrap="square" rtlCol="0">
            <a:spAutoFit/>
          </a:bodyPr>
          <a:lstStyle/>
          <a:p>
            <a:pPr algn="ctr"/>
            <a:r>
              <a:rPr lang="en-US" sz="4000" b="1">
                <a:solidFill>
                  <a:srgbClr val="6D3B42"/>
                </a:solidFill>
              </a:rPr>
              <a:t>DESCRIPTIVE CATALOGING FORM</a:t>
            </a:r>
          </a:p>
        </p:txBody>
      </p:sp>
      <p:pic>
        <p:nvPicPr>
          <p:cNvPr id="7" name="Picture 6" descr="A blue and white sign&#10;&#10;Description automatically generated">
            <a:extLst>
              <a:ext uri="{FF2B5EF4-FFF2-40B4-BE49-F238E27FC236}">
                <a16:creationId xmlns:a16="http://schemas.microsoft.com/office/drawing/2014/main" id="{443C0918-7861-79C5-B14A-1E44562E9BC7}"/>
              </a:ext>
            </a:extLst>
          </p:cNvPr>
          <p:cNvPicPr>
            <a:picLocks noChangeAspect="1"/>
          </p:cNvPicPr>
          <p:nvPr/>
        </p:nvPicPr>
        <p:blipFill>
          <a:blip r:embed="rId4"/>
          <a:stretch>
            <a:fillRect/>
          </a:stretch>
        </p:blipFill>
        <p:spPr>
          <a:xfrm>
            <a:off x="8837612" y="5614939"/>
            <a:ext cx="2268374" cy="901796"/>
          </a:xfrm>
          <a:prstGeom prst="rect">
            <a:avLst/>
          </a:prstGeom>
        </p:spPr>
      </p:pic>
    </p:spTree>
    <p:extLst>
      <p:ext uri="{BB962C8B-B14F-4D97-AF65-F5344CB8AC3E}">
        <p14:creationId xmlns:p14="http://schemas.microsoft.com/office/powerpoint/2010/main" val="21043646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3A0C1C8EEE0440B74CAB231F157A23" ma:contentTypeVersion="20" ma:contentTypeDescription="Create a new document." ma:contentTypeScope="" ma:versionID="34c52eea6783fe299ab98fec46721f85">
  <xsd:schema xmlns:xsd="http://www.w3.org/2001/XMLSchema" xmlns:xs="http://www.w3.org/2001/XMLSchema" xmlns:p="http://schemas.microsoft.com/office/2006/metadata/properties" xmlns:ns2="84d73e86-90d7-45a1-a792-35a39d6fa55d" xmlns:ns3="491c43ce-54a1-4fda-a61b-10adbb923a01" targetNamespace="http://schemas.microsoft.com/office/2006/metadata/properties" ma:root="true" ma:fieldsID="8640ab4188e477a491e68059b2baa400" ns2:_="" ns3:_="">
    <xsd:import namespace="84d73e86-90d7-45a1-a792-35a39d6fa55d"/>
    <xsd:import namespace="491c43ce-54a1-4fda-a61b-10adbb923a0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d73e86-90d7-45a1-a792-35a39d6fa55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46ab139-beac-4a0c-b3a9-d02764f684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1c43ce-54a1-4fda-a61b-10adbb923a0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12104e9-5f9b-4980-8abb-7b4028d8bf83}" ma:internalName="TaxCatchAll" ma:showField="CatchAllData" ma:web="491c43ce-54a1-4fda-a61b-10adbb923a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91c43ce-54a1-4fda-a61b-10adbb923a01" xsi:nil="true"/>
    <lcf76f155ced4ddcb4097134ff3c332f xmlns="84d73e86-90d7-45a1-a792-35a39d6fa5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6E1231A-442F-4B3A-9D46-0D656950471A}">
  <ds:schemaRefs>
    <ds:schemaRef ds:uri="491c43ce-54a1-4fda-a61b-10adbb923a01"/>
    <ds:schemaRef ds:uri="84d73e86-90d7-45a1-a792-35a39d6fa5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6595EA5-7A11-4493-86DE-D690D34B735E}">
  <ds:schemaRefs>
    <ds:schemaRef ds:uri="http://schemas.microsoft.com/sharepoint/v3/contenttype/forms"/>
  </ds:schemaRefs>
</ds:datastoreItem>
</file>

<file path=customXml/itemProps3.xml><?xml version="1.0" encoding="utf-8"?>
<ds:datastoreItem xmlns:ds="http://schemas.openxmlformats.org/officeDocument/2006/customXml" ds:itemID="{0B44AE24-3D43-4A13-9275-F2EA4BD570FF}">
  <ds:schemaRefs>
    <ds:schemaRef ds:uri="491c43ce-54a1-4fda-a61b-10adbb923a01"/>
    <ds:schemaRef ds:uri="84d73e86-90d7-45a1-a792-35a39d6fa5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TM03457496[[fn=Parallax]]</Template>
  <Application>Microsoft Office PowerPoint</Application>
  <PresentationFormat>Widescreen</PresentationFormat>
  <Slides>35</Slides>
  <Notes>34</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Jace Cook</dc:creator>
  <cp:revision>1</cp:revision>
  <dcterms:created xsi:type="dcterms:W3CDTF">2023-02-23T17:11:24Z</dcterms:created>
  <dcterms:modified xsi:type="dcterms:W3CDTF">2025-04-16T20:37:39Z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0x010100343A0C1C8EEE0440B74CAB231F157A23</vt:lpwstr>
  </property>
  <property fmtid="{D5CDD505-2E9C-101B-9397-08002B2CF9AE}" pid="3" name="MediaServiceImageTags">
    <vt:lpwstr/>
  </property>
</Properties>
</file>