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39"/>
  </p:notesMasterIdLst>
  <p:handoutMasterIdLst>
    <p:handoutMasterId r:id="rId40"/>
  </p:handoutMasterIdLst>
  <p:sldIdLst>
    <p:sldId id="256" r:id="rId6"/>
    <p:sldId id="279" r:id="rId7"/>
    <p:sldId id="301" r:id="rId8"/>
    <p:sldId id="303" r:id="rId9"/>
    <p:sldId id="296" r:id="rId10"/>
    <p:sldId id="284" r:id="rId11"/>
    <p:sldId id="297" r:id="rId12"/>
    <p:sldId id="272" r:id="rId13"/>
    <p:sldId id="273" r:id="rId14"/>
    <p:sldId id="274" r:id="rId15"/>
    <p:sldId id="276" r:id="rId16"/>
    <p:sldId id="278" r:id="rId17"/>
    <p:sldId id="277" r:id="rId18"/>
    <p:sldId id="310" r:id="rId19"/>
    <p:sldId id="311" r:id="rId20"/>
    <p:sldId id="312" r:id="rId21"/>
    <p:sldId id="313" r:id="rId22"/>
    <p:sldId id="314" r:id="rId23"/>
    <p:sldId id="315" r:id="rId24"/>
    <p:sldId id="282" r:id="rId25"/>
    <p:sldId id="285" r:id="rId26"/>
    <p:sldId id="283" r:id="rId27"/>
    <p:sldId id="286" r:id="rId28"/>
    <p:sldId id="294" r:id="rId29"/>
    <p:sldId id="304" r:id="rId30"/>
    <p:sldId id="298" r:id="rId31"/>
    <p:sldId id="289" r:id="rId32"/>
    <p:sldId id="299" r:id="rId33"/>
    <p:sldId id="288" r:id="rId34"/>
    <p:sldId id="292" r:id="rId35"/>
    <p:sldId id="302" r:id="rId36"/>
    <p:sldId id="307" r:id="rId37"/>
    <p:sldId id="30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3064"/>
    <a:srgbClr val="8998B2"/>
    <a:srgbClr val="999999"/>
    <a:srgbClr val="DECFE0"/>
    <a:srgbClr val="DEC0E4"/>
    <a:srgbClr val="BEA0C0"/>
    <a:srgbClr val="7C40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51FB8-EC77-1BE0-F59E-6AA5707108FE}" v="4" dt="2025-05-12T13:59:13.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Johnson" userId="S::ljohnson@illinoisheartland.org::d38c96b4-9687-4f5f-8970-b6d0314baf2c" providerId="AD" clId="Web-{426F49D5-D4A3-4BDF-951D-9D601D9FC968}"/>
    <pc:docChg chg="addSld modSld">
      <pc:chgData name="Linda Johnson" userId="S::ljohnson@illinoisheartland.org::d38c96b4-9687-4f5f-8970-b6d0314baf2c" providerId="AD" clId="Web-{426F49D5-D4A3-4BDF-951D-9D601D9FC968}" dt="2025-05-08T15:12:30.835" v="7" actId="20577"/>
      <pc:docMkLst>
        <pc:docMk/>
      </pc:docMkLst>
      <pc:sldChg chg="modSp new">
        <pc:chgData name="Linda Johnson" userId="S::ljohnson@illinoisheartland.org::d38c96b4-9687-4f5f-8970-b6d0314baf2c" providerId="AD" clId="Web-{426F49D5-D4A3-4BDF-951D-9D601D9FC968}" dt="2025-05-08T15:12:30.835" v="7" actId="20577"/>
        <pc:sldMkLst>
          <pc:docMk/>
          <pc:sldMk cId="1947095822" sldId="304"/>
        </pc:sldMkLst>
        <pc:spChg chg="mod">
          <ac:chgData name="Linda Johnson" userId="S::ljohnson@illinoisheartland.org::d38c96b4-9687-4f5f-8970-b6d0314baf2c" providerId="AD" clId="Web-{426F49D5-D4A3-4BDF-951D-9D601D9FC968}" dt="2025-05-08T15:12:30.835" v="7" actId="20577"/>
          <ac:spMkLst>
            <pc:docMk/>
            <pc:sldMk cId="1947095822" sldId="304"/>
            <ac:spMk id="2" creationId="{FE93C18B-A86A-595B-B55A-ED5E19E35565}"/>
          </ac:spMkLst>
        </pc:spChg>
      </pc:sldChg>
    </pc:docChg>
  </pc:docChgLst>
  <pc:docChgLst>
    <pc:chgData name="Linda Johnson" userId="S::ljohnson@illinoisheartland.org::d38c96b4-9687-4f5f-8970-b6d0314baf2c" providerId="AD" clId="Web-{0EAE95F3-55CF-4B3A-A244-7E1B6B3D9448}"/>
    <pc:docChg chg="modSld">
      <pc:chgData name="Linda Johnson" userId="S::ljohnson@illinoisheartland.org::d38c96b4-9687-4f5f-8970-b6d0314baf2c" providerId="AD" clId="Web-{0EAE95F3-55CF-4B3A-A244-7E1B6B3D9448}" dt="2025-05-08T18:31:23.237" v="57" actId="14100"/>
      <pc:docMkLst>
        <pc:docMk/>
      </pc:docMkLst>
      <pc:sldChg chg="addSp delSp modSp">
        <pc:chgData name="Linda Johnson" userId="S::ljohnson@illinoisheartland.org::d38c96b4-9687-4f5f-8970-b6d0314baf2c" providerId="AD" clId="Web-{0EAE95F3-55CF-4B3A-A244-7E1B6B3D9448}" dt="2025-05-08T18:31:23.237" v="57" actId="14100"/>
        <pc:sldMkLst>
          <pc:docMk/>
          <pc:sldMk cId="1947095822" sldId="304"/>
        </pc:sldMkLst>
        <pc:spChg chg="mod">
          <ac:chgData name="Linda Johnson" userId="S::ljohnson@illinoisheartland.org::d38c96b4-9687-4f5f-8970-b6d0314baf2c" providerId="AD" clId="Web-{0EAE95F3-55CF-4B3A-A244-7E1B6B3D9448}" dt="2025-05-08T18:29:27.393" v="6" actId="20577"/>
          <ac:spMkLst>
            <pc:docMk/>
            <pc:sldMk cId="1947095822" sldId="304"/>
            <ac:spMk id="2" creationId="{FE93C18B-A86A-595B-B55A-ED5E19E35565}"/>
          </ac:spMkLst>
        </pc:spChg>
        <pc:spChg chg="add del mod">
          <ac:chgData name="Linda Johnson" userId="S::ljohnson@illinoisheartland.org::d38c96b4-9687-4f5f-8970-b6d0314baf2c" providerId="AD" clId="Web-{0EAE95F3-55CF-4B3A-A244-7E1B6B3D9448}" dt="2025-05-08T18:29:39.643" v="9"/>
          <ac:spMkLst>
            <pc:docMk/>
            <pc:sldMk cId="1947095822" sldId="304"/>
            <ac:spMk id="3" creationId="{01984DEC-55C6-3B89-A6ED-330C03D3ECA3}"/>
          </ac:spMkLst>
        </pc:spChg>
        <pc:spChg chg="add mod">
          <ac:chgData name="Linda Johnson" userId="S::ljohnson@illinoisheartland.org::d38c96b4-9687-4f5f-8970-b6d0314baf2c" providerId="AD" clId="Web-{0EAE95F3-55CF-4B3A-A244-7E1B6B3D9448}" dt="2025-05-08T18:31:23.237" v="57" actId="14100"/>
          <ac:spMkLst>
            <pc:docMk/>
            <pc:sldMk cId="1947095822" sldId="304"/>
            <ac:spMk id="4" creationId="{73FF8A20-79AF-ADE4-9106-5513FAEE3B95}"/>
          </ac:spMkLst>
        </pc:spChg>
        <pc:spChg chg="mod">
          <ac:chgData name="Linda Johnson" userId="S::ljohnson@illinoisheartland.org::d38c96b4-9687-4f5f-8970-b6d0314baf2c" providerId="AD" clId="Web-{0EAE95F3-55CF-4B3A-A244-7E1B6B3D9448}" dt="2025-05-08T18:31:09.549" v="54" actId="1076"/>
          <ac:spMkLst>
            <pc:docMk/>
            <pc:sldMk cId="1947095822" sldId="304"/>
            <ac:spMk id="6" creationId="{B37ED12A-E8E0-B14B-EB12-BAF855F959AE}"/>
          </ac:spMkLst>
        </pc:spChg>
        <pc:spChg chg="mod">
          <ac:chgData name="Linda Johnson" userId="S::ljohnson@illinoisheartland.org::d38c96b4-9687-4f5f-8970-b6d0314baf2c" providerId="AD" clId="Web-{0EAE95F3-55CF-4B3A-A244-7E1B6B3D9448}" dt="2025-05-08T18:31:14.424" v="55" actId="1076"/>
          <ac:spMkLst>
            <pc:docMk/>
            <pc:sldMk cId="1947095822" sldId="304"/>
            <ac:spMk id="7" creationId="{65CEFE39-73FC-68D0-B581-B538CEA6E443}"/>
          </ac:spMkLst>
        </pc:spChg>
        <pc:spChg chg="mod">
          <ac:chgData name="Linda Johnson" userId="S::ljohnson@illinoisheartland.org::d38c96b4-9687-4f5f-8970-b6d0314baf2c" providerId="AD" clId="Web-{0EAE95F3-55CF-4B3A-A244-7E1B6B3D9448}" dt="2025-05-08T18:31:18.003" v="56" actId="1076"/>
          <ac:spMkLst>
            <pc:docMk/>
            <pc:sldMk cId="1947095822" sldId="304"/>
            <ac:spMk id="8" creationId="{672D385D-00EA-C953-DBE5-F1A4F268521F}"/>
          </ac:spMkLst>
        </pc:spChg>
        <pc:picChg chg="mod">
          <ac:chgData name="Linda Johnson" userId="S::ljohnson@illinoisheartland.org::d38c96b4-9687-4f5f-8970-b6d0314baf2c" providerId="AD" clId="Web-{0EAE95F3-55CF-4B3A-A244-7E1B6B3D9448}" dt="2025-05-08T18:31:00.987" v="53" actId="1076"/>
          <ac:picMkLst>
            <pc:docMk/>
            <pc:sldMk cId="1947095822" sldId="304"/>
            <ac:picMk id="5" creationId="{9972D70F-0758-BC4C-A1B2-42A90FA579DC}"/>
          </ac:picMkLst>
        </pc:picChg>
      </pc:sldChg>
    </pc:docChg>
  </pc:docChgLst>
  <pc:docChgLst>
    <pc:chgData name="Charlie Jorgenson" userId="S::cjorgenson@illinoisheartland.org::43773b86-39dd-4c33-be16-ef2051b7ad98" providerId="AD" clId="Web-{606C09D9-09DA-7BE7-ED0A-E6EB64DF30A0}"/>
    <pc:docChg chg="modSld">
      <pc:chgData name="Charlie Jorgenson" userId="S::cjorgenson@illinoisheartland.org::43773b86-39dd-4c33-be16-ef2051b7ad98" providerId="AD" clId="Web-{606C09D9-09DA-7BE7-ED0A-E6EB64DF30A0}" dt="2025-05-09T21:32:53.492" v="0" actId="20577"/>
      <pc:docMkLst>
        <pc:docMk/>
      </pc:docMkLst>
      <pc:sldChg chg="modSp">
        <pc:chgData name="Charlie Jorgenson" userId="S::cjorgenson@illinoisheartland.org::43773b86-39dd-4c33-be16-ef2051b7ad98" providerId="AD" clId="Web-{606C09D9-09DA-7BE7-ED0A-E6EB64DF30A0}" dt="2025-05-09T21:32:53.492" v="0" actId="20577"/>
        <pc:sldMkLst>
          <pc:docMk/>
          <pc:sldMk cId="1065687533" sldId="310"/>
        </pc:sldMkLst>
        <pc:spChg chg="mod">
          <ac:chgData name="Charlie Jorgenson" userId="S::cjorgenson@illinoisheartland.org::43773b86-39dd-4c33-be16-ef2051b7ad98" providerId="AD" clId="Web-{606C09D9-09DA-7BE7-ED0A-E6EB64DF30A0}" dt="2025-05-09T21:32:53.492" v="0" actId="20577"/>
          <ac:spMkLst>
            <pc:docMk/>
            <pc:sldMk cId="1065687533" sldId="310"/>
            <ac:spMk id="6" creationId="{3403C661-42B3-5864-4FF4-0F12E5A74F46}"/>
          </ac:spMkLst>
        </pc:spChg>
      </pc:sldChg>
    </pc:docChg>
  </pc:docChgLst>
  <pc:docChgLst>
    <pc:chgData name="Linda Johnson" userId="S::ljohnson@illinoisheartland.org::d38c96b4-9687-4f5f-8970-b6d0314baf2c" providerId="AD" clId="Web-{D674E087-C8EF-4DFD-BAF4-C64433667385}"/>
    <pc:docChg chg="delSld modSld sldOrd">
      <pc:chgData name="Linda Johnson" userId="S::ljohnson@illinoisheartland.org::d38c96b4-9687-4f5f-8970-b6d0314baf2c" providerId="AD" clId="Web-{D674E087-C8EF-4DFD-BAF4-C64433667385}" dt="2025-05-08T16:15:42.380" v="63" actId="14100"/>
      <pc:docMkLst>
        <pc:docMk/>
      </pc:docMkLst>
      <pc:sldChg chg="addSp delSp modSp">
        <pc:chgData name="Linda Johnson" userId="S::ljohnson@illinoisheartland.org::d38c96b4-9687-4f5f-8970-b6d0314baf2c" providerId="AD" clId="Web-{D674E087-C8EF-4DFD-BAF4-C64433667385}" dt="2025-05-08T16:12:56.959" v="43" actId="20577"/>
        <pc:sldMkLst>
          <pc:docMk/>
          <pc:sldMk cId="4163685040" sldId="264"/>
        </pc:sldMkLst>
        <pc:spChg chg="add del mod">
          <ac:chgData name="Linda Johnson" userId="S::ljohnson@illinoisheartland.org::d38c96b4-9687-4f5f-8970-b6d0314baf2c" providerId="AD" clId="Web-{D674E087-C8EF-4DFD-BAF4-C64433667385}" dt="2025-05-08T16:12:30.912" v="31"/>
          <ac:spMkLst>
            <pc:docMk/>
            <pc:sldMk cId="4163685040" sldId="264"/>
            <ac:spMk id="2" creationId="{259C9753-3CC7-C7E3-580C-71E2E30E3F31}"/>
          </ac:spMkLst>
        </pc:spChg>
        <pc:spChg chg="add mod">
          <ac:chgData name="Linda Johnson" userId="S::ljohnson@illinoisheartland.org::d38c96b4-9687-4f5f-8970-b6d0314baf2c" providerId="AD" clId="Web-{D674E087-C8EF-4DFD-BAF4-C64433667385}" dt="2025-05-08T16:12:56.959" v="43" actId="20577"/>
          <ac:spMkLst>
            <pc:docMk/>
            <pc:sldMk cId="4163685040" sldId="264"/>
            <ac:spMk id="4" creationId="{D5F5EA89-6A55-3149-9956-B8CB7A28DBAC}"/>
          </ac:spMkLst>
        </pc:spChg>
      </pc:sldChg>
      <pc:sldChg chg="addSp">
        <pc:chgData name="Linda Johnson" userId="S::ljohnson@illinoisheartland.org::d38c96b4-9687-4f5f-8970-b6d0314baf2c" providerId="AD" clId="Web-{D674E087-C8EF-4DFD-BAF4-C64433667385}" dt="2025-05-08T16:13:02.662" v="44"/>
        <pc:sldMkLst>
          <pc:docMk/>
          <pc:sldMk cId="211843309" sldId="266"/>
        </pc:sldMkLst>
        <pc:spChg chg="add">
          <ac:chgData name="Linda Johnson" userId="S::ljohnson@illinoisheartland.org::d38c96b4-9687-4f5f-8970-b6d0314baf2c" providerId="AD" clId="Web-{D674E087-C8EF-4DFD-BAF4-C64433667385}" dt="2025-05-08T16:13:02.662" v="44"/>
          <ac:spMkLst>
            <pc:docMk/>
            <pc:sldMk cId="211843309" sldId="266"/>
            <ac:spMk id="4" creationId="{188A2A19-33B2-F15B-B1F7-AA89FAEB824E}"/>
          </ac:spMkLst>
        </pc:spChg>
      </pc:sldChg>
      <pc:sldChg chg="addSp modSp">
        <pc:chgData name="Linda Johnson" userId="S::ljohnson@illinoisheartland.org::d38c96b4-9687-4f5f-8970-b6d0314baf2c" providerId="AD" clId="Web-{D674E087-C8EF-4DFD-BAF4-C64433667385}" dt="2025-05-08T16:13:09.412" v="46" actId="1076"/>
        <pc:sldMkLst>
          <pc:docMk/>
          <pc:sldMk cId="2637055618" sldId="267"/>
        </pc:sldMkLst>
        <pc:spChg chg="add mod">
          <ac:chgData name="Linda Johnson" userId="S::ljohnson@illinoisheartland.org::d38c96b4-9687-4f5f-8970-b6d0314baf2c" providerId="AD" clId="Web-{D674E087-C8EF-4DFD-BAF4-C64433667385}" dt="2025-05-08T16:13:09.412" v="46" actId="1076"/>
          <ac:spMkLst>
            <pc:docMk/>
            <pc:sldMk cId="2637055618" sldId="267"/>
            <ac:spMk id="4" creationId="{FCB51D93-F3AF-FAC3-E620-AB6CF5209ADC}"/>
          </ac:spMkLst>
        </pc:spChg>
      </pc:sldChg>
      <pc:sldChg chg="addSp modSp">
        <pc:chgData name="Linda Johnson" userId="S::ljohnson@illinoisheartland.org::d38c96b4-9687-4f5f-8970-b6d0314baf2c" providerId="AD" clId="Web-{D674E087-C8EF-4DFD-BAF4-C64433667385}" dt="2025-05-08T16:13:19.349" v="48" actId="1076"/>
        <pc:sldMkLst>
          <pc:docMk/>
          <pc:sldMk cId="1968800711" sldId="268"/>
        </pc:sldMkLst>
        <pc:spChg chg="add mod">
          <ac:chgData name="Linda Johnson" userId="S::ljohnson@illinoisheartland.org::d38c96b4-9687-4f5f-8970-b6d0314baf2c" providerId="AD" clId="Web-{D674E087-C8EF-4DFD-BAF4-C64433667385}" dt="2025-05-08T16:13:19.349" v="48" actId="1076"/>
          <ac:spMkLst>
            <pc:docMk/>
            <pc:sldMk cId="1968800711" sldId="268"/>
            <ac:spMk id="4" creationId="{3B22CAD0-DDD0-1F0F-74E8-D7A980F73E7F}"/>
          </ac:spMkLst>
        </pc:spChg>
      </pc:sldChg>
      <pc:sldChg chg="addSp modSp">
        <pc:chgData name="Linda Johnson" userId="S::ljohnson@illinoisheartland.org::d38c96b4-9687-4f5f-8970-b6d0314baf2c" providerId="AD" clId="Web-{D674E087-C8EF-4DFD-BAF4-C64433667385}" dt="2025-05-08T16:13:26.099" v="50" actId="1076"/>
        <pc:sldMkLst>
          <pc:docMk/>
          <pc:sldMk cId="54748819" sldId="269"/>
        </pc:sldMkLst>
        <pc:spChg chg="add mod">
          <ac:chgData name="Linda Johnson" userId="S::ljohnson@illinoisheartland.org::d38c96b4-9687-4f5f-8970-b6d0314baf2c" providerId="AD" clId="Web-{D674E087-C8EF-4DFD-BAF4-C64433667385}" dt="2025-05-08T16:13:26.099" v="50" actId="1076"/>
          <ac:spMkLst>
            <pc:docMk/>
            <pc:sldMk cId="54748819" sldId="269"/>
            <ac:spMk id="4" creationId="{0908B61B-71C3-D974-3FCA-594CC8AC96C2}"/>
          </ac:spMkLst>
        </pc:spChg>
      </pc:sldChg>
      <pc:sldChg chg="addSp modSp">
        <pc:chgData name="Linda Johnson" userId="S::ljohnson@illinoisheartland.org::d38c96b4-9687-4f5f-8970-b6d0314baf2c" providerId="AD" clId="Web-{D674E087-C8EF-4DFD-BAF4-C64433667385}" dt="2025-05-08T16:13:33.130" v="52" actId="1076"/>
        <pc:sldMkLst>
          <pc:docMk/>
          <pc:sldMk cId="1336036682" sldId="270"/>
        </pc:sldMkLst>
        <pc:spChg chg="add mod">
          <ac:chgData name="Linda Johnson" userId="S::ljohnson@illinoisheartland.org::d38c96b4-9687-4f5f-8970-b6d0314baf2c" providerId="AD" clId="Web-{D674E087-C8EF-4DFD-BAF4-C64433667385}" dt="2025-05-08T16:13:33.130" v="52" actId="1076"/>
          <ac:spMkLst>
            <pc:docMk/>
            <pc:sldMk cId="1336036682" sldId="270"/>
            <ac:spMk id="4" creationId="{C48C2C0E-58AB-B001-C6B3-339A491B9D23}"/>
          </ac:spMkLst>
        </pc:spChg>
      </pc:sldChg>
      <pc:sldChg chg="addSp modSp">
        <pc:chgData name="Linda Johnson" userId="S::ljohnson@illinoisheartland.org::d38c96b4-9687-4f5f-8970-b6d0314baf2c" providerId="AD" clId="Web-{D674E087-C8EF-4DFD-BAF4-C64433667385}" dt="2025-05-08T16:13:41.349" v="54" actId="1076"/>
        <pc:sldMkLst>
          <pc:docMk/>
          <pc:sldMk cId="2227064442" sldId="271"/>
        </pc:sldMkLst>
        <pc:spChg chg="add mod">
          <ac:chgData name="Linda Johnson" userId="S::ljohnson@illinoisheartland.org::d38c96b4-9687-4f5f-8970-b6d0314baf2c" providerId="AD" clId="Web-{D674E087-C8EF-4DFD-BAF4-C64433667385}" dt="2025-05-08T16:13:41.349" v="54" actId="1076"/>
          <ac:spMkLst>
            <pc:docMk/>
            <pc:sldMk cId="2227064442" sldId="271"/>
            <ac:spMk id="4" creationId="{05ED7F2F-0F9A-EAE1-6ACE-B586306EA114}"/>
          </ac:spMkLst>
        </pc:spChg>
      </pc:sldChg>
      <pc:sldChg chg="addSp modSp ord">
        <pc:chgData name="Linda Johnson" userId="S::ljohnson@illinoisheartland.org::d38c96b4-9687-4f5f-8970-b6d0314baf2c" providerId="AD" clId="Web-{D674E087-C8EF-4DFD-BAF4-C64433667385}" dt="2025-05-08T16:08:50.460" v="22" actId="1076"/>
        <pc:sldMkLst>
          <pc:docMk/>
          <pc:sldMk cId="662985382" sldId="272"/>
        </pc:sldMkLst>
        <pc:spChg chg="add mod">
          <ac:chgData name="Linda Johnson" userId="S::ljohnson@illinoisheartland.org::d38c96b4-9687-4f5f-8970-b6d0314baf2c" providerId="AD" clId="Web-{D674E087-C8EF-4DFD-BAF4-C64433667385}" dt="2025-05-08T16:08:50.460" v="22" actId="1076"/>
          <ac:spMkLst>
            <pc:docMk/>
            <pc:sldMk cId="662985382" sldId="272"/>
            <ac:spMk id="2" creationId="{F306C032-983E-71C2-C877-B3F94ABC0277}"/>
          </ac:spMkLst>
        </pc:spChg>
      </pc:sldChg>
      <pc:sldChg chg="ord">
        <pc:chgData name="Linda Johnson" userId="S::ljohnson@illinoisheartland.org::d38c96b4-9687-4f5f-8970-b6d0314baf2c" providerId="AD" clId="Web-{D674E087-C8EF-4DFD-BAF4-C64433667385}" dt="2025-05-08T16:09:25.163" v="23"/>
        <pc:sldMkLst>
          <pc:docMk/>
          <pc:sldMk cId="4171236968" sldId="273"/>
        </pc:sldMkLst>
      </pc:sldChg>
      <pc:sldChg chg="ord">
        <pc:chgData name="Linda Johnson" userId="S::ljohnson@illinoisheartland.org::d38c96b4-9687-4f5f-8970-b6d0314baf2c" providerId="AD" clId="Web-{D674E087-C8EF-4DFD-BAF4-C64433667385}" dt="2025-05-08T16:09:55.819" v="24"/>
        <pc:sldMkLst>
          <pc:docMk/>
          <pc:sldMk cId="4250812464" sldId="274"/>
        </pc:sldMkLst>
      </pc:sldChg>
      <pc:sldChg chg="del">
        <pc:chgData name="Linda Johnson" userId="S::ljohnson@illinoisheartland.org::d38c96b4-9687-4f5f-8970-b6d0314baf2c" providerId="AD" clId="Web-{D674E087-C8EF-4DFD-BAF4-C64433667385}" dt="2025-05-08T16:10:41.975" v="26"/>
        <pc:sldMkLst>
          <pc:docMk/>
          <pc:sldMk cId="1902796772" sldId="275"/>
        </pc:sldMkLst>
      </pc:sldChg>
      <pc:sldChg chg="ord">
        <pc:chgData name="Linda Johnson" userId="S::ljohnson@illinoisheartland.org::d38c96b4-9687-4f5f-8970-b6d0314baf2c" providerId="AD" clId="Web-{D674E087-C8EF-4DFD-BAF4-C64433667385}" dt="2025-05-08T16:10:28.006" v="25"/>
        <pc:sldMkLst>
          <pc:docMk/>
          <pc:sldMk cId="1536060250" sldId="276"/>
        </pc:sldMkLst>
      </pc:sldChg>
      <pc:sldChg chg="modSp ord">
        <pc:chgData name="Linda Johnson" userId="S::ljohnson@illinoisheartland.org::d38c96b4-9687-4f5f-8970-b6d0314baf2c" providerId="AD" clId="Web-{D674E087-C8EF-4DFD-BAF4-C64433667385}" dt="2025-05-08T16:15:42.380" v="63" actId="14100"/>
        <pc:sldMkLst>
          <pc:docMk/>
          <pc:sldMk cId="3772273314" sldId="277"/>
        </pc:sldMkLst>
        <pc:picChg chg="mod">
          <ac:chgData name="Linda Johnson" userId="S::ljohnson@illinoisheartland.org::d38c96b4-9687-4f5f-8970-b6d0314baf2c" providerId="AD" clId="Web-{D674E087-C8EF-4DFD-BAF4-C64433667385}" dt="2025-05-08T16:15:42.380" v="63" actId="14100"/>
          <ac:picMkLst>
            <pc:docMk/>
            <pc:sldMk cId="3772273314" sldId="277"/>
            <ac:picMk id="4" creationId="{78E705D7-89A2-BD70-7FC1-2D895611CC48}"/>
          </ac:picMkLst>
        </pc:picChg>
      </pc:sldChg>
      <pc:sldChg chg="modSp ord">
        <pc:chgData name="Linda Johnson" userId="S::ljohnson@illinoisheartland.org::d38c96b4-9687-4f5f-8970-b6d0314baf2c" providerId="AD" clId="Web-{D674E087-C8EF-4DFD-BAF4-C64433667385}" dt="2025-05-08T16:15:20.599" v="60" actId="1076"/>
        <pc:sldMkLst>
          <pc:docMk/>
          <pc:sldMk cId="3005091168" sldId="278"/>
        </pc:sldMkLst>
        <pc:picChg chg="mod">
          <ac:chgData name="Linda Johnson" userId="S::ljohnson@illinoisheartland.org::d38c96b4-9687-4f5f-8970-b6d0314baf2c" providerId="AD" clId="Web-{D674E087-C8EF-4DFD-BAF4-C64433667385}" dt="2025-05-08T16:15:20.599" v="60" actId="1076"/>
          <ac:picMkLst>
            <pc:docMk/>
            <pc:sldMk cId="3005091168" sldId="278"/>
            <ac:picMk id="4" creationId="{13DB13AF-EB2F-09E6-D1F9-CBE7657270DA}"/>
          </ac:picMkLst>
        </pc:picChg>
      </pc:sldChg>
      <pc:sldChg chg="modSp">
        <pc:chgData name="Linda Johnson" userId="S::ljohnson@illinoisheartland.org::d38c96b4-9687-4f5f-8970-b6d0314baf2c" providerId="AD" clId="Web-{D674E087-C8EF-4DFD-BAF4-C64433667385}" dt="2025-05-08T16:01:23.665" v="8" actId="14100"/>
        <pc:sldMkLst>
          <pc:docMk/>
          <pc:sldMk cId="3751871097" sldId="284"/>
        </pc:sldMkLst>
        <pc:spChg chg="mod">
          <ac:chgData name="Linda Johnson" userId="S::ljohnson@illinoisheartland.org::d38c96b4-9687-4f5f-8970-b6d0314baf2c" providerId="AD" clId="Web-{D674E087-C8EF-4DFD-BAF4-C64433667385}" dt="2025-05-08T16:01:23.665" v="8" actId="14100"/>
          <ac:spMkLst>
            <pc:docMk/>
            <pc:sldMk cId="3751871097" sldId="284"/>
            <ac:spMk id="2" creationId="{6C237BE3-80BE-D451-BF21-8CB446CE06A3}"/>
          </ac:spMkLst>
        </pc:spChg>
      </pc:sldChg>
      <pc:sldChg chg="del">
        <pc:chgData name="Linda Johnson" userId="S::ljohnson@illinoisheartland.org::d38c96b4-9687-4f5f-8970-b6d0314baf2c" providerId="AD" clId="Web-{D674E087-C8EF-4DFD-BAF4-C64433667385}" dt="2025-05-08T16:13:58.818" v="55"/>
        <pc:sldMkLst>
          <pc:docMk/>
          <pc:sldMk cId="4214025701" sldId="300"/>
        </pc:sldMkLst>
      </pc:sldChg>
    </pc:docChg>
  </pc:docChgLst>
  <pc:docChgLst>
    <pc:chgData name="Linda Johnson" userId="S::ljohnson@illinoisheartland.org::d38c96b4-9687-4f5f-8970-b6d0314baf2c" providerId="AD" clId="Web-{2E8D9830-370C-4A54-B95B-D5714EFA6D30}"/>
    <pc:docChg chg="modSld">
      <pc:chgData name="Linda Johnson" userId="S::ljohnson@illinoisheartland.org::d38c96b4-9687-4f5f-8970-b6d0314baf2c" providerId="AD" clId="Web-{2E8D9830-370C-4A54-B95B-D5714EFA6D30}" dt="2025-05-07T13:33:37.273" v="20" actId="20577"/>
      <pc:docMkLst>
        <pc:docMk/>
      </pc:docMkLst>
      <pc:sldChg chg="modSp">
        <pc:chgData name="Linda Johnson" userId="S::ljohnson@illinoisheartland.org::d38c96b4-9687-4f5f-8970-b6d0314baf2c" providerId="AD" clId="Web-{2E8D9830-370C-4A54-B95B-D5714EFA6D30}" dt="2025-05-07T13:33:37.273" v="20" actId="20577"/>
        <pc:sldMkLst>
          <pc:docMk/>
          <pc:sldMk cId="3226390610" sldId="285"/>
        </pc:sldMkLst>
        <pc:spChg chg="mod">
          <ac:chgData name="Linda Johnson" userId="S::ljohnson@illinoisheartland.org::d38c96b4-9687-4f5f-8970-b6d0314baf2c" providerId="AD" clId="Web-{2E8D9830-370C-4A54-B95B-D5714EFA6D30}" dt="2025-05-07T13:33:37.273" v="20" actId="20577"/>
          <ac:spMkLst>
            <pc:docMk/>
            <pc:sldMk cId="3226390610" sldId="285"/>
            <ac:spMk id="2" creationId="{EB19A6B5-BEB4-5586-EE6C-AE8D09712D82}"/>
          </ac:spMkLst>
        </pc:spChg>
      </pc:sldChg>
    </pc:docChg>
  </pc:docChgLst>
  <pc:docChgLst>
    <pc:chgData name="Linda Johnson" userId="d38c96b4-9687-4f5f-8970-b6d0314baf2c" providerId="ADAL" clId="{5FED1A9B-5D31-44CC-AE4E-6351FE56101B}"/>
    <pc:docChg chg="undo custSel addSld delSld modSld sldOrd">
      <pc:chgData name="Linda Johnson" userId="d38c96b4-9687-4f5f-8970-b6d0314baf2c" providerId="ADAL" clId="{5FED1A9B-5D31-44CC-AE4E-6351FE56101B}" dt="2025-05-09T21:31:08.764" v="4494"/>
      <pc:docMkLst>
        <pc:docMk/>
      </pc:docMkLst>
      <pc:sldChg chg="modSp mod">
        <pc:chgData name="Linda Johnson" userId="d38c96b4-9687-4f5f-8970-b6d0314baf2c" providerId="ADAL" clId="{5FED1A9B-5D31-44CC-AE4E-6351FE56101B}" dt="2025-05-08T18:23:18.222" v="3438" actId="113"/>
        <pc:sldMkLst>
          <pc:docMk/>
          <pc:sldMk cId="1447232744" sldId="256"/>
        </pc:sldMkLst>
        <pc:spChg chg="mod">
          <ac:chgData name="Linda Johnson" userId="d38c96b4-9687-4f5f-8970-b6d0314baf2c" providerId="ADAL" clId="{5FED1A9B-5D31-44CC-AE4E-6351FE56101B}" dt="2025-05-08T18:23:18.222" v="3438" actId="113"/>
          <ac:spMkLst>
            <pc:docMk/>
            <pc:sldMk cId="1447232744" sldId="256"/>
            <ac:spMk id="2" creationId="{D6455ECC-92FE-03CE-0ADD-459912C7128C}"/>
          </ac:spMkLst>
        </pc:spChg>
      </pc:sldChg>
      <pc:sldChg chg="del">
        <pc:chgData name="Linda Johnson" userId="d38c96b4-9687-4f5f-8970-b6d0314baf2c" providerId="ADAL" clId="{5FED1A9B-5D31-44CC-AE4E-6351FE56101B}" dt="2025-05-09T19:06:03.827" v="3519" actId="2696"/>
        <pc:sldMkLst>
          <pc:docMk/>
          <pc:sldMk cId="4163685040" sldId="264"/>
        </pc:sldMkLst>
      </pc:sldChg>
      <pc:sldChg chg="del">
        <pc:chgData name="Linda Johnson" userId="d38c96b4-9687-4f5f-8970-b6d0314baf2c" providerId="ADAL" clId="{5FED1A9B-5D31-44CC-AE4E-6351FE56101B}" dt="2025-05-09T19:06:06.553" v="3520" actId="2696"/>
        <pc:sldMkLst>
          <pc:docMk/>
          <pc:sldMk cId="211843309" sldId="266"/>
        </pc:sldMkLst>
      </pc:sldChg>
      <pc:sldChg chg="del">
        <pc:chgData name="Linda Johnson" userId="d38c96b4-9687-4f5f-8970-b6d0314baf2c" providerId="ADAL" clId="{5FED1A9B-5D31-44CC-AE4E-6351FE56101B}" dt="2025-05-09T19:06:10.091" v="3521" actId="2696"/>
        <pc:sldMkLst>
          <pc:docMk/>
          <pc:sldMk cId="2637055618" sldId="267"/>
        </pc:sldMkLst>
      </pc:sldChg>
      <pc:sldChg chg="del">
        <pc:chgData name="Linda Johnson" userId="d38c96b4-9687-4f5f-8970-b6d0314baf2c" providerId="ADAL" clId="{5FED1A9B-5D31-44CC-AE4E-6351FE56101B}" dt="2025-05-09T19:06:16.647" v="3522" actId="2696"/>
        <pc:sldMkLst>
          <pc:docMk/>
          <pc:sldMk cId="1968800711" sldId="268"/>
        </pc:sldMkLst>
      </pc:sldChg>
      <pc:sldChg chg="del">
        <pc:chgData name="Linda Johnson" userId="d38c96b4-9687-4f5f-8970-b6d0314baf2c" providerId="ADAL" clId="{5FED1A9B-5D31-44CC-AE4E-6351FE56101B}" dt="2025-05-09T19:06:19.354" v="3523" actId="2696"/>
        <pc:sldMkLst>
          <pc:docMk/>
          <pc:sldMk cId="54748819" sldId="269"/>
        </pc:sldMkLst>
      </pc:sldChg>
      <pc:sldChg chg="del">
        <pc:chgData name="Linda Johnson" userId="d38c96b4-9687-4f5f-8970-b6d0314baf2c" providerId="ADAL" clId="{5FED1A9B-5D31-44CC-AE4E-6351FE56101B}" dt="2025-05-09T19:06:21.760" v="3524" actId="2696"/>
        <pc:sldMkLst>
          <pc:docMk/>
          <pc:sldMk cId="1336036682" sldId="270"/>
        </pc:sldMkLst>
      </pc:sldChg>
      <pc:sldChg chg="del">
        <pc:chgData name="Linda Johnson" userId="d38c96b4-9687-4f5f-8970-b6d0314baf2c" providerId="ADAL" clId="{5FED1A9B-5D31-44CC-AE4E-6351FE56101B}" dt="2025-05-09T19:06:26.529" v="3525" actId="2696"/>
        <pc:sldMkLst>
          <pc:docMk/>
          <pc:sldMk cId="2227064442" sldId="271"/>
        </pc:sldMkLst>
      </pc:sldChg>
      <pc:sldChg chg="modSp mod modNotesTx">
        <pc:chgData name="Linda Johnson" userId="d38c96b4-9687-4f5f-8970-b6d0314baf2c" providerId="ADAL" clId="{5FED1A9B-5D31-44CC-AE4E-6351FE56101B}" dt="2025-05-09T20:01:44.813" v="3600" actId="20577"/>
        <pc:sldMkLst>
          <pc:docMk/>
          <pc:sldMk cId="662985382" sldId="272"/>
        </pc:sldMkLst>
        <pc:spChg chg="mod">
          <ac:chgData name="Linda Johnson" userId="d38c96b4-9687-4f5f-8970-b6d0314baf2c" providerId="ADAL" clId="{5FED1A9B-5D31-44CC-AE4E-6351FE56101B}" dt="2025-05-09T20:01:44.813" v="3600" actId="20577"/>
          <ac:spMkLst>
            <pc:docMk/>
            <pc:sldMk cId="662985382" sldId="272"/>
            <ac:spMk id="2" creationId="{F306C032-983E-71C2-C877-B3F94ABC0277}"/>
          </ac:spMkLst>
        </pc:spChg>
      </pc:sldChg>
      <pc:sldChg chg="addSp modSp mod">
        <pc:chgData name="Linda Johnson" userId="d38c96b4-9687-4f5f-8970-b6d0314baf2c" providerId="ADAL" clId="{5FED1A9B-5D31-44CC-AE4E-6351FE56101B}" dt="2025-05-08T17:32:18.563" v="2739" actId="1076"/>
        <pc:sldMkLst>
          <pc:docMk/>
          <pc:sldMk cId="4171236968" sldId="273"/>
        </pc:sldMkLst>
        <pc:spChg chg="add mod">
          <ac:chgData name="Linda Johnson" userId="d38c96b4-9687-4f5f-8970-b6d0314baf2c" providerId="ADAL" clId="{5FED1A9B-5D31-44CC-AE4E-6351FE56101B}" dt="2025-05-08T17:32:18.563" v="2739" actId="1076"/>
          <ac:spMkLst>
            <pc:docMk/>
            <pc:sldMk cId="4171236968" sldId="273"/>
            <ac:spMk id="2" creationId="{36191F82-86DA-A458-5596-D6C7A4E195CF}"/>
          </ac:spMkLst>
        </pc:spChg>
        <pc:picChg chg="mod modCrop">
          <ac:chgData name="Linda Johnson" userId="d38c96b4-9687-4f5f-8970-b6d0314baf2c" providerId="ADAL" clId="{5FED1A9B-5D31-44CC-AE4E-6351FE56101B}" dt="2025-05-08T16:17:58.738" v="2143" actId="732"/>
          <ac:picMkLst>
            <pc:docMk/>
            <pc:sldMk cId="4171236968" sldId="273"/>
            <ac:picMk id="5" creationId="{569683B1-B0D9-A288-B6F2-B962F5946EEC}"/>
          </ac:picMkLst>
        </pc:picChg>
      </pc:sldChg>
      <pc:sldChg chg="addSp modSp mod">
        <pc:chgData name="Linda Johnson" userId="d38c96b4-9687-4f5f-8970-b6d0314baf2c" providerId="ADAL" clId="{5FED1A9B-5D31-44CC-AE4E-6351FE56101B}" dt="2025-05-08T17:32:26.588" v="2741" actId="1076"/>
        <pc:sldMkLst>
          <pc:docMk/>
          <pc:sldMk cId="4250812464" sldId="274"/>
        </pc:sldMkLst>
        <pc:spChg chg="add mod">
          <ac:chgData name="Linda Johnson" userId="d38c96b4-9687-4f5f-8970-b6d0314baf2c" providerId="ADAL" clId="{5FED1A9B-5D31-44CC-AE4E-6351FE56101B}" dt="2025-05-08T17:32:26.588" v="2741" actId="1076"/>
          <ac:spMkLst>
            <pc:docMk/>
            <pc:sldMk cId="4250812464" sldId="274"/>
            <ac:spMk id="3" creationId="{CD803C6C-9780-67B8-7671-A837925D7227}"/>
          </ac:spMkLst>
        </pc:spChg>
        <pc:picChg chg="mod">
          <ac:chgData name="Linda Johnson" userId="d38c96b4-9687-4f5f-8970-b6d0314baf2c" providerId="ADAL" clId="{5FED1A9B-5D31-44CC-AE4E-6351FE56101B}" dt="2025-05-08T16:18:10.929" v="2145" actId="1076"/>
          <ac:picMkLst>
            <pc:docMk/>
            <pc:sldMk cId="4250812464" sldId="274"/>
            <ac:picMk id="4" creationId="{857A3644-026B-699C-057C-A997D7423108}"/>
          </ac:picMkLst>
        </pc:picChg>
      </pc:sldChg>
      <pc:sldChg chg="addSp modSp mod">
        <pc:chgData name="Linda Johnson" userId="d38c96b4-9687-4f5f-8970-b6d0314baf2c" providerId="ADAL" clId="{5FED1A9B-5D31-44CC-AE4E-6351FE56101B}" dt="2025-05-08T17:32:39.253" v="2743" actId="1076"/>
        <pc:sldMkLst>
          <pc:docMk/>
          <pc:sldMk cId="1536060250" sldId="276"/>
        </pc:sldMkLst>
        <pc:spChg chg="add mod">
          <ac:chgData name="Linda Johnson" userId="d38c96b4-9687-4f5f-8970-b6d0314baf2c" providerId="ADAL" clId="{5FED1A9B-5D31-44CC-AE4E-6351FE56101B}" dt="2025-05-08T17:32:39.253" v="2743" actId="1076"/>
          <ac:spMkLst>
            <pc:docMk/>
            <pc:sldMk cId="1536060250" sldId="276"/>
            <ac:spMk id="3" creationId="{59A89FC3-C443-8DD8-B2C9-A044A7D7FD4E}"/>
          </ac:spMkLst>
        </pc:spChg>
        <pc:picChg chg="mod">
          <ac:chgData name="Linda Johnson" userId="d38c96b4-9687-4f5f-8970-b6d0314baf2c" providerId="ADAL" clId="{5FED1A9B-5D31-44CC-AE4E-6351FE56101B}" dt="2025-05-08T16:18:20.532" v="2146" actId="14100"/>
          <ac:picMkLst>
            <pc:docMk/>
            <pc:sldMk cId="1536060250" sldId="276"/>
            <ac:picMk id="4" creationId="{4A096393-4A73-3069-8916-360386C02687}"/>
          </ac:picMkLst>
        </pc:picChg>
      </pc:sldChg>
      <pc:sldChg chg="addSp modSp mod">
        <pc:chgData name="Linda Johnson" userId="d38c96b4-9687-4f5f-8970-b6d0314baf2c" providerId="ADAL" clId="{5FED1A9B-5D31-44CC-AE4E-6351FE56101B}" dt="2025-05-08T17:33:13.075" v="2747" actId="1076"/>
        <pc:sldMkLst>
          <pc:docMk/>
          <pc:sldMk cId="3772273314" sldId="277"/>
        </pc:sldMkLst>
        <pc:spChg chg="add mod">
          <ac:chgData name="Linda Johnson" userId="d38c96b4-9687-4f5f-8970-b6d0314baf2c" providerId="ADAL" clId="{5FED1A9B-5D31-44CC-AE4E-6351FE56101B}" dt="2025-05-08T17:33:13.075" v="2747" actId="1076"/>
          <ac:spMkLst>
            <pc:docMk/>
            <pc:sldMk cId="3772273314" sldId="277"/>
            <ac:spMk id="3" creationId="{B99F3B16-7DDA-7080-599C-1E245F9CF610}"/>
          </ac:spMkLst>
        </pc:spChg>
        <pc:picChg chg="mod modCrop">
          <ac:chgData name="Linda Johnson" userId="d38c96b4-9687-4f5f-8970-b6d0314baf2c" providerId="ADAL" clId="{5FED1A9B-5D31-44CC-AE4E-6351FE56101B}" dt="2025-05-08T16:18:39.313" v="2147" actId="732"/>
          <ac:picMkLst>
            <pc:docMk/>
            <pc:sldMk cId="3772273314" sldId="277"/>
            <ac:picMk id="4" creationId="{78E705D7-89A2-BD70-7FC1-2D895611CC48}"/>
          </ac:picMkLst>
        </pc:picChg>
      </pc:sldChg>
      <pc:sldChg chg="addSp modSp mod">
        <pc:chgData name="Linda Johnson" userId="d38c96b4-9687-4f5f-8970-b6d0314baf2c" providerId="ADAL" clId="{5FED1A9B-5D31-44CC-AE4E-6351FE56101B}" dt="2025-05-08T17:32:54.950" v="2745" actId="1076"/>
        <pc:sldMkLst>
          <pc:docMk/>
          <pc:sldMk cId="3005091168" sldId="278"/>
        </pc:sldMkLst>
        <pc:spChg chg="add mod">
          <ac:chgData name="Linda Johnson" userId="d38c96b4-9687-4f5f-8970-b6d0314baf2c" providerId="ADAL" clId="{5FED1A9B-5D31-44CC-AE4E-6351FE56101B}" dt="2025-05-08T17:32:54.950" v="2745" actId="1076"/>
          <ac:spMkLst>
            <pc:docMk/>
            <pc:sldMk cId="3005091168" sldId="278"/>
            <ac:spMk id="3" creationId="{F2CC20FB-44BC-E599-8FDA-4F4AC8716FE2}"/>
          </ac:spMkLst>
        </pc:spChg>
      </pc:sldChg>
      <pc:sldChg chg="modSp mod">
        <pc:chgData name="Linda Johnson" userId="d38c96b4-9687-4f5f-8970-b6d0314baf2c" providerId="ADAL" clId="{5FED1A9B-5D31-44CC-AE4E-6351FE56101B}" dt="2025-05-08T18:23:34.134" v="3440" actId="113"/>
        <pc:sldMkLst>
          <pc:docMk/>
          <pc:sldMk cId="383447505" sldId="279"/>
        </pc:sldMkLst>
        <pc:spChg chg="mod">
          <ac:chgData name="Linda Johnson" userId="d38c96b4-9687-4f5f-8970-b6d0314baf2c" providerId="ADAL" clId="{5FED1A9B-5D31-44CC-AE4E-6351FE56101B}" dt="2025-05-08T18:23:34.134" v="3440" actId="113"/>
          <ac:spMkLst>
            <pc:docMk/>
            <pc:sldMk cId="383447505" sldId="279"/>
            <ac:spMk id="2" creationId="{FE63158A-2DA9-2E57-175D-66DD8663CCEB}"/>
          </ac:spMkLst>
        </pc:spChg>
      </pc:sldChg>
      <pc:sldChg chg="addSp modSp mod ord modNotesTx">
        <pc:chgData name="Linda Johnson" userId="d38c96b4-9687-4f5f-8970-b6d0314baf2c" providerId="ADAL" clId="{5FED1A9B-5D31-44CC-AE4E-6351FE56101B}" dt="2025-05-09T20:03:17.868" v="3635" actId="207"/>
        <pc:sldMkLst>
          <pc:docMk/>
          <pc:sldMk cId="3751871097" sldId="284"/>
        </pc:sldMkLst>
        <pc:spChg chg="mod">
          <ac:chgData name="Linda Johnson" userId="d38c96b4-9687-4f5f-8970-b6d0314baf2c" providerId="ADAL" clId="{5FED1A9B-5D31-44CC-AE4E-6351FE56101B}" dt="2025-05-09T20:02:39.672" v="3630" actId="255"/>
          <ac:spMkLst>
            <pc:docMk/>
            <pc:sldMk cId="3751871097" sldId="284"/>
            <ac:spMk id="2" creationId="{6C237BE3-80BE-D451-BF21-8CB446CE06A3}"/>
          </ac:spMkLst>
        </pc:spChg>
        <pc:spChg chg="mod">
          <ac:chgData name="Linda Johnson" userId="d38c96b4-9687-4f5f-8970-b6d0314baf2c" providerId="ADAL" clId="{5FED1A9B-5D31-44CC-AE4E-6351FE56101B}" dt="2025-05-06T19:08:48.130" v="1613" actId="5793"/>
          <ac:spMkLst>
            <pc:docMk/>
            <pc:sldMk cId="3751871097" sldId="284"/>
            <ac:spMk id="3" creationId="{9618D4C1-F511-5739-ADB3-2DA56AD77F03}"/>
          </ac:spMkLst>
        </pc:spChg>
        <pc:spChg chg="add mod">
          <ac:chgData name="Linda Johnson" userId="d38c96b4-9687-4f5f-8970-b6d0314baf2c" providerId="ADAL" clId="{5FED1A9B-5D31-44CC-AE4E-6351FE56101B}" dt="2025-05-09T20:03:17.868" v="3635" actId="207"/>
          <ac:spMkLst>
            <pc:docMk/>
            <pc:sldMk cId="3751871097" sldId="284"/>
            <ac:spMk id="4" creationId="{DAEFF00D-2A80-AA9C-DC96-A45582439752}"/>
          </ac:spMkLst>
        </pc:spChg>
      </pc:sldChg>
      <pc:sldChg chg="addSp delSp modSp mod modNotesTx">
        <pc:chgData name="Linda Johnson" userId="d38c96b4-9687-4f5f-8970-b6d0314baf2c" providerId="ADAL" clId="{5FED1A9B-5D31-44CC-AE4E-6351FE56101B}" dt="2025-05-08T16:24:04.210" v="2517" actId="20577"/>
        <pc:sldMkLst>
          <pc:docMk/>
          <pc:sldMk cId="3226390610" sldId="285"/>
        </pc:sldMkLst>
        <pc:spChg chg="add mod">
          <ac:chgData name="Linda Johnson" userId="d38c96b4-9687-4f5f-8970-b6d0314baf2c" providerId="ADAL" clId="{5FED1A9B-5D31-44CC-AE4E-6351FE56101B}" dt="2025-05-06T18:25:23.505" v="855" actId="14100"/>
          <ac:spMkLst>
            <pc:docMk/>
            <pc:sldMk cId="3226390610" sldId="285"/>
            <ac:spMk id="11" creationId="{46411E99-4409-9D5D-32D1-6F3760344DDC}"/>
          </ac:spMkLst>
        </pc:spChg>
        <pc:picChg chg="add mod">
          <ac:chgData name="Linda Johnson" userId="d38c96b4-9687-4f5f-8970-b6d0314baf2c" providerId="ADAL" clId="{5FED1A9B-5D31-44CC-AE4E-6351FE56101B}" dt="2025-05-06T18:25:32.841" v="857" actId="14100"/>
          <ac:picMkLst>
            <pc:docMk/>
            <pc:sldMk cId="3226390610" sldId="285"/>
            <ac:picMk id="5" creationId="{2EE2F0E2-B06C-0302-90D2-5A6BE800EFF2}"/>
          </ac:picMkLst>
        </pc:picChg>
      </pc:sldChg>
      <pc:sldChg chg="addSp delSp modSp mod">
        <pc:chgData name="Linda Johnson" userId="d38c96b4-9687-4f5f-8970-b6d0314baf2c" providerId="ADAL" clId="{5FED1A9B-5D31-44CC-AE4E-6351FE56101B}" dt="2025-05-06T18:51:48.541" v="938" actId="1076"/>
        <pc:sldMkLst>
          <pc:docMk/>
          <pc:sldMk cId="3763300236" sldId="286"/>
        </pc:sldMkLst>
        <pc:spChg chg="add mod">
          <ac:chgData name="Linda Johnson" userId="d38c96b4-9687-4f5f-8970-b6d0314baf2c" providerId="ADAL" clId="{5FED1A9B-5D31-44CC-AE4E-6351FE56101B}" dt="2025-05-06T18:51:48.541" v="938" actId="1076"/>
          <ac:spMkLst>
            <pc:docMk/>
            <pc:sldMk cId="3763300236" sldId="286"/>
            <ac:spMk id="8" creationId="{01DFF9AA-A2D0-1247-7448-BACF5E499DAB}"/>
          </ac:spMkLst>
        </pc:spChg>
        <pc:picChg chg="add mod">
          <ac:chgData name="Linda Johnson" userId="d38c96b4-9687-4f5f-8970-b6d0314baf2c" providerId="ADAL" clId="{5FED1A9B-5D31-44CC-AE4E-6351FE56101B}" dt="2025-05-06T18:51:44.761" v="937" actId="14100"/>
          <ac:picMkLst>
            <pc:docMk/>
            <pc:sldMk cId="3763300236" sldId="286"/>
            <ac:picMk id="5" creationId="{EF62E239-7D2E-AC5A-3D75-BDBC8B678978}"/>
          </ac:picMkLst>
        </pc:picChg>
      </pc:sldChg>
      <pc:sldChg chg="modSp del mod">
        <pc:chgData name="Linda Johnson" userId="d38c96b4-9687-4f5f-8970-b6d0314baf2c" providerId="ADAL" clId="{5FED1A9B-5D31-44CC-AE4E-6351FE56101B}" dt="2025-05-06T19:59:03.491" v="2137" actId="2696"/>
        <pc:sldMkLst>
          <pc:docMk/>
          <pc:sldMk cId="3620347731" sldId="287"/>
        </pc:sldMkLst>
      </pc:sldChg>
      <pc:sldChg chg="addSp delSp modSp mod modNotesTx">
        <pc:chgData name="Linda Johnson" userId="d38c96b4-9687-4f5f-8970-b6d0314baf2c" providerId="ADAL" clId="{5FED1A9B-5D31-44CC-AE4E-6351FE56101B}" dt="2025-05-08T16:27:55.602" v="2635" actId="20577"/>
        <pc:sldMkLst>
          <pc:docMk/>
          <pc:sldMk cId="384336071" sldId="288"/>
        </pc:sldMkLst>
        <pc:spChg chg="mod">
          <ac:chgData name="Linda Johnson" userId="d38c96b4-9687-4f5f-8970-b6d0314baf2c" providerId="ADAL" clId="{5FED1A9B-5D31-44CC-AE4E-6351FE56101B}" dt="2025-05-08T16:26:12.273" v="2531" actId="20577"/>
          <ac:spMkLst>
            <pc:docMk/>
            <pc:sldMk cId="384336071" sldId="288"/>
            <ac:spMk id="2" creationId="{59E14CCE-E369-8DED-7DD3-FAC89009A560}"/>
          </ac:spMkLst>
        </pc:spChg>
        <pc:spChg chg="mod">
          <ac:chgData name="Linda Johnson" userId="d38c96b4-9687-4f5f-8970-b6d0314baf2c" providerId="ADAL" clId="{5FED1A9B-5D31-44CC-AE4E-6351FE56101B}" dt="2025-05-06T17:52:08.542" v="264" actId="20577"/>
          <ac:spMkLst>
            <pc:docMk/>
            <pc:sldMk cId="384336071" sldId="288"/>
            <ac:spMk id="3" creationId="{A2B0E464-A07A-AB02-674D-B1B2A21938DF}"/>
          </ac:spMkLst>
        </pc:spChg>
        <pc:picChg chg="add mod">
          <ac:chgData name="Linda Johnson" userId="d38c96b4-9687-4f5f-8970-b6d0314baf2c" providerId="ADAL" clId="{5FED1A9B-5D31-44CC-AE4E-6351FE56101B}" dt="2025-05-06T17:56:52.456" v="276" actId="1076"/>
          <ac:picMkLst>
            <pc:docMk/>
            <pc:sldMk cId="384336071" sldId="288"/>
            <ac:picMk id="6" creationId="{56F2207D-E57E-15DF-C868-413C0E796BA3}"/>
          </ac:picMkLst>
        </pc:picChg>
        <pc:picChg chg="add mod">
          <ac:chgData name="Linda Johnson" userId="d38c96b4-9687-4f5f-8970-b6d0314baf2c" providerId="ADAL" clId="{5FED1A9B-5D31-44CC-AE4E-6351FE56101B}" dt="2025-05-06T17:56:49.527" v="275" actId="1076"/>
          <ac:picMkLst>
            <pc:docMk/>
            <pc:sldMk cId="384336071" sldId="288"/>
            <ac:picMk id="10" creationId="{D2E8842B-5F88-AB18-9B05-3E6150794E38}"/>
          </ac:picMkLst>
        </pc:picChg>
      </pc:sldChg>
      <pc:sldChg chg="addSp delSp modSp mod modNotesTx">
        <pc:chgData name="Linda Johnson" userId="d38c96b4-9687-4f5f-8970-b6d0314baf2c" providerId="ADAL" clId="{5FED1A9B-5D31-44CC-AE4E-6351FE56101B}" dt="2025-05-09T20:04:48.031" v="3641" actId="207"/>
        <pc:sldMkLst>
          <pc:docMk/>
          <pc:sldMk cId="3009524355" sldId="289"/>
        </pc:sldMkLst>
        <pc:spChg chg="add mod">
          <ac:chgData name="Linda Johnson" userId="d38c96b4-9687-4f5f-8970-b6d0314baf2c" providerId="ADAL" clId="{5FED1A9B-5D31-44CC-AE4E-6351FE56101B}" dt="2025-05-08T17:26:12.282" v="2670" actId="14100"/>
          <ac:spMkLst>
            <pc:docMk/>
            <pc:sldMk cId="3009524355" sldId="289"/>
            <ac:spMk id="2" creationId="{938B714A-9FDF-9325-72CB-7124EBE269A2}"/>
          </ac:spMkLst>
        </pc:spChg>
        <pc:spChg chg="mod">
          <ac:chgData name="Linda Johnson" userId="d38c96b4-9687-4f5f-8970-b6d0314baf2c" providerId="ADAL" clId="{5FED1A9B-5D31-44CC-AE4E-6351FE56101B}" dt="2025-05-09T20:04:48.031" v="3641" actId="207"/>
          <ac:spMkLst>
            <pc:docMk/>
            <pc:sldMk cId="3009524355" sldId="289"/>
            <ac:spMk id="4" creationId="{645DB499-4F4D-1942-4C14-CFF709574CE9}"/>
          </ac:spMkLst>
        </pc:spChg>
        <pc:spChg chg="mod">
          <ac:chgData name="Linda Johnson" userId="d38c96b4-9687-4f5f-8970-b6d0314baf2c" providerId="ADAL" clId="{5FED1A9B-5D31-44CC-AE4E-6351FE56101B}" dt="2025-05-08T17:24:45.749" v="2662" actId="1076"/>
          <ac:spMkLst>
            <pc:docMk/>
            <pc:sldMk cId="3009524355" sldId="289"/>
            <ac:spMk id="7" creationId="{82771725-C3F8-ED73-4EA7-B64636C576AC}"/>
          </ac:spMkLst>
        </pc:spChg>
        <pc:spChg chg="mod">
          <ac:chgData name="Linda Johnson" userId="d38c96b4-9687-4f5f-8970-b6d0314baf2c" providerId="ADAL" clId="{5FED1A9B-5D31-44CC-AE4E-6351FE56101B}" dt="2025-05-08T17:25:56.828" v="2669" actId="1076"/>
          <ac:spMkLst>
            <pc:docMk/>
            <pc:sldMk cId="3009524355" sldId="289"/>
            <ac:spMk id="8" creationId="{474C3AC0-D0BF-1158-0A4A-5C62021EA75E}"/>
          </ac:spMkLst>
        </pc:spChg>
        <pc:spChg chg="mod">
          <ac:chgData name="Linda Johnson" userId="d38c96b4-9687-4f5f-8970-b6d0314baf2c" providerId="ADAL" clId="{5FED1A9B-5D31-44CC-AE4E-6351FE56101B}" dt="2025-05-08T17:25:18.056" v="2665" actId="1076"/>
          <ac:spMkLst>
            <pc:docMk/>
            <pc:sldMk cId="3009524355" sldId="289"/>
            <ac:spMk id="9" creationId="{DA4D2F78-1795-902E-864C-159CF751FF29}"/>
          </ac:spMkLst>
        </pc:spChg>
        <pc:spChg chg="mod">
          <ac:chgData name="Linda Johnson" userId="d38c96b4-9687-4f5f-8970-b6d0314baf2c" providerId="ADAL" clId="{5FED1A9B-5D31-44CC-AE4E-6351FE56101B}" dt="2025-05-08T17:25:48.440" v="2668" actId="1076"/>
          <ac:spMkLst>
            <pc:docMk/>
            <pc:sldMk cId="3009524355" sldId="289"/>
            <ac:spMk id="10" creationId="{4693031C-816E-01D6-308D-4FAFEF212011}"/>
          </ac:spMkLst>
        </pc:spChg>
        <pc:picChg chg="mod">
          <ac:chgData name="Linda Johnson" userId="d38c96b4-9687-4f5f-8970-b6d0314baf2c" providerId="ADAL" clId="{5FED1A9B-5D31-44CC-AE4E-6351FE56101B}" dt="2025-05-08T17:25:25.408" v="2666" actId="1076"/>
          <ac:picMkLst>
            <pc:docMk/>
            <pc:sldMk cId="3009524355" sldId="289"/>
            <ac:picMk id="3" creationId="{B9D48718-A16E-395D-4517-9E096FBC6964}"/>
          </ac:picMkLst>
        </pc:picChg>
      </pc:sldChg>
      <pc:sldChg chg="modSp mod">
        <pc:chgData name="Linda Johnson" userId="d38c96b4-9687-4f5f-8970-b6d0314baf2c" providerId="ADAL" clId="{5FED1A9B-5D31-44CC-AE4E-6351FE56101B}" dt="2025-05-06T15:09:08.291" v="37" actId="20577"/>
        <pc:sldMkLst>
          <pc:docMk/>
          <pc:sldMk cId="3496251127" sldId="290"/>
        </pc:sldMkLst>
      </pc:sldChg>
      <pc:sldChg chg="modSp mod">
        <pc:chgData name="Linda Johnson" userId="d38c96b4-9687-4f5f-8970-b6d0314baf2c" providerId="ADAL" clId="{5FED1A9B-5D31-44CC-AE4E-6351FE56101B}" dt="2025-05-09T19:46:44.893" v="3527" actId="20577"/>
        <pc:sldMkLst>
          <pc:docMk/>
          <pc:sldMk cId="973700235" sldId="292"/>
        </pc:sldMkLst>
        <pc:spChg chg="mod">
          <ac:chgData name="Linda Johnson" userId="d38c96b4-9687-4f5f-8970-b6d0314baf2c" providerId="ADAL" clId="{5FED1A9B-5D31-44CC-AE4E-6351FE56101B}" dt="2025-05-06T19:19:00.061" v="1658" actId="20577"/>
          <ac:spMkLst>
            <pc:docMk/>
            <pc:sldMk cId="973700235" sldId="292"/>
            <ac:spMk id="4" creationId="{83EC31D8-15CF-BA82-3720-51A791032554}"/>
          </ac:spMkLst>
        </pc:spChg>
        <pc:spChg chg="mod">
          <ac:chgData name="Linda Johnson" userId="d38c96b4-9687-4f5f-8970-b6d0314baf2c" providerId="ADAL" clId="{5FED1A9B-5D31-44CC-AE4E-6351FE56101B}" dt="2025-05-09T19:46:44.893" v="3527" actId="20577"/>
          <ac:spMkLst>
            <pc:docMk/>
            <pc:sldMk cId="973700235" sldId="292"/>
            <ac:spMk id="6" creationId="{66AAE110-726A-2F72-C3F1-D9CCD30DEAAE}"/>
          </ac:spMkLst>
        </pc:spChg>
      </pc:sldChg>
      <pc:sldChg chg="modSp del mod">
        <pc:chgData name="Linda Johnson" userId="d38c96b4-9687-4f5f-8970-b6d0314baf2c" providerId="ADAL" clId="{5FED1A9B-5D31-44CC-AE4E-6351FE56101B}" dt="2025-05-06T19:18:22.236" v="1634" actId="2696"/>
        <pc:sldMkLst>
          <pc:docMk/>
          <pc:sldMk cId="3096694182" sldId="293"/>
        </pc:sldMkLst>
      </pc:sldChg>
      <pc:sldChg chg="modSp mod modNotesTx">
        <pc:chgData name="Linda Johnson" userId="d38c96b4-9687-4f5f-8970-b6d0314baf2c" providerId="ADAL" clId="{5FED1A9B-5D31-44CC-AE4E-6351FE56101B}" dt="2025-05-08T17:35:47.803" v="2900" actId="20577"/>
        <pc:sldMkLst>
          <pc:docMk/>
          <pc:sldMk cId="773767951" sldId="294"/>
        </pc:sldMkLst>
        <pc:spChg chg="mod">
          <ac:chgData name="Linda Johnson" userId="d38c96b4-9687-4f5f-8970-b6d0314baf2c" providerId="ADAL" clId="{5FED1A9B-5D31-44CC-AE4E-6351FE56101B}" dt="2025-05-06T14:29:12.748" v="8" actId="20577"/>
          <ac:spMkLst>
            <pc:docMk/>
            <pc:sldMk cId="773767951" sldId="294"/>
            <ac:spMk id="5" creationId="{3ADBD546-B671-FBDF-DF89-C797C4FC5909}"/>
          </ac:spMkLst>
        </pc:spChg>
      </pc:sldChg>
      <pc:sldChg chg="addSp modSp new mod">
        <pc:chgData name="Linda Johnson" userId="d38c96b4-9687-4f5f-8970-b6d0314baf2c" providerId="ADAL" clId="{5FED1A9B-5D31-44CC-AE4E-6351FE56101B}" dt="2025-05-08T17:33:32.428" v="2748" actId="21"/>
        <pc:sldMkLst>
          <pc:docMk/>
          <pc:sldMk cId="2923403299" sldId="295"/>
        </pc:sldMkLst>
        <pc:spChg chg="add mod">
          <ac:chgData name="Linda Johnson" userId="d38c96b4-9687-4f5f-8970-b6d0314baf2c" providerId="ADAL" clId="{5FED1A9B-5D31-44CC-AE4E-6351FE56101B}" dt="2025-05-08T17:33:32.428" v="2748" actId="21"/>
          <ac:spMkLst>
            <pc:docMk/>
            <pc:sldMk cId="2923403299" sldId="295"/>
            <ac:spMk id="2" creationId="{A62B6396-C8E9-EF67-5D4C-BDCD9C3F13E3}"/>
          </ac:spMkLst>
        </pc:spChg>
      </pc:sldChg>
      <pc:sldChg chg="modSp new mod ord">
        <pc:chgData name="Linda Johnson" userId="d38c96b4-9687-4f5f-8970-b6d0314baf2c" providerId="ADAL" clId="{5FED1A9B-5D31-44CC-AE4E-6351FE56101B}" dt="2025-05-09T19:05:21.614" v="3518"/>
        <pc:sldMkLst>
          <pc:docMk/>
          <pc:sldMk cId="1671641029" sldId="296"/>
        </pc:sldMkLst>
        <pc:spChg chg="mod">
          <ac:chgData name="Linda Johnson" userId="d38c96b4-9687-4f5f-8970-b6d0314baf2c" providerId="ADAL" clId="{5FED1A9B-5D31-44CC-AE4E-6351FE56101B}" dt="2025-05-06T18:08:00.859" v="322" actId="20577"/>
          <ac:spMkLst>
            <pc:docMk/>
            <pc:sldMk cId="1671641029" sldId="296"/>
            <ac:spMk id="2" creationId="{04413474-A3A8-F350-173E-E5E99CEAD2E6}"/>
          </ac:spMkLst>
        </pc:spChg>
        <pc:spChg chg="mod">
          <ac:chgData name="Linda Johnson" userId="d38c96b4-9687-4f5f-8970-b6d0314baf2c" providerId="ADAL" clId="{5FED1A9B-5D31-44CC-AE4E-6351FE56101B}" dt="2025-05-06T19:39:52.185" v="1718" actId="20577"/>
          <ac:spMkLst>
            <pc:docMk/>
            <pc:sldMk cId="1671641029" sldId="296"/>
            <ac:spMk id="3" creationId="{2D4880A1-AB3F-7C3F-F920-8D523AE565DB}"/>
          </ac:spMkLst>
        </pc:spChg>
      </pc:sldChg>
      <pc:sldChg chg="addSp delSp modSp new mod ord">
        <pc:chgData name="Linda Johnson" userId="d38c96b4-9687-4f5f-8970-b6d0314baf2c" providerId="ADAL" clId="{5FED1A9B-5D31-44CC-AE4E-6351FE56101B}" dt="2025-05-09T20:03:40.655" v="3639" actId="1076"/>
        <pc:sldMkLst>
          <pc:docMk/>
          <pc:sldMk cId="3160476346" sldId="297"/>
        </pc:sldMkLst>
        <pc:spChg chg="mod">
          <ac:chgData name="Linda Johnson" userId="d38c96b4-9687-4f5f-8970-b6d0314baf2c" providerId="ADAL" clId="{5FED1A9B-5D31-44CC-AE4E-6351FE56101B}" dt="2025-05-06T18:54:29.014" v="954" actId="20577"/>
          <ac:spMkLst>
            <pc:docMk/>
            <pc:sldMk cId="3160476346" sldId="297"/>
            <ac:spMk id="2" creationId="{60D80D41-BB62-12BF-CCDA-44B53460F312}"/>
          </ac:spMkLst>
        </pc:spChg>
        <pc:spChg chg="mod">
          <ac:chgData name="Linda Johnson" userId="d38c96b4-9687-4f5f-8970-b6d0314baf2c" providerId="ADAL" clId="{5FED1A9B-5D31-44CC-AE4E-6351FE56101B}" dt="2025-05-06T18:59:47.533" v="1361" actId="20577"/>
          <ac:spMkLst>
            <pc:docMk/>
            <pc:sldMk cId="3160476346" sldId="297"/>
            <ac:spMk id="3" creationId="{DF87EA90-94CA-6667-B62B-B83DEB0CE5A0}"/>
          </ac:spMkLst>
        </pc:spChg>
        <pc:spChg chg="add mod">
          <ac:chgData name="Linda Johnson" userId="d38c96b4-9687-4f5f-8970-b6d0314baf2c" providerId="ADAL" clId="{5FED1A9B-5D31-44CC-AE4E-6351FE56101B}" dt="2025-05-09T20:03:40.655" v="3639" actId="1076"/>
          <ac:spMkLst>
            <pc:docMk/>
            <pc:sldMk cId="3160476346" sldId="297"/>
            <ac:spMk id="5" creationId="{C3C97E53-A8E2-F8F1-96AC-E70AF4DB3B0D}"/>
          </ac:spMkLst>
        </pc:spChg>
      </pc:sldChg>
      <pc:sldChg chg="delSp modSp new del mod">
        <pc:chgData name="Linda Johnson" userId="d38c96b4-9687-4f5f-8970-b6d0314baf2c" providerId="ADAL" clId="{5FED1A9B-5D31-44CC-AE4E-6351FE56101B}" dt="2025-05-06T19:42:30.624" v="1756" actId="2696"/>
        <pc:sldMkLst>
          <pc:docMk/>
          <pc:sldMk cId="116865888" sldId="298"/>
        </pc:sldMkLst>
      </pc:sldChg>
      <pc:sldChg chg="modSp new mod">
        <pc:chgData name="Linda Johnson" userId="d38c96b4-9687-4f5f-8970-b6d0314baf2c" providerId="ADAL" clId="{5FED1A9B-5D31-44CC-AE4E-6351FE56101B}" dt="2025-05-06T19:57:36.456" v="2136" actId="20577"/>
        <pc:sldMkLst>
          <pc:docMk/>
          <pc:sldMk cId="2632888363" sldId="298"/>
        </pc:sldMkLst>
        <pc:spChg chg="mod">
          <ac:chgData name="Linda Johnson" userId="d38c96b4-9687-4f5f-8970-b6d0314baf2c" providerId="ADAL" clId="{5FED1A9B-5D31-44CC-AE4E-6351FE56101B}" dt="2025-05-06T19:53:00.229" v="1907"/>
          <ac:spMkLst>
            <pc:docMk/>
            <pc:sldMk cId="2632888363" sldId="298"/>
            <ac:spMk id="2" creationId="{594774F7-FAD2-3C4D-C48E-AB8AB4A426AC}"/>
          </ac:spMkLst>
        </pc:spChg>
        <pc:spChg chg="mod">
          <ac:chgData name="Linda Johnson" userId="d38c96b4-9687-4f5f-8970-b6d0314baf2c" providerId="ADAL" clId="{5FED1A9B-5D31-44CC-AE4E-6351FE56101B}" dt="2025-05-06T19:53:09.401" v="1922" actId="20577"/>
          <ac:spMkLst>
            <pc:docMk/>
            <pc:sldMk cId="2632888363" sldId="298"/>
            <ac:spMk id="3" creationId="{FB18C101-2EAF-BD54-AA30-BF669F95D3D7}"/>
          </ac:spMkLst>
        </pc:spChg>
        <pc:spChg chg="mod">
          <ac:chgData name="Linda Johnson" userId="d38c96b4-9687-4f5f-8970-b6d0314baf2c" providerId="ADAL" clId="{5FED1A9B-5D31-44CC-AE4E-6351FE56101B}" dt="2025-05-06T19:57:15.382" v="2108" actId="20577"/>
          <ac:spMkLst>
            <pc:docMk/>
            <pc:sldMk cId="2632888363" sldId="298"/>
            <ac:spMk id="4" creationId="{80B61F7A-56B4-BE69-2EE9-0194EA5EB707}"/>
          </ac:spMkLst>
        </pc:spChg>
        <pc:spChg chg="mod">
          <ac:chgData name="Linda Johnson" userId="d38c96b4-9687-4f5f-8970-b6d0314baf2c" providerId="ADAL" clId="{5FED1A9B-5D31-44CC-AE4E-6351FE56101B}" dt="2025-05-06T19:53:17.463" v="1939" actId="20577"/>
          <ac:spMkLst>
            <pc:docMk/>
            <pc:sldMk cId="2632888363" sldId="298"/>
            <ac:spMk id="5" creationId="{CF158F9F-7774-E722-F346-0889211A6469}"/>
          </ac:spMkLst>
        </pc:spChg>
        <pc:spChg chg="mod">
          <ac:chgData name="Linda Johnson" userId="d38c96b4-9687-4f5f-8970-b6d0314baf2c" providerId="ADAL" clId="{5FED1A9B-5D31-44CC-AE4E-6351FE56101B}" dt="2025-05-06T19:57:36.456" v="2136" actId="20577"/>
          <ac:spMkLst>
            <pc:docMk/>
            <pc:sldMk cId="2632888363" sldId="298"/>
            <ac:spMk id="6" creationId="{C761D9F0-D9F3-1AA1-48B8-B5569EDD05DB}"/>
          </ac:spMkLst>
        </pc:spChg>
      </pc:sldChg>
      <pc:sldChg chg="addSp modSp new mod">
        <pc:chgData name="Linda Johnson" userId="d38c96b4-9687-4f5f-8970-b6d0314baf2c" providerId="ADAL" clId="{5FED1A9B-5D31-44CC-AE4E-6351FE56101B}" dt="2025-05-09T20:04:41.947" v="3640" actId="207"/>
        <pc:sldMkLst>
          <pc:docMk/>
          <pc:sldMk cId="225678034" sldId="299"/>
        </pc:sldMkLst>
        <pc:spChg chg="add mod">
          <ac:chgData name="Linda Johnson" userId="d38c96b4-9687-4f5f-8970-b6d0314baf2c" providerId="ADAL" clId="{5FED1A9B-5D31-44CC-AE4E-6351FE56101B}" dt="2025-05-09T20:04:41.947" v="3640" actId="207"/>
          <ac:spMkLst>
            <pc:docMk/>
            <pc:sldMk cId="225678034" sldId="299"/>
            <ac:spMk id="2" creationId="{F043E0B3-3D38-A0A4-2999-380683B7A6B8}"/>
          </ac:spMkLst>
        </pc:spChg>
        <pc:spChg chg="add mod">
          <ac:chgData name="Linda Johnson" userId="d38c96b4-9687-4f5f-8970-b6d0314baf2c" providerId="ADAL" clId="{5FED1A9B-5D31-44CC-AE4E-6351FE56101B}" dt="2025-05-08T17:30:40.960" v="2737" actId="20577"/>
          <ac:spMkLst>
            <pc:docMk/>
            <pc:sldMk cId="225678034" sldId="299"/>
            <ac:spMk id="5" creationId="{702BBDBE-F634-54AC-E32A-9735E90101F8}"/>
          </ac:spMkLst>
        </pc:spChg>
        <pc:spChg chg="add mod">
          <ac:chgData name="Linda Johnson" userId="d38c96b4-9687-4f5f-8970-b6d0314baf2c" providerId="ADAL" clId="{5FED1A9B-5D31-44CC-AE4E-6351FE56101B}" dt="2025-05-08T17:29:34.151" v="2701" actId="1076"/>
          <ac:spMkLst>
            <pc:docMk/>
            <pc:sldMk cId="225678034" sldId="299"/>
            <ac:spMk id="6" creationId="{5537DBC0-0344-F1E2-C97B-20EC7FBC50EC}"/>
          </ac:spMkLst>
        </pc:spChg>
        <pc:spChg chg="add mod">
          <ac:chgData name="Linda Johnson" userId="d38c96b4-9687-4f5f-8970-b6d0314baf2c" providerId="ADAL" clId="{5FED1A9B-5D31-44CC-AE4E-6351FE56101B}" dt="2025-05-08T17:29:45.556" v="2703" actId="1076"/>
          <ac:spMkLst>
            <pc:docMk/>
            <pc:sldMk cId="225678034" sldId="299"/>
            <ac:spMk id="7" creationId="{E081B53D-E6E1-5EC9-C591-D1BD510FF74D}"/>
          </ac:spMkLst>
        </pc:spChg>
        <pc:spChg chg="add mod">
          <ac:chgData name="Linda Johnson" userId="d38c96b4-9687-4f5f-8970-b6d0314baf2c" providerId="ADAL" clId="{5FED1A9B-5D31-44CC-AE4E-6351FE56101B}" dt="2025-05-08T17:30:22.151" v="2708" actId="1076"/>
          <ac:spMkLst>
            <pc:docMk/>
            <pc:sldMk cId="225678034" sldId="299"/>
            <ac:spMk id="9" creationId="{741DA6FB-471E-7AFE-2267-362F506B6B34}"/>
          </ac:spMkLst>
        </pc:spChg>
        <pc:picChg chg="add mod">
          <ac:chgData name="Linda Johnson" userId="d38c96b4-9687-4f5f-8970-b6d0314baf2c" providerId="ADAL" clId="{5FED1A9B-5D31-44CC-AE4E-6351FE56101B}" dt="2025-05-08T17:23:47.860" v="2657" actId="1076"/>
          <ac:picMkLst>
            <pc:docMk/>
            <pc:sldMk cId="225678034" sldId="299"/>
            <ac:picMk id="4" creationId="{1FC4A3BC-90DB-E851-24EF-166883B1CFFD}"/>
          </ac:picMkLst>
        </pc:picChg>
        <pc:picChg chg="add mod">
          <ac:chgData name="Linda Johnson" userId="d38c96b4-9687-4f5f-8970-b6d0314baf2c" providerId="ADAL" clId="{5FED1A9B-5D31-44CC-AE4E-6351FE56101B}" dt="2025-05-08T17:29:55.458" v="2704"/>
          <ac:picMkLst>
            <pc:docMk/>
            <pc:sldMk cId="225678034" sldId="299"/>
            <ac:picMk id="8" creationId="{5427413E-D72A-720E-0972-E43C13CFFC41}"/>
          </ac:picMkLst>
        </pc:picChg>
      </pc:sldChg>
      <pc:sldChg chg="addSp delSp modSp mod modNotesTx">
        <pc:chgData name="Linda Johnson" userId="d38c96b4-9687-4f5f-8970-b6d0314baf2c" providerId="ADAL" clId="{5FED1A9B-5D31-44CC-AE4E-6351FE56101B}" dt="2025-05-08T18:15:40.328" v="3436" actId="20577"/>
        <pc:sldMkLst>
          <pc:docMk/>
          <pc:sldMk cId="1947095822" sldId="304"/>
        </pc:sldMkLst>
        <pc:spChg chg="mod">
          <ac:chgData name="Linda Johnson" userId="d38c96b4-9687-4f5f-8970-b6d0314baf2c" providerId="ADAL" clId="{5FED1A9B-5D31-44CC-AE4E-6351FE56101B}" dt="2025-05-08T18:10:57.702" v="2947" actId="113"/>
          <ac:spMkLst>
            <pc:docMk/>
            <pc:sldMk cId="1947095822" sldId="304"/>
            <ac:spMk id="2" creationId="{FE93C18B-A86A-595B-B55A-ED5E19E35565}"/>
          </ac:spMkLst>
        </pc:spChg>
        <pc:spChg chg="del">
          <ac:chgData name="Linda Johnson" userId="d38c96b4-9687-4f5f-8970-b6d0314baf2c" providerId="ADAL" clId="{5FED1A9B-5D31-44CC-AE4E-6351FE56101B}" dt="2025-05-08T18:08:29.846" v="2924" actId="22"/>
          <ac:spMkLst>
            <pc:docMk/>
            <pc:sldMk cId="1947095822" sldId="304"/>
            <ac:spMk id="3" creationId="{3E1C7C93-76C9-0DC1-F95A-839845644F35}"/>
          </ac:spMkLst>
        </pc:spChg>
        <pc:spChg chg="add mod">
          <ac:chgData name="Linda Johnson" userId="d38c96b4-9687-4f5f-8970-b6d0314baf2c" providerId="ADAL" clId="{5FED1A9B-5D31-44CC-AE4E-6351FE56101B}" dt="2025-05-08T18:10:22.663" v="2939" actId="14100"/>
          <ac:spMkLst>
            <pc:docMk/>
            <pc:sldMk cId="1947095822" sldId="304"/>
            <ac:spMk id="6" creationId="{B37ED12A-E8E0-B14B-EB12-BAF855F959AE}"/>
          </ac:spMkLst>
        </pc:spChg>
        <pc:spChg chg="add mod">
          <ac:chgData name="Linda Johnson" userId="d38c96b4-9687-4f5f-8970-b6d0314baf2c" providerId="ADAL" clId="{5FED1A9B-5D31-44CC-AE4E-6351FE56101B}" dt="2025-05-08T18:10:38.797" v="2943" actId="14100"/>
          <ac:spMkLst>
            <pc:docMk/>
            <pc:sldMk cId="1947095822" sldId="304"/>
            <ac:spMk id="7" creationId="{65CEFE39-73FC-68D0-B581-B538CEA6E443}"/>
          </ac:spMkLst>
        </pc:spChg>
        <pc:spChg chg="add mod">
          <ac:chgData name="Linda Johnson" userId="d38c96b4-9687-4f5f-8970-b6d0314baf2c" providerId="ADAL" clId="{5FED1A9B-5D31-44CC-AE4E-6351FE56101B}" dt="2025-05-08T18:10:49.153" v="2946" actId="14100"/>
          <ac:spMkLst>
            <pc:docMk/>
            <pc:sldMk cId="1947095822" sldId="304"/>
            <ac:spMk id="8" creationId="{672D385D-00EA-C953-DBE5-F1A4F268521F}"/>
          </ac:spMkLst>
        </pc:spChg>
        <pc:picChg chg="add mod ord">
          <ac:chgData name="Linda Johnson" userId="d38c96b4-9687-4f5f-8970-b6d0314baf2c" providerId="ADAL" clId="{5FED1A9B-5D31-44CC-AE4E-6351FE56101B}" dt="2025-05-08T18:09:33.032" v="2936" actId="1076"/>
          <ac:picMkLst>
            <pc:docMk/>
            <pc:sldMk cId="1947095822" sldId="304"/>
            <ac:picMk id="5" creationId="{9972D70F-0758-BC4C-A1B2-42A90FA579DC}"/>
          </ac:picMkLst>
        </pc:picChg>
      </pc:sldChg>
      <pc:sldChg chg="addSp modSp new mod ord">
        <pc:chgData name="Linda Johnson" userId="d38c96b4-9687-4f5f-8970-b6d0314baf2c" providerId="ADAL" clId="{5FED1A9B-5D31-44CC-AE4E-6351FE56101B}" dt="2025-05-09T18:55:29.412" v="3516"/>
        <pc:sldMkLst>
          <pc:docMk/>
          <pc:sldMk cId="1970840842" sldId="305"/>
        </pc:sldMkLst>
        <pc:spChg chg="add mod">
          <ac:chgData name="Linda Johnson" userId="d38c96b4-9687-4f5f-8970-b6d0314baf2c" providerId="ADAL" clId="{5FED1A9B-5D31-44CC-AE4E-6351FE56101B}" dt="2025-05-08T17:37:20.115" v="2923" actId="1076"/>
          <ac:spMkLst>
            <pc:docMk/>
            <pc:sldMk cId="1970840842" sldId="305"/>
            <ac:spMk id="2" creationId="{192063D0-86B4-EE23-4E96-D0C2A21CAE03}"/>
          </ac:spMkLst>
        </pc:spChg>
      </pc:sldChg>
      <pc:sldChg chg="addSp delSp new del mod">
        <pc:chgData name="Linda Johnson" userId="d38c96b4-9687-4f5f-8970-b6d0314baf2c" providerId="ADAL" clId="{5FED1A9B-5D31-44CC-AE4E-6351FE56101B}" dt="2025-05-08T17:36:38.104" v="2904" actId="680"/>
        <pc:sldMkLst>
          <pc:docMk/>
          <pc:sldMk cId="3187700082" sldId="305"/>
        </pc:sldMkLst>
        <pc:spChg chg="add del">
          <ac:chgData name="Linda Johnson" userId="d38c96b4-9687-4f5f-8970-b6d0314baf2c" providerId="ADAL" clId="{5FED1A9B-5D31-44CC-AE4E-6351FE56101B}" dt="2025-05-08T17:36:37.476" v="2903" actId="21"/>
          <ac:spMkLst>
            <pc:docMk/>
            <pc:sldMk cId="3187700082" sldId="305"/>
            <ac:spMk id="2" creationId="{C69961E4-5AD8-C18E-1FEC-47F5D037BBDB}"/>
          </ac:spMkLst>
        </pc:spChg>
      </pc:sldChg>
      <pc:sldChg chg="addSp modSp new del mod">
        <pc:chgData name="Linda Johnson" userId="d38c96b4-9687-4f5f-8970-b6d0314baf2c" providerId="ADAL" clId="{5FED1A9B-5D31-44CC-AE4E-6351FE56101B}" dt="2025-05-09T21:19:40.904" v="4314" actId="2696"/>
        <pc:sldMkLst>
          <pc:docMk/>
          <pc:sldMk cId="3844788322" sldId="308"/>
        </pc:sldMkLst>
        <pc:spChg chg="add mod">
          <ac:chgData name="Linda Johnson" userId="d38c96b4-9687-4f5f-8970-b6d0314baf2c" providerId="ADAL" clId="{5FED1A9B-5D31-44CC-AE4E-6351FE56101B}" dt="2025-05-09T19:57:25.940" v="3587" actId="20577"/>
          <ac:spMkLst>
            <pc:docMk/>
            <pc:sldMk cId="3844788322" sldId="308"/>
            <ac:spMk id="2" creationId="{4BE58AF8-6AF4-6246-2073-2F7FB500DFF1}"/>
          </ac:spMkLst>
        </pc:spChg>
      </pc:sldChg>
      <pc:sldChg chg="modSp new del mod">
        <pc:chgData name="Linda Johnson" userId="d38c96b4-9687-4f5f-8970-b6d0314baf2c" providerId="ADAL" clId="{5FED1A9B-5D31-44CC-AE4E-6351FE56101B}" dt="2025-05-09T21:17:49.471" v="4249" actId="2696"/>
        <pc:sldMkLst>
          <pc:docMk/>
          <pc:sldMk cId="1349571683" sldId="309"/>
        </pc:sldMkLst>
        <pc:spChg chg="mod">
          <ac:chgData name="Linda Johnson" userId="d38c96b4-9687-4f5f-8970-b6d0314baf2c" providerId="ADAL" clId="{5FED1A9B-5D31-44CC-AE4E-6351FE56101B}" dt="2025-05-09T20:24:56.134" v="3722" actId="20577"/>
          <ac:spMkLst>
            <pc:docMk/>
            <pc:sldMk cId="1349571683" sldId="309"/>
            <ac:spMk id="2" creationId="{0A77C1CB-F598-5C49-A813-D9483862E60C}"/>
          </ac:spMkLst>
        </pc:spChg>
        <pc:spChg chg="mod">
          <ac:chgData name="Linda Johnson" userId="d38c96b4-9687-4f5f-8970-b6d0314baf2c" providerId="ADAL" clId="{5FED1A9B-5D31-44CC-AE4E-6351FE56101B}" dt="2025-05-09T20:24:37.871" v="3685" actId="20577"/>
          <ac:spMkLst>
            <pc:docMk/>
            <pc:sldMk cId="1349571683" sldId="309"/>
            <ac:spMk id="3" creationId="{50813631-9665-E4FF-0014-302EC56EC3B2}"/>
          </ac:spMkLst>
        </pc:spChg>
      </pc:sldChg>
      <pc:sldChg chg="modSp new mod">
        <pc:chgData name="Linda Johnson" userId="d38c96b4-9687-4f5f-8970-b6d0314baf2c" providerId="ADAL" clId="{5FED1A9B-5D31-44CC-AE4E-6351FE56101B}" dt="2025-05-09T21:17:37.257" v="4248" actId="113"/>
        <pc:sldMkLst>
          <pc:docMk/>
          <pc:sldMk cId="1065687533" sldId="310"/>
        </pc:sldMkLst>
        <pc:spChg chg="mod">
          <ac:chgData name="Linda Johnson" userId="d38c96b4-9687-4f5f-8970-b6d0314baf2c" providerId="ADAL" clId="{5FED1A9B-5D31-44CC-AE4E-6351FE56101B}" dt="2025-05-09T20:37:44.482" v="3885" actId="20577"/>
          <ac:spMkLst>
            <pc:docMk/>
            <pc:sldMk cId="1065687533" sldId="310"/>
            <ac:spMk id="2" creationId="{4BDF0EB0-A856-47AE-ECE4-8DBCA26C6954}"/>
          </ac:spMkLst>
        </pc:spChg>
        <pc:spChg chg="mod">
          <ac:chgData name="Linda Johnson" userId="d38c96b4-9687-4f5f-8970-b6d0314baf2c" providerId="ADAL" clId="{5FED1A9B-5D31-44CC-AE4E-6351FE56101B}" dt="2025-05-09T20:25:43.344" v="3727" actId="20577"/>
          <ac:spMkLst>
            <pc:docMk/>
            <pc:sldMk cId="1065687533" sldId="310"/>
            <ac:spMk id="3" creationId="{62AA82A5-2608-0AF5-E3D0-5C8B03E386B6}"/>
          </ac:spMkLst>
        </pc:spChg>
        <pc:spChg chg="mod">
          <ac:chgData name="Linda Johnson" userId="d38c96b4-9687-4f5f-8970-b6d0314baf2c" providerId="ADAL" clId="{5FED1A9B-5D31-44CC-AE4E-6351FE56101B}" dt="2025-05-09T21:17:26.990" v="4244" actId="113"/>
          <ac:spMkLst>
            <pc:docMk/>
            <pc:sldMk cId="1065687533" sldId="310"/>
            <ac:spMk id="4" creationId="{CFB3AC81-AB40-C746-48E4-08DCC36678A3}"/>
          </ac:spMkLst>
        </pc:spChg>
        <pc:spChg chg="mod">
          <ac:chgData name="Linda Johnson" userId="d38c96b4-9687-4f5f-8970-b6d0314baf2c" providerId="ADAL" clId="{5FED1A9B-5D31-44CC-AE4E-6351FE56101B}" dt="2025-05-09T20:25:52.926" v="3747" actId="20577"/>
          <ac:spMkLst>
            <pc:docMk/>
            <pc:sldMk cId="1065687533" sldId="310"/>
            <ac:spMk id="5" creationId="{D4DF5811-246E-0005-09A8-4C0A01F73B5F}"/>
          </ac:spMkLst>
        </pc:spChg>
        <pc:spChg chg="mod">
          <ac:chgData name="Linda Johnson" userId="d38c96b4-9687-4f5f-8970-b6d0314baf2c" providerId="ADAL" clId="{5FED1A9B-5D31-44CC-AE4E-6351FE56101B}" dt="2025-05-09T21:17:37.257" v="4248" actId="113"/>
          <ac:spMkLst>
            <pc:docMk/>
            <pc:sldMk cId="1065687533" sldId="310"/>
            <ac:spMk id="6" creationId="{3403C661-42B3-5864-4FF4-0F12E5A74F46}"/>
          </ac:spMkLst>
        </pc:spChg>
      </pc:sldChg>
      <pc:sldChg chg="modSp new mod">
        <pc:chgData name="Linda Johnson" userId="d38c96b4-9687-4f5f-8970-b6d0314baf2c" providerId="ADAL" clId="{5FED1A9B-5D31-44CC-AE4E-6351FE56101B}" dt="2025-05-09T21:17:09.543" v="4240" actId="113"/>
        <pc:sldMkLst>
          <pc:docMk/>
          <pc:sldMk cId="1192660702" sldId="311"/>
        </pc:sldMkLst>
        <pc:spChg chg="mod">
          <ac:chgData name="Linda Johnson" userId="d38c96b4-9687-4f5f-8970-b6d0314baf2c" providerId="ADAL" clId="{5FED1A9B-5D31-44CC-AE4E-6351FE56101B}" dt="2025-05-09T20:37:39.883" v="3884" actId="20577"/>
          <ac:spMkLst>
            <pc:docMk/>
            <pc:sldMk cId="1192660702" sldId="311"/>
            <ac:spMk id="2" creationId="{CB590A06-E465-DD8D-8A13-622ADD332EF7}"/>
          </ac:spMkLst>
        </pc:spChg>
        <pc:spChg chg="mod">
          <ac:chgData name="Linda Johnson" userId="d38c96b4-9687-4f5f-8970-b6d0314baf2c" providerId="ADAL" clId="{5FED1A9B-5D31-44CC-AE4E-6351FE56101B}" dt="2025-05-09T20:38:18.001" v="3902" actId="20577"/>
          <ac:spMkLst>
            <pc:docMk/>
            <pc:sldMk cId="1192660702" sldId="311"/>
            <ac:spMk id="3" creationId="{36D40C69-A151-DFFF-9A5F-4AA6BEDD2706}"/>
          </ac:spMkLst>
        </pc:spChg>
        <pc:spChg chg="mod">
          <ac:chgData name="Linda Johnson" userId="d38c96b4-9687-4f5f-8970-b6d0314baf2c" providerId="ADAL" clId="{5FED1A9B-5D31-44CC-AE4E-6351FE56101B}" dt="2025-05-09T21:17:00.890" v="4236" actId="27636"/>
          <ac:spMkLst>
            <pc:docMk/>
            <pc:sldMk cId="1192660702" sldId="311"/>
            <ac:spMk id="4" creationId="{F843E946-9618-7FAB-BEB4-BE3741E527E0}"/>
          </ac:spMkLst>
        </pc:spChg>
        <pc:spChg chg="mod">
          <ac:chgData name="Linda Johnson" userId="d38c96b4-9687-4f5f-8970-b6d0314baf2c" providerId="ADAL" clId="{5FED1A9B-5D31-44CC-AE4E-6351FE56101B}" dt="2025-05-09T20:38:33.258" v="3923" actId="20577"/>
          <ac:spMkLst>
            <pc:docMk/>
            <pc:sldMk cId="1192660702" sldId="311"/>
            <ac:spMk id="5" creationId="{BB17F989-D1E1-4C9D-C2CA-6A7C0ED53F2C}"/>
          </ac:spMkLst>
        </pc:spChg>
        <pc:spChg chg="mod">
          <ac:chgData name="Linda Johnson" userId="d38c96b4-9687-4f5f-8970-b6d0314baf2c" providerId="ADAL" clId="{5FED1A9B-5D31-44CC-AE4E-6351FE56101B}" dt="2025-05-09T21:17:09.543" v="4240" actId="113"/>
          <ac:spMkLst>
            <pc:docMk/>
            <pc:sldMk cId="1192660702" sldId="311"/>
            <ac:spMk id="6" creationId="{BD3C1F94-918D-CCC5-1F46-5D9A533128B5}"/>
          </ac:spMkLst>
        </pc:spChg>
      </pc:sldChg>
      <pc:sldChg chg="modSp new mod">
        <pc:chgData name="Linda Johnson" userId="d38c96b4-9687-4f5f-8970-b6d0314baf2c" providerId="ADAL" clId="{5FED1A9B-5D31-44CC-AE4E-6351FE56101B}" dt="2025-05-09T21:29:29.668" v="4469" actId="20577"/>
        <pc:sldMkLst>
          <pc:docMk/>
          <pc:sldMk cId="2987717661" sldId="312"/>
        </pc:sldMkLst>
        <pc:spChg chg="mod">
          <ac:chgData name="Linda Johnson" userId="d38c96b4-9687-4f5f-8970-b6d0314baf2c" providerId="ADAL" clId="{5FED1A9B-5D31-44CC-AE4E-6351FE56101B}" dt="2025-05-09T21:18:15.613" v="4268" actId="20577"/>
          <ac:spMkLst>
            <pc:docMk/>
            <pc:sldMk cId="2987717661" sldId="312"/>
            <ac:spMk id="2" creationId="{BD8DEA81-1174-7D28-5BBC-6BC65733CB8D}"/>
          </ac:spMkLst>
        </pc:spChg>
        <pc:spChg chg="mod">
          <ac:chgData name="Linda Johnson" userId="d38c96b4-9687-4f5f-8970-b6d0314baf2c" providerId="ADAL" clId="{5FED1A9B-5D31-44CC-AE4E-6351FE56101B}" dt="2025-05-09T21:29:29.668" v="4469" actId="20577"/>
          <ac:spMkLst>
            <pc:docMk/>
            <pc:sldMk cId="2987717661" sldId="312"/>
            <ac:spMk id="3" creationId="{64F58497-CB68-F659-E5CC-5DE17F1ACEDD}"/>
          </ac:spMkLst>
        </pc:spChg>
      </pc:sldChg>
      <pc:sldChg chg="modSp new mod">
        <pc:chgData name="Linda Johnson" userId="d38c96b4-9687-4f5f-8970-b6d0314baf2c" providerId="ADAL" clId="{5FED1A9B-5D31-44CC-AE4E-6351FE56101B}" dt="2025-05-09T21:25:02.562" v="4378"/>
        <pc:sldMkLst>
          <pc:docMk/>
          <pc:sldMk cId="2789673657" sldId="313"/>
        </pc:sldMkLst>
        <pc:spChg chg="mod">
          <ac:chgData name="Linda Johnson" userId="d38c96b4-9687-4f5f-8970-b6d0314baf2c" providerId="ADAL" clId="{5FED1A9B-5D31-44CC-AE4E-6351FE56101B}" dt="2025-05-09T21:18:53.266" v="4283" actId="20577"/>
          <ac:spMkLst>
            <pc:docMk/>
            <pc:sldMk cId="2789673657" sldId="313"/>
            <ac:spMk id="2" creationId="{A227A239-9D76-9FC1-31FE-B3EB82779777}"/>
          </ac:spMkLst>
        </pc:spChg>
        <pc:spChg chg="mod">
          <ac:chgData name="Linda Johnson" userId="d38c96b4-9687-4f5f-8970-b6d0314baf2c" providerId="ADAL" clId="{5FED1A9B-5D31-44CC-AE4E-6351FE56101B}" dt="2025-05-09T21:25:02.562" v="4378"/>
          <ac:spMkLst>
            <pc:docMk/>
            <pc:sldMk cId="2789673657" sldId="313"/>
            <ac:spMk id="3" creationId="{8095ED65-C121-F565-268E-FDC2DB3E639D}"/>
          </ac:spMkLst>
        </pc:spChg>
      </pc:sldChg>
      <pc:sldChg chg="modSp new mod">
        <pc:chgData name="Linda Johnson" userId="d38c96b4-9687-4f5f-8970-b6d0314baf2c" providerId="ADAL" clId="{5FED1A9B-5D31-44CC-AE4E-6351FE56101B}" dt="2025-05-09T21:26:57.449" v="4382" actId="12"/>
        <pc:sldMkLst>
          <pc:docMk/>
          <pc:sldMk cId="2758150793" sldId="314"/>
        </pc:sldMkLst>
        <pc:spChg chg="mod">
          <ac:chgData name="Linda Johnson" userId="d38c96b4-9687-4f5f-8970-b6d0314baf2c" providerId="ADAL" clId="{5FED1A9B-5D31-44CC-AE4E-6351FE56101B}" dt="2025-05-09T21:19:07.578" v="4298" actId="20577"/>
          <ac:spMkLst>
            <pc:docMk/>
            <pc:sldMk cId="2758150793" sldId="314"/>
            <ac:spMk id="2" creationId="{0E3CCA88-FE8C-CEB9-667E-CD45B7BB6EB6}"/>
          </ac:spMkLst>
        </pc:spChg>
        <pc:spChg chg="mod">
          <ac:chgData name="Linda Johnson" userId="d38c96b4-9687-4f5f-8970-b6d0314baf2c" providerId="ADAL" clId="{5FED1A9B-5D31-44CC-AE4E-6351FE56101B}" dt="2025-05-09T21:26:57.449" v="4382" actId="12"/>
          <ac:spMkLst>
            <pc:docMk/>
            <pc:sldMk cId="2758150793" sldId="314"/>
            <ac:spMk id="3" creationId="{9B9D6EBB-BA21-A557-145A-6FADAF04F8AD}"/>
          </ac:spMkLst>
        </pc:spChg>
      </pc:sldChg>
      <pc:sldChg chg="modSp new mod">
        <pc:chgData name="Linda Johnson" userId="d38c96b4-9687-4f5f-8970-b6d0314baf2c" providerId="ADAL" clId="{5FED1A9B-5D31-44CC-AE4E-6351FE56101B}" dt="2025-05-09T21:31:08.764" v="4494"/>
        <pc:sldMkLst>
          <pc:docMk/>
          <pc:sldMk cId="1021670398" sldId="315"/>
        </pc:sldMkLst>
        <pc:spChg chg="mod">
          <ac:chgData name="Linda Johnson" userId="d38c96b4-9687-4f5f-8970-b6d0314baf2c" providerId="ADAL" clId="{5FED1A9B-5D31-44CC-AE4E-6351FE56101B}" dt="2025-05-09T21:19:21.934" v="4313" actId="20577"/>
          <ac:spMkLst>
            <pc:docMk/>
            <pc:sldMk cId="1021670398" sldId="315"/>
            <ac:spMk id="2" creationId="{51A4325A-61DC-DB17-245F-6824E9688A88}"/>
          </ac:spMkLst>
        </pc:spChg>
        <pc:spChg chg="mod">
          <ac:chgData name="Linda Johnson" userId="d38c96b4-9687-4f5f-8970-b6d0314baf2c" providerId="ADAL" clId="{5FED1A9B-5D31-44CC-AE4E-6351FE56101B}" dt="2025-05-09T21:31:08.764" v="4494"/>
          <ac:spMkLst>
            <pc:docMk/>
            <pc:sldMk cId="1021670398" sldId="315"/>
            <ac:spMk id="3" creationId="{833F8BF1-893B-EEB1-F1C0-4107CD8249A7}"/>
          </ac:spMkLst>
        </pc:spChg>
      </pc:sldChg>
    </pc:docChg>
  </pc:docChgLst>
  <pc:docChgLst>
    <pc:chgData name="Linda Johnson" userId="S::ljohnson@illinoisheartland.org::d38c96b4-9687-4f5f-8970-b6d0314baf2c" providerId="AD" clId="Web-{67BF79B8-8275-459A-9F99-DFAF4A4F3DB0}"/>
    <pc:docChg chg="addSld modSld">
      <pc:chgData name="Linda Johnson" userId="S::ljohnson@illinoisheartland.org::d38c96b4-9687-4f5f-8970-b6d0314baf2c" providerId="AD" clId="Web-{67BF79B8-8275-459A-9F99-DFAF4A4F3DB0}" dt="2025-05-07T20:13:44.951" v="29" actId="20577"/>
      <pc:docMkLst>
        <pc:docMk/>
      </pc:docMkLst>
      <pc:sldChg chg="modSp">
        <pc:chgData name="Linda Johnson" userId="S::ljohnson@illinoisheartland.org::d38c96b4-9687-4f5f-8970-b6d0314baf2c" providerId="AD" clId="Web-{67BF79B8-8275-459A-9F99-DFAF4A4F3DB0}" dt="2025-05-07T20:09:04.660" v="14" actId="20577"/>
        <pc:sldMkLst>
          <pc:docMk/>
          <pc:sldMk cId="3751871097" sldId="284"/>
        </pc:sldMkLst>
        <pc:spChg chg="mod">
          <ac:chgData name="Linda Johnson" userId="S::ljohnson@illinoisheartland.org::d38c96b4-9687-4f5f-8970-b6d0314baf2c" providerId="AD" clId="Web-{67BF79B8-8275-459A-9F99-DFAF4A4F3DB0}" dt="2025-05-07T20:09:04.660" v="14" actId="20577"/>
          <ac:spMkLst>
            <pc:docMk/>
            <pc:sldMk cId="3751871097" sldId="284"/>
            <ac:spMk id="2" creationId="{6C237BE3-80BE-D451-BF21-8CB446CE06A3}"/>
          </ac:spMkLst>
        </pc:spChg>
      </pc:sldChg>
      <pc:sldChg chg="modSp">
        <pc:chgData name="Linda Johnson" userId="S::ljohnson@illinoisheartland.org::d38c96b4-9687-4f5f-8970-b6d0314baf2c" providerId="AD" clId="Web-{67BF79B8-8275-459A-9F99-DFAF4A4F3DB0}" dt="2025-05-07T20:10:00.584" v="15" actId="20577"/>
        <pc:sldMkLst>
          <pc:docMk/>
          <pc:sldMk cId="3226390610" sldId="285"/>
        </pc:sldMkLst>
        <pc:spChg chg="mod">
          <ac:chgData name="Linda Johnson" userId="S::ljohnson@illinoisheartland.org::d38c96b4-9687-4f5f-8970-b6d0314baf2c" providerId="AD" clId="Web-{67BF79B8-8275-459A-9F99-DFAF4A4F3DB0}" dt="2025-05-07T20:10:00.584" v="15" actId="20577"/>
          <ac:spMkLst>
            <pc:docMk/>
            <pc:sldMk cId="3226390610" sldId="285"/>
            <ac:spMk id="2" creationId="{EB19A6B5-BEB4-5586-EE6C-AE8D09712D82}"/>
          </ac:spMkLst>
        </pc:spChg>
      </pc:sldChg>
      <pc:sldChg chg="modSp new">
        <pc:chgData name="Linda Johnson" userId="S::ljohnson@illinoisheartland.org::d38c96b4-9687-4f5f-8970-b6d0314baf2c" providerId="AD" clId="Web-{67BF79B8-8275-459A-9F99-DFAF4A4F3DB0}" dt="2025-05-07T20:13:44.951" v="29" actId="20577"/>
        <pc:sldMkLst>
          <pc:docMk/>
          <pc:sldMk cId="4214025701" sldId="300"/>
        </pc:sldMkLst>
      </pc:sldChg>
    </pc:docChg>
  </pc:docChgLst>
  <pc:docChgLst>
    <pc:chgData name="Charlie Jorgenson" userId="S::cjorgenson@illinoisheartland.org::43773b86-39dd-4c33-be16-ef2051b7ad98" providerId="AD" clId="Web-{2BB51FB8-EC77-1BE0-F59E-6AA5707108FE}"/>
    <pc:docChg chg="modSld">
      <pc:chgData name="Charlie Jorgenson" userId="S::cjorgenson@illinoisheartland.org::43773b86-39dd-4c33-be16-ef2051b7ad98" providerId="AD" clId="Web-{2BB51FB8-EC77-1BE0-F59E-6AA5707108FE}" dt="2025-05-12T13:59:13.607" v="3" actId="1076"/>
      <pc:docMkLst>
        <pc:docMk/>
      </pc:docMkLst>
      <pc:sldChg chg="addSp modSp">
        <pc:chgData name="Charlie Jorgenson" userId="S::cjorgenson@illinoisheartland.org::43773b86-39dd-4c33-be16-ef2051b7ad98" providerId="AD" clId="Web-{2BB51FB8-EC77-1BE0-F59E-6AA5707108FE}" dt="2025-05-12T13:59:13.607" v="3" actId="1076"/>
        <pc:sldMkLst>
          <pc:docMk/>
          <pc:sldMk cId="800526116" sldId="301"/>
        </pc:sldMkLst>
        <pc:picChg chg="add mod">
          <ac:chgData name="Charlie Jorgenson" userId="S::cjorgenson@illinoisheartland.org::43773b86-39dd-4c33-be16-ef2051b7ad98" providerId="AD" clId="Web-{2BB51FB8-EC77-1BE0-F59E-6AA5707108FE}" dt="2025-05-12T13:59:13.607" v="3" actId="1076"/>
          <ac:picMkLst>
            <pc:docMk/>
            <pc:sldMk cId="800526116" sldId="301"/>
            <ac:picMk id="3" creationId="{A49355A2-C0C1-1503-6D88-91DA9ACA81E3}"/>
          </ac:picMkLst>
        </pc:picChg>
        <pc:picChg chg="mod">
          <ac:chgData name="Charlie Jorgenson" userId="S::cjorgenson@illinoisheartland.org::43773b86-39dd-4c33-be16-ef2051b7ad98" providerId="AD" clId="Web-{2BB51FB8-EC77-1BE0-F59E-6AA5707108FE}" dt="2025-05-12T13:59:10.216" v="2" actId="1076"/>
          <ac:picMkLst>
            <pc:docMk/>
            <pc:sldMk cId="800526116" sldId="301"/>
            <ac:picMk id="13" creationId="{15E828BC-FD3A-AD69-1282-0DDB6E54F863}"/>
          </ac:picMkLst>
        </pc:picChg>
      </pc:sldChg>
    </pc:docChg>
  </pc:docChgLst>
  <pc:docChgLst>
    <pc:chgData name="Charlie Jorgenson" userId="S::cjorgenson@illinoisheartland.org::43773b86-39dd-4c33-be16-ef2051b7ad98" providerId="AD" clId="Web-{5D9C5ED8-2387-97EF-0899-766E1B75BD23}"/>
    <pc:docChg chg="addSld delSld sldOrd">
      <pc:chgData name="Charlie Jorgenson" userId="S::cjorgenson@illinoisheartland.org::43773b86-39dd-4c33-be16-ef2051b7ad98" providerId="AD" clId="Web-{5D9C5ED8-2387-97EF-0899-766E1B75BD23}" dt="2025-05-08T19:12:50.977" v="9"/>
      <pc:docMkLst>
        <pc:docMk/>
      </pc:docMkLst>
      <pc:sldChg chg="del">
        <pc:chgData name="Charlie Jorgenson" userId="S::cjorgenson@illinoisheartland.org::43773b86-39dd-4c33-be16-ef2051b7ad98" providerId="AD" clId="Web-{5D9C5ED8-2387-97EF-0899-766E1B75BD23}" dt="2025-05-08T14:57:20.487" v="4"/>
        <pc:sldMkLst>
          <pc:docMk/>
          <pc:sldMk cId="3496251127" sldId="290"/>
        </pc:sldMkLst>
      </pc:sldChg>
      <pc:sldChg chg="del">
        <pc:chgData name="Charlie Jorgenson" userId="S::cjorgenson@illinoisheartland.org::43773b86-39dd-4c33-be16-ef2051b7ad98" providerId="AD" clId="Web-{5D9C5ED8-2387-97EF-0899-766E1B75BD23}" dt="2025-05-08T19:12:42.164" v="8"/>
        <pc:sldMkLst>
          <pc:docMk/>
          <pc:sldMk cId="2923403299" sldId="295"/>
        </pc:sldMkLst>
      </pc:sldChg>
      <pc:sldChg chg="add">
        <pc:chgData name="Charlie Jorgenson" userId="S::cjorgenson@illinoisheartland.org::43773b86-39dd-4c33-be16-ef2051b7ad98" providerId="AD" clId="Web-{5D9C5ED8-2387-97EF-0899-766E1B75BD23}" dt="2025-05-08T14:56:35.717" v="0"/>
        <pc:sldMkLst>
          <pc:docMk/>
          <pc:sldMk cId="800526116" sldId="301"/>
        </pc:sldMkLst>
      </pc:sldChg>
      <pc:sldChg chg="add del">
        <pc:chgData name="Charlie Jorgenson" userId="S::cjorgenson@illinoisheartland.org::43773b86-39dd-4c33-be16-ef2051b7ad98" providerId="AD" clId="Web-{5D9C5ED8-2387-97EF-0899-766E1B75BD23}" dt="2025-05-08T14:57:12.549" v="3"/>
        <pc:sldMkLst>
          <pc:docMk/>
          <pc:sldMk cId="2591084721" sldId="302"/>
        </pc:sldMkLst>
      </pc:sldChg>
      <pc:sldChg chg="add">
        <pc:chgData name="Charlie Jorgenson" userId="S::cjorgenson@illinoisheartland.org::43773b86-39dd-4c33-be16-ef2051b7ad98" providerId="AD" clId="Web-{5D9C5ED8-2387-97EF-0899-766E1B75BD23}" dt="2025-05-08T19:11:48.694" v="5"/>
        <pc:sldMkLst>
          <pc:docMk/>
          <pc:sldMk cId="3693123450" sldId="302"/>
        </pc:sldMkLst>
      </pc:sldChg>
      <pc:sldChg chg="add">
        <pc:chgData name="Charlie Jorgenson" userId="S::cjorgenson@illinoisheartland.org::43773b86-39dd-4c33-be16-ef2051b7ad98" providerId="AD" clId="Web-{5D9C5ED8-2387-97EF-0899-766E1B75BD23}" dt="2025-05-08T14:57:09.843" v="2"/>
        <pc:sldMkLst>
          <pc:docMk/>
          <pc:sldMk cId="3020487522" sldId="303"/>
        </pc:sldMkLst>
      </pc:sldChg>
      <pc:sldChg chg="add">
        <pc:chgData name="Charlie Jorgenson" userId="S::cjorgenson@illinoisheartland.org::43773b86-39dd-4c33-be16-ef2051b7ad98" providerId="AD" clId="Web-{5D9C5ED8-2387-97EF-0899-766E1B75BD23}" dt="2025-05-08T19:11:48.710" v="6"/>
        <pc:sldMkLst>
          <pc:docMk/>
          <pc:sldMk cId="2629587364" sldId="306"/>
        </pc:sldMkLst>
      </pc:sldChg>
      <pc:sldChg chg="add ord">
        <pc:chgData name="Charlie Jorgenson" userId="S::cjorgenson@illinoisheartland.org::43773b86-39dd-4c33-be16-ef2051b7ad98" providerId="AD" clId="Web-{5D9C5ED8-2387-97EF-0899-766E1B75BD23}" dt="2025-05-08T19:12:50.977" v="9"/>
        <pc:sldMkLst>
          <pc:docMk/>
          <pc:sldMk cId="2757117052" sldId="307"/>
        </pc:sldMkLst>
      </pc:sldChg>
    </pc:docChg>
  </pc:docChgLst>
  <pc:docChgLst>
    <pc:chgData name="Charlie Jorgenson" userId="S::cjorgenson@illinoisheartland.org::43773b86-39dd-4c33-be16-ef2051b7ad98" providerId="AD" clId="Web-{186FF284-505A-6B88-0678-AC0B121463A6}"/>
    <pc:docChg chg="delSld">
      <pc:chgData name="Charlie Jorgenson" userId="S::cjorgenson@illinoisheartland.org::43773b86-39dd-4c33-be16-ef2051b7ad98" providerId="AD" clId="Web-{186FF284-505A-6B88-0678-AC0B121463A6}" dt="2025-05-08T19:13:52.616" v="0"/>
      <pc:docMkLst>
        <pc:docMk/>
      </pc:docMkLst>
      <pc:sldChg chg="del">
        <pc:chgData name="Charlie Jorgenson" userId="S::cjorgenson@illinoisheartland.org::43773b86-39dd-4c33-be16-ef2051b7ad98" providerId="AD" clId="Web-{186FF284-505A-6B88-0678-AC0B121463A6}" dt="2025-05-08T19:13:52.616" v="0"/>
        <pc:sldMkLst>
          <pc:docMk/>
          <pc:sldMk cId="2629587364" sldId="306"/>
        </pc:sldMkLst>
      </pc:sldChg>
    </pc:docChg>
  </pc:docChgLst>
  <pc:docChgLst>
    <pc:chgData name="Linda Johnson" userId="d38c96b4-9687-4f5f-8970-b6d0314baf2c" providerId="ADAL" clId="{C7E28B7D-7ECC-4BFD-A954-A2BCC0197ADE}"/>
    <pc:docChg chg="undo redo custSel addSld delSld modSld sldOrd">
      <pc:chgData name="Linda Johnson" userId="d38c96b4-9687-4f5f-8970-b6d0314baf2c" providerId="ADAL" clId="{C7E28B7D-7ECC-4BFD-A954-A2BCC0197ADE}" dt="2025-04-30T17:36:21.996" v="3735" actId="2696"/>
      <pc:docMkLst>
        <pc:docMk/>
      </pc:docMkLst>
      <pc:sldChg chg="modSp mod">
        <pc:chgData name="Linda Johnson" userId="d38c96b4-9687-4f5f-8970-b6d0314baf2c" providerId="ADAL" clId="{C7E28B7D-7ECC-4BFD-A954-A2BCC0197ADE}" dt="2025-04-30T13:45:38.874" v="194" actId="20577"/>
        <pc:sldMkLst>
          <pc:docMk/>
          <pc:sldMk cId="1447232744" sldId="256"/>
        </pc:sldMkLst>
        <pc:spChg chg="mod">
          <ac:chgData name="Linda Johnson" userId="d38c96b4-9687-4f5f-8970-b6d0314baf2c" providerId="ADAL" clId="{C7E28B7D-7ECC-4BFD-A954-A2BCC0197ADE}" dt="2025-04-30T13:44:27.978" v="58" actId="20577"/>
          <ac:spMkLst>
            <pc:docMk/>
            <pc:sldMk cId="1447232744" sldId="256"/>
            <ac:spMk id="2" creationId="{D6455ECC-92FE-03CE-0ADD-459912C7128C}"/>
          </ac:spMkLst>
        </pc:spChg>
        <pc:spChg chg="mod">
          <ac:chgData name="Linda Johnson" userId="d38c96b4-9687-4f5f-8970-b6d0314baf2c" providerId="ADAL" clId="{C7E28B7D-7ECC-4BFD-A954-A2BCC0197ADE}" dt="2025-04-30T13:44:59.682" v="136" actId="20577"/>
          <ac:spMkLst>
            <pc:docMk/>
            <pc:sldMk cId="1447232744" sldId="256"/>
            <ac:spMk id="3" creationId="{6EC0F3DA-6F5D-5D50-4B49-C1E984831368}"/>
          </ac:spMkLst>
        </pc:spChg>
        <pc:spChg chg="mod">
          <ac:chgData name="Linda Johnson" userId="d38c96b4-9687-4f5f-8970-b6d0314baf2c" providerId="ADAL" clId="{C7E28B7D-7ECC-4BFD-A954-A2BCC0197ADE}" dt="2025-04-30T13:45:38.874" v="194" actId="20577"/>
          <ac:spMkLst>
            <pc:docMk/>
            <pc:sldMk cId="1447232744" sldId="256"/>
            <ac:spMk id="4" creationId="{7CA541F5-E388-F579-39C0-F71EAD1F3C22}"/>
          </ac:spMkLst>
        </pc:spChg>
      </pc:sldChg>
      <pc:sldChg chg="addSp delSp modSp del mod">
        <pc:chgData name="Linda Johnson" userId="d38c96b4-9687-4f5f-8970-b6d0314baf2c" providerId="ADAL" clId="{C7E28B7D-7ECC-4BFD-A954-A2BCC0197ADE}" dt="2025-04-30T13:46:36.668" v="202" actId="2696"/>
        <pc:sldMkLst>
          <pc:docMk/>
          <pc:sldMk cId="4204397689" sldId="263"/>
        </pc:sldMkLst>
      </pc:sldChg>
      <pc:sldChg chg="addSp delSp modSp mod">
        <pc:chgData name="Linda Johnson" userId="d38c96b4-9687-4f5f-8970-b6d0314baf2c" providerId="ADAL" clId="{C7E28B7D-7ECC-4BFD-A954-A2BCC0197ADE}" dt="2025-04-14T17:04:41.294" v="3" actId="27614"/>
        <pc:sldMkLst>
          <pc:docMk/>
          <pc:sldMk cId="4163685040" sldId="264"/>
        </pc:sldMkLst>
      </pc:sldChg>
      <pc:sldChg chg="del">
        <pc:chgData name="Linda Johnson" userId="d38c96b4-9687-4f5f-8970-b6d0314baf2c" providerId="ADAL" clId="{C7E28B7D-7ECC-4BFD-A954-A2BCC0197ADE}" dt="2025-04-30T13:51:20.625" v="453" actId="2696"/>
        <pc:sldMkLst>
          <pc:docMk/>
          <pc:sldMk cId="2207310746" sldId="265"/>
        </pc:sldMkLst>
      </pc:sldChg>
      <pc:sldChg chg="addSp delSp modSp new mod modClrScheme chgLayout">
        <pc:chgData name="Linda Johnson" userId="d38c96b4-9687-4f5f-8970-b6d0314baf2c" providerId="ADAL" clId="{C7E28B7D-7ECC-4BFD-A954-A2BCC0197ADE}" dt="2025-04-14T17:05:30.453" v="10" actId="27614"/>
        <pc:sldMkLst>
          <pc:docMk/>
          <pc:sldMk cId="211843309" sldId="266"/>
        </pc:sldMkLst>
      </pc:sldChg>
      <pc:sldChg chg="addSp new mod">
        <pc:chgData name="Linda Johnson" userId="d38c96b4-9687-4f5f-8970-b6d0314baf2c" providerId="ADAL" clId="{C7E28B7D-7ECC-4BFD-A954-A2BCC0197ADE}" dt="2025-04-14T17:06:43.137" v="12" actId="22"/>
        <pc:sldMkLst>
          <pc:docMk/>
          <pc:sldMk cId="2637055618" sldId="267"/>
        </pc:sldMkLst>
      </pc:sldChg>
      <pc:sldChg chg="addSp new mod">
        <pc:chgData name="Linda Johnson" userId="d38c96b4-9687-4f5f-8970-b6d0314baf2c" providerId="ADAL" clId="{C7E28B7D-7ECC-4BFD-A954-A2BCC0197ADE}" dt="2025-04-14T17:07:12.220" v="14" actId="22"/>
        <pc:sldMkLst>
          <pc:docMk/>
          <pc:sldMk cId="1968800711" sldId="268"/>
        </pc:sldMkLst>
      </pc:sldChg>
      <pc:sldChg chg="addSp new mod">
        <pc:chgData name="Linda Johnson" userId="d38c96b4-9687-4f5f-8970-b6d0314baf2c" providerId="ADAL" clId="{C7E28B7D-7ECC-4BFD-A954-A2BCC0197ADE}" dt="2025-04-14T17:07:55.515" v="16" actId="22"/>
        <pc:sldMkLst>
          <pc:docMk/>
          <pc:sldMk cId="54748819" sldId="269"/>
        </pc:sldMkLst>
      </pc:sldChg>
      <pc:sldChg chg="addSp new mod">
        <pc:chgData name="Linda Johnson" userId="d38c96b4-9687-4f5f-8970-b6d0314baf2c" providerId="ADAL" clId="{C7E28B7D-7ECC-4BFD-A954-A2BCC0197ADE}" dt="2025-04-14T17:09:10.139" v="18" actId="22"/>
        <pc:sldMkLst>
          <pc:docMk/>
          <pc:sldMk cId="1336036682" sldId="270"/>
        </pc:sldMkLst>
      </pc:sldChg>
      <pc:sldChg chg="addSp new mod">
        <pc:chgData name="Linda Johnson" userId="d38c96b4-9687-4f5f-8970-b6d0314baf2c" providerId="ADAL" clId="{C7E28B7D-7ECC-4BFD-A954-A2BCC0197ADE}" dt="2025-04-14T17:09:50.273" v="20" actId="22"/>
        <pc:sldMkLst>
          <pc:docMk/>
          <pc:sldMk cId="2227064442" sldId="271"/>
        </pc:sldMkLst>
      </pc:sldChg>
      <pc:sldChg chg="addSp new mod">
        <pc:chgData name="Linda Johnson" userId="d38c96b4-9687-4f5f-8970-b6d0314baf2c" providerId="ADAL" clId="{C7E28B7D-7ECC-4BFD-A954-A2BCC0197ADE}" dt="2025-04-14T17:15:18.704" v="22" actId="22"/>
        <pc:sldMkLst>
          <pc:docMk/>
          <pc:sldMk cId="662985382" sldId="272"/>
        </pc:sldMkLst>
        <pc:picChg chg="add">
          <ac:chgData name="Linda Johnson" userId="d38c96b4-9687-4f5f-8970-b6d0314baf2c" providerId="ADAL" clId="{C7E28B7D-7ECC-4BFD-A954-A2BCC0197ADE}" dt="2025-04-14T17:15:18.704" v="22" actId="22"/>
          <ac:picMkLst>
            <pc:docMk/>
            <pc:sldMk cId="662985382" sldId="272"/>
            <ac:picMk id="3" creationId="{0D4C89A7-7CCE-59D7-9F61-5F080BC2E5EF}"/>
          </ac:picMkLst>
        </pc:picChg>
      </pc:sldChg>
      <pc:sldChg chg="addSp delSp modSp new mod modClrScheme chgLayout">
        <pc:chgData name="Linda Johnson" userId="d38c96b4-9687-4f5f-8970-b6d0314baf2c" providerId="ADAL" clId="{C7E28B7D-7ECC-4BFD-A954-A2BCC0197ADE}" dt="2025-04-14T17:17:12.057" v="30" actId="1076"/>
        <pc:sldMkLst>
          <pc:docMk/>
          <pc:sldMk cId="4171236968" sldId="273"/>
        </pc:sldMkLst>
        <pc:picChg chg="add mod">
          <ac:chgData name="Linda Johnson" userId="d38c96b4-9687-4f5f-8970-b6d0314baf2c" providerId="ADAL" clId="{C7E28B7D-7ECC-4BFD-A954-A2BCC0197ADE}" dt="2025-04-14T17:16:24.810" v="28" actId="1076"/>
          <ac:picMkLst>
            <pc:docMk/>
            <pc:sldMk cId="4171236968" sldId="273"/>
            <ac:picMk id="3" creationId="{058F3641-9677-DFD9-00BE-DAA321F3E4CB}"/>
          </ac:picMkLst>
        </pc:picChg>
        <pc:picChg chg="add mod">
          <ac:chgData name="Linda Johnson" userId="d38c96b4-9687-4f5f-8970-b6d0314baf2c" providerId="ADAL" clId="{C7E28B7D-7ECC-4BFD-A954-A2BCC0197ADE}" dt="2025-04-14T17:17:12.057" v="30" actId="1076"/>
          <ac:picMkLst>
            <pc:docMk/>
            <pc:sldMk cId="4171236968" sldId="273"/>
            <ac:picMk id="5" creationId="{569683B1-B0D9-A288-B6F2-B962F5946EEC}"/>
          </ac:picMkLst>
        </pc:picChg>
      </pc:sldChg>
      <pc:sldChg chg="addSp modSp new mod">
        <pc:chgData name="Linda Johnson" userId="d38c96b4-9687-4f5f-8970-b6d0314baf2c" providerId="ADAL" clId="{C7E28B7D-7ECC-4BFD-A954-A2BCC0197ADE}" dt="2025-04-14T17:18:41.375" v="38" actId="1076"/>
        <pc:sldMkLst>
          <pc:docMk/>
          <pc:sldMk cId="4250812464" sldId="274"/>
        </pc:sldMkLst>
        <pc:picChg chg="add mod">
          <ac:chgData name="Linda Johnson" userId="d38c96b4-9687-4f5f-8970-b6d0314baf2c" providerId="ADAL" clId="{C7E28B7D-7ECC-4BFD-A954-A2BCC0197ADE}" dt="2025-04-14T17:17:44.279" v="32"/>
          <ac:picMkLst>
            <pc:docMk/>
            <pc:sldMk cId="4250812464" sldId="274"/>
            <ac:picMk id="2" creationId="{A9928C3C-3E87-A19A-501B-5C6F0F75E354}"/>
          </ac:picMkLst>
        </pc:picChg>
        <pc:picChg chg="add mod">
          <ac:chgData name="Linda Johnson" userId="d38c96b4-9687-4f5f-8970-b6d0314baf2c" providerId="ADAL" clId="{C7E28B7D-7ECC-4BFD-A954-A2BCC0197ADE}" dt="2025-04-14T17:18:41.375" v="38" actId="1076"/>
          <ac:picMkLst>
            <pc:docMk/>
            <pc:sldMk cId="4250812464" sldId="274"/>
            <ac:picMk id="4" creationId="{857A3644-026B-699C-057C-A997D7423108}"/>
          </ac:picMkLst>
        </pc:picChg>
      </pc:sldChg>
      <pc:sldChg chg="addSp modSp new mod">
        <pc:chgData name="Linda Johnson" userId="d38c96b4-9687-4f5f-8970-b6d0314baf2c" providerId="ADAL" clId="{C7E28B7D-7ECC-4BFD-A954-A2BCC0197ADE}" dt="2025-04-14T17:19:54.777" v="40" actId="1076"/>
        <pc:sldMkLst>
          <pc:docMk/>
          <pc:sldMk cId="1902796772" sldId="275"/>
        </pc:sldMkLst>
      </pc:sldChg>
      <pc:sldChg chg="addSp modSp new mod">
        <pc:chgData name="Linda Johnson" userId="d38c96b4-9687-4f5f-8970-b6d0314baf2c" providerId="ADAL" clId="{C7E28B7D-7ECC-4BFD-A954-A2BCC0197ADE}" dt="2025-04-14T17:20:32.129" v="42" actId="1076"/>
        <pc:sldMkLst>
          <pc:docMk/>
          <pc:sldMk cId="1536060250" sldId="276"/>
        </pc:sldMkLst>
        <pc:picChg chg="add mod">
          <ac:chgData name="Linda Johnson" userId="d38c96b4-9687-4f5f-8970-b6d0314baf2c" providerId="ADAL" clId="{C7E28B7D-7ECC-4BFD-A954-A2BCC0197ADE}" dt="2025-04-14T17:18:11.280" v="36"/>
          <ac:picMkLst>
            <pc:docMk/>
            <pc:sldMk cId="1536060250" sldId="276"/>
            <ac:picMk id="2" creationId="{EA0E88C8-0248-FFC1-AABF-255ED5CDDB6E}"/>
          </ac:picMkLst>
        </pc:picChg>
        <pc:picChg chg="add mod">
          <ac:chgData name="Linda Johnson" userId="d38c96b4-9687-4f5f-8970-b6d0314baf2c" providerId="ADAL" clId="{C7E28B7D-7ECC-4BFD-A954-A2BCC0197ADE}" dt="2025-04-14T17:20:32.129" v="42" actId="1076"/>
          <ac:picMkLst>
            <pc:docMk/>
            <pc:sldMk cId="1536060250" sldId="276"/>
            <ac:picMk id="4" creationId="{4A096393-4A73-3069-8916-360386C02687}"/>
          </ac:picMkLst>
        </pc:picChg>
      </pc:sldChg>
      <pc:sldChg chg="addSp modSp new mod ord">
        <pc:chgData name="Linda Johnson" userId="d38c96b4-9687-4f5f-8970-b6d0314baf2c" providerId="ADAL" clId="{C7E28B7D-7ECC-4BFD-A954-A2BCC0197ADE}" dt="2025-04-14T17:22:41.586" v="48" actId="1076"/>
        <pc:sldMkLst>
          <pc:docMk/>
          <pc:sldMk cId="3772273314" sldId="277"/>
        </pc:sldMkLst>
        <pc:picChg chg="add mod">
          <ac:chgData name="Linda Johnson" userId="d38c96b4-9687-4f5f-8970-b6d0314baf2c" providerId="ADAL" clId="{C7E28B7D-7ECC-4BFD-A954-A2BCC0197ADE}" dt="2025-04-14T17:22:20.363" v="46"/>
          <ac:picMkLst>
            <pc:docMk/>
            <pc:sldMk cId="3772273314" sldId="277"/>
            <ac:picMk id="2" creationId="{BFEEBBA3-2722-2062-CB37-64A83BFC91DD}"/>
          </ac:picMkLst>
        </pc:picChg>
        <pc:picChg chg="add mod">
          <ac:chgData name="Linda Johnson" userId="d38c96b4-9687-4f5f-8970-b6d0314baf2c" providerId="ADAL" clId="{C7E28B7D-7ECC-4BFD-A954-A2BCC0197ADE}" dt="2025-04-14T17:22:41.586" v="48" actId="1076"/>
          <ac:picMkLst>
            <pc:docMk/>
            <pc:sldMk cId="3772273314" sldId="277"/>
            <ac:picMk id="4" creationId="{78E705D7-89A2-BD70-7FC1-2D895611CC48}"/>
          </ac:picMkLst>
        </pc:picChg>
      </pc:sldChg>
      <pc:sldChg chg="addSp modSp new mod">
        <pc:chgData name="Linda Johnson" userId="d38c96b4-9687-4f5f-8970-b6d0314baf2c" providerId="ADAL" clId="{C7E28B7D-7ECC-4BFD-A954-A2BCC0197ADE}" dt="2025-04-14T17:24:14.165" v="52" actId="1076"/>
        <pc:sldMkLst>
          <pc:docMk/>
          <pc:sldMk cId="3005091168" sldId="278"/>
        </pc:sldMkLst>
        <pc:picChg chg="add mod">
          <ac:chgData name="Linda Johnson" userId="d38c96b4-9687-4f5f-8970-b6d0314baf2c" providerId="ADAL" clId="{C7E28B7D-7ECC-4BFD-A954-A2BCC0197ADE}" dt="2025-04-14T17:23:47.376" v="50"/>
          <ac:picMkLst>
            <pc:docMk/>
            <pc:sldMk cId="3005091168" sldId="278"/>
            <ac:picMk id="2" creationId="{C57B1E9C-3044-9AE4-8337-9903153B850E}"/>
          </ac:picMkLst>
        </pc:picChg>
        <pc:picChg chg="add mod">
          <ac:chgData name="Linda Johnson" userId="d38c96b4-9687-4f5f-8970-b6d0314baf2c" providerId="ADAL" clId="{C7E28B7D-7ECC-4BFD-A954-A2BCC0197ADE}" dt="2025-04-14T17:24:14.165" v="52" actId="1076"/>
          <ac:picMkLst>
            <pc:docMk/>
            <pc:sldMk cId="3005091168" sldId="278"/>
            <ac:picMk id="4" creationId="{13DB13AF-EB2F-09E6-D1F9-CBE7657270DA}"/>
          </ac:picMkLst>
        </pc:picChg>
      </pc:sldChg>
      <pc:sldChg chg="modSp new mod">
        <pc:chgData name="Linda Johnson" userId="d38c96b4-9687-4f5f-8970-b6d0314baf2c" providerId="ADAL" clId="{C7E28B7D-7ECC-4BFD-A954-A2BCC0197ADE}" dt="2025-04-30T13:50:15.335" v="452" actId="255"/>
        <pc:sldMkLst>
          <pc:docMk/>
          <pc:sldMk cId="383447505" sldId="279"/>
        </pc:sldMkLst>
        <pc:spChg chg="mod">
          <ac:chgData name="Linda Johnson" userId="d38c96b4-9687-4f5f-8970-b6d0314baf2c" providerId="ADAL" clId="{C7E28B7D-7ECC-4BFD-A954-A2BCC0197ADE}" dt="2025-04-30T13:46:54.908" v="220" actId="20577"/>
          <ac:spMkLst>
            <pc:docMk/>
            <pc:sldMk cId="383447505" sldId="279"/>
            <ac:spMk id="2" creationId="{FE63158A-2DA9-2E57-175D-66DD8663CCEB}"/>
          </ac:spMkLst>
        </pc:spChg>
        <pc:spChg chg="mod">
          <ac:chgData name="Linda Johnson" userId="d38c96b4-9687-4f5f-8970-b6d0314baf2c" providerId="ADAL" clId="{C7E28B7D-7ECC-4BFD-A954-A2BCC0197ADE}" dt="2025-04-30T13:50:15.335" v="452" actId="255"/>
          <ac:spMkLst>
            <pc:docMk/>
            <pc:sldMk cId="383447505" sldId="279"/>
            <ac:spMk id="3" creationId="{593EA5DD-BA9E-BAD2-351A-8160DC880DD5}"/>
          </ac:spMkLst>
        </pc:spChg>
      </pc:sldChg>
      <pc:sldChg chg="modSp new del mod ord">
        <pc:chgData name="Linda Johnson" userId="d38c96b4-9687-4f5f-8970-b6d0314baf2c" providerId="ADAL" clId="{C7E28B7D-7ECC-4BFD-A954-A2BCC0197ADE}" dt="2025-04-30T15:02:11.684" v="803" actId="2696"/>
        <pc:sldMkLst>
          <pc:docMk/>
          <pc:sldMk cId="500061951" sldId="280"/>
        </pc:sldMkLst>
      </pc:sldChg>
      <pc:sldChg chg="addSp delSp modSp new del mod ord modClrScheme chgLayout modNotesTx">
        <pc:chgData name="Linda Johnson" userId="d38c96b4-9687-4f5f-8970-b6d0314baf2c" providerId="ADAL" clId="{C7E28B7D-7ECC-4BFD-A954-A2BCC0197ADE}" dt="2025-04-30T17:36:21.996" v="3735" actId="2696"/>
        <pc:sldMkLst>
          <pc:docMk/>
          <pc:sldMk cId="3103401745" sldId="281"/>
        </pc:sldMkLst>
      </pc:sldChg>
      <pc:sldChg chg="modSp new mod">
        <pc:chgData name="Linda Johnson" userId="d38c96b4-9687-4f5f-8970-b6d0314baf2c" providerId="ADAL" clId="{C7E28B7D-7ECC-4BFD-A954-A2BCC0197ADE}" dt="2025-04-30T15:03:20.530" v="878" actId="20577"/>
        <pc:sldMkLst>
          <pc:docMk/>
          <pc:sldMk cId="3390038170" sldId="282"/>
        </pc:sldMkLst>
        <pc:spChg chg="mod">
          <ac:chgData name="Linda Johnson" userId="d38c96b4-9687-4f5f-8970-b6d0314baf2c" providerId="ADAL" clId="{C7E28B7D-7ECC-4BFD-A954-A2BCC0197ADE}" dt="2025-04-30T15:00:01.720" v="799"/>
          <ac:spMkLst>
            <pc:docMk/>
            <pc:sldMk cId="3390038170" sldId="282"/>
            <ac:spMk id="2" creationId="{907CAD35-6BE3-7D09-8780-2BF7399F4895}"/>
          </ac:spMkLst>
        </pc:spChg>
        <pc:spChg chg="mod">
          <ac:chgData name="Linda Johnson" userId="d38c96b4-9687-4f5f-8970-b6d0314baf2c" providerId="ADAL" clId="{C7E28B7D-7ECC-4BFD-A954-A2BCC0197ADE}" dt="2025-04-30T15:03:20.530" v="878" actId="20577"/>
          <ac:spMkLst>
            <pc:docMk/>
            <pc:sldMk cId="3390038170" sldId="282"/>
            <ac:spMk id="3" creationId="{D8F88C73-3C4E-9510-B3AD-3BB3ABDEC8A2}"/>
          </ac:spMkLst>
        </pc:spChg>
      </pc:sldChg>
      <pc:sldChg chg="modSp new mod">
        <pc:chgData name="Linda Johnson" userId="d38c96b4-9687-4f5f-8970-b6d0314baf2c" providerId="ADAL" clId="{C7E28B7D-7ECC-4BFD-A954-A2BCC0197ADE}" dt="2025-04-30T15:04:12.181" v="898" actId="20577"/>
        <pc:sldMkLst>
          <pc:docMk/>
          <pc:sldMk cId="59719424" sldId="283"/>
        </pc:sldMkLst>
        <pc:spChg chg="mod">
          <ac:chgData name="Linda Johnson" userId="d38c96b4-9687-4f5f-8970-b6d0314baf2c" providerId="ADAL" clId="{C7E28B7D-7ECC-4BFD-A954-A2BCC0197ADE}" dt="2025-04-30T15:01:44.897" v="801"/>
          <ac:spMkLst>
            <pc:docMk/>
            <pc:sldMk cId="59719424" sldId="283"/>
            <ac:spMk id="2" creationId="{F0A4F0F1-EA56-C4CC-422F-9A0DD450BE20}"/>
          </ac:spMkLst>
        </pc:spChg>
        <pc:spChg chg="mod">
          <ac:chgData name="Linda Johnson" userId="d38c96b4-9687-4f5f-8970-b6d0314baf2c" providerId="ADAL" clId="{C7E28B7D-7ECC-4BFD-A954-A2BCC0197ADE}" dt="2025-04-30T15:04:12.181" v="898" actId="20577"/>
          <ac:spMkLst>
            <pc:docMk/>
            <pc:sldMk cId="59719424" sldId="283"/>
            <ac:spMk id="3" creationId="{77F876CC-F0F4-698C-887A-89D86ED02DC3}"/>
          </ac:spMkLst>
        </pc:spChg>
      </pc:sldChg>
      <pc:sldChg chg="modSp new mod">
        <pc:chgData name="Linda Johnson" userId="d38c96b4-9687-4f5f-8970-b6d0314baf2c" providerId="ADAL" clId="{C7E28B7D-7ECC-4BFD-A954-A2BCC0197ADE}" dt="2025-04-30T15:59:06.888" v="1815" actId="20577"/>
        <pc:sldMkLst>
          <pc:docMk/>
          <pc:sldMk cId="3751871097" sldId="284"/>
        </pc:sldMkLst>
        <pc:spChg chg="mod">
          <ac:chgData name="Linda Johnson" userId="d38c96b4-9687-4f5f-8970-b6d0314baf2c" providerId="ADAL" clId="{C7E28B7D-7ECC-4BFD-A954-A2BCC0197ADE}" dt="2025-04-30T15:59:06.888" v="1815" actId="20577"/>
          <ac:spMkLst>
            <pc:docMk/>
            <pc:sldMk cId="3751871097" sldId="284"/>
            <ac:spMk id="2" creationId="{6C237BE3-80BE-D451-BF21-8CB446CE06A3}"/>
          </ac:spMkLst>
        </pc:spChg>
        <pc:spChg chg="mod">
          <ac:chgData name="Linda Johnson" userId="d38c96b4-9687-4f5f-8970-b6d0314baf2c" providerId="ADAL" clId="{C7E28B7D-7ECC-4BFD-A954-A2BCC0197ADE}" dt="2025-04-30T15:07:28.303" v="1138" actId="20577"/>
          <ac:spMkLst>
            <pc:docMk/>
            <pc:sldMk cId="3751871097" sldId="284"/>
            <ac:spMk id="3" creationId="{9618D4C1-F511-5739-ADB3-2DA56AD77F03}"/>
          </ac:spMkLst>
        </pc:spChg>
      </pc:sldChg>
      <pc:sldChg chg="modSp new mod">
        <pc:chgData name="Linda Johnson" userId="d38c96b4-9687-4f5f-8970-b6d0314baf2c" providerId="ADAL" clId="{C7E28B7D-7ECC-4BFD-A954-A2BCC0197ADE}" dt="2025-04-30T15:09:51.577" v="1180" actId="20577"/>
        <pc:sldMkLst>
          <pc:docMk/>
          <pc:sldMk cId="3226390610" sldId="285"/>
        </pc:sldMkLst>
        <pc:spChg chg="mod">
          <ac:chgData name="Linda Johnson" userId="d38c96b4-9687-4f5f-8970-b6d0314baf2c" providerId="ADAL" clId="{C7E28B7D-7ECC-4BFD-A954-A2BCC0197ADE}" dt="2025-04-30T15:09:02.141" v="1140"/>
          <ac:spMkLst>
            <pc:docMk/>
            <pc:sldMk cId="3226390610" sldId="285"/>
            <ac:spMk id="2" creationId="{EB19A6B5-BEB4-5586-EE6C-AE8D09712D82}"/>
          </ac:spMkLst>
        </pc:spChg>
      </pc:sldChg>
      <pc:sldChg chg="modSp new mod">
        <pc:chgData name="Linda Johnson" userId="d38c96b4-9687-4f5f-8970-b6d0314baf2c" providerId="ADAL" clId="{C7E28B7D-7ECC-4BFD-A954-A2BCC0197ADE}" dt="2025-04-30T15:10:31.368" v="1187"/>
        <pc:sldMkLst>
          <pc:docMk/>
          <pc:sldMk cId="3763300236" sldId="286"/>
        </pc:sldMkLst>
        <pc:spChg chg="mod">
          <ac:chgData name="Linda Johnson" userId="d38c96b4-9687-4f5f-8970-b6d0314baf2c" providerId="ADAL" clId="{C7E28B7D-7ECC-4BFD-A954-A2BCC0197ADE}" dt="2025-04-30T15:10:17.667" v="1186" actId="20577"/>
          <ac:spMkLst>
            <pc:docMk/>
            <pc:sldMk cId="3763300236" sldId="286"/>
            <ac:spMk id="2" creationId="{269EBA5C-CEDD-7BB2-5EE3-03A3DBDB5101}"/>
          </ac:spMkLst>
        </pc:spChg>
      </pc:sldChg>
      <pc:sldChg chg="modSp new mod">
        <pc:chgData name="Linda Johnson" userId="d38c96b4-9687-4f5f-8970-b6d0314baf2c" providerId="ADAL" clId="{C7E28B7D-7ECC-4BFD-A954-A2BCC0197ADE}" dt="2025-04-30T16:48:12.953" v="1959" actId="20577"/>
        <pc:sldMkLst>
          <pc:docMk/>
          <pc:sldMk cId="3620347731" sldId="287"/>
        </pc:sldMkLst>
      </pc:sldChg>
      <pc:sldChg chg="addSp modSp new mod modNotesTx">
        <pc:chgData name="Linda Johnson" userId="d38c96b4-9687-4f5f-8970-b6d0314baf2c" providerId="ADAL" clId="{C7E28B7D-7ECC-4BFD-A954-A2BCC0197ADE}" dt="2025-04-30T16:57:27.387" v="2468" actId="13926"/>
        <pc:sldMkLst>
          <pc:docMk/>
          <pc:sldMk cId="384336071" sldId="288"/>
        </pc:sldMkLst>
        <pc:spChg chg="mod">
          <ac:chgData name="Linda Johnson" userId="d38c96b4-9687-4f5f-8970-b6d0314baf2c" providerId="ADAL" clId="{C7E28B7D-7ECC-4BFD-A954-A2BCC0197ADE}" dt="2025-04-30T16:57:27.387" v="2468" actId="13926"/>
          <ac:spMkLst>
            <pc:docMk/>
            <pc:sldMk cId="384336071" sldId="288"/>
            <ac:spMk id="2" creationId="{59E14CCE-E369-8DED-7DD3-FAC89009A560}"/>
          </ac:spMkLst>
        </pc:spChg>
        <pc:spChg chg="mod">
          <ac:chgData name="Linda Johnson" userId="d38c96b4-9687-4f5f-8970-b6d0314baf2c" providerId="ADAL" clId="{C7E28B7D-7ECC-4BFD-A954-A2BCC0197ADE}" dt="2025-04-30T15:14:43.547" v="1275" actId="122"/>
          <ac:spMkLst>
            <pc:docMk/>
            <pc:sldMk cId="384336071" sldId="288"/>
            <ac:spMk id="3" creationId="{A2B0E464-A07A-AB02-674D-B1B2A21938DF}"/>
          </ac:spMkLst>
        </pc:spChg>
      </pc:sldChg>
      <pc:sldChg chg="addSp modSp new mod modNotesTx">
        <pc:chgData name="Linda Johnson" userId="d38c96b4-9687-4f5f-8970-b6d0314baf2c" providerId="ADAL" clId="{C7E28B7D-7ECC-4BFD-A954-A2BCC0197ADE}" dt="2025-04-30T15:55:29.635" v="1785" actId="20577"/>
        <pc:sldMkLst>
          <pc:docMk/>
          <pc:sldMk cId="3009524355" sldId="289"/>
        </pc:sldMkLst>
        <pc:spChg chg="add mod">
          <ac:chgData name="Linda Johnson" userId="d38c96b4-9687-4f5f-8970-b6d0314baf2c" providerId="ADAL" clId="{C7E28B7D-7ECC-4BFD-A954-A2BCC0197ADE}" dt="2025-04-30T15:40:49.476" v="1304" actId="1076"/>
          <ac:spMkLst>
            <pc:docMk/>
            <pc:sldMk cId="3009524355" sldId="289"/>
            <ac:spMk id="4" creationId="{645DB499-4F4D-1942-4C14-CFF709574CE9}"/>
          </ac:spMkLst>
        </pc:spChg>
        <pc:spChg chg="add mod">
          <ac:chgData name="Linda Johnson" userId="d38c96b4-9687-4f5f-8970-b6d0314baf2c" providerId="ADAL" clId="{C7E28B7D-7ECC-4BFD-A954-A2BCC0197ADE}" dt="2025-04-30T15:42:34.828" v="1323" actId="1076"/>
          <ac:spMkLst>
            <pc:docMk/>
            <pc:sldMk cId="3009524355" sldId="289"/>
            <ac:spMk id="7" creationId="{82771725-C3F8-ED73-4EA7-B64636C576AC}"/>
          </ac:spMkLst>
        </pc:spChg>
        <pc:spChg chg="add mod">
          <ac:chgData name="Linda Johnson" userId="d38c96b4-9687-4f5f-8970-b6d0314baf2c" providerId="ADAL" clId="{C7E28B7D-7ECC-4BFD-A954-A2BCC0197ADE}" dt="2025-04-30T15:42:55.247" v="1327" actId="14100"/>
          <ac:spMkLst>
            <pc:docMk/>
            <pc:sldMk cId="3009524355" sldId="289"/>
            <ac:spMk id="8" creationId="{474C3AC0-D0BF-1158-0A4A-5C62021EA75E}"/>
          </ac:spMkLst>
        </pc:spChg>
        <pc:spChg chg="add mod">
          <ac:chgData name="Linda Johnson" userId="d38c96b4-9687-4f5f-8970-b6d0314baf2c" providerId="ADAL" clId="{C7E28B7D-7ECC-4BFD-A954-A2BCC0197ADE}" dt="2025-04-30T15:43:13.550" v="1330" actId="14100"/>
          <ac:spMkLst>
            <pc:docMk/>
            <pc:sldMk cId="3009524355" sldId="289"/>
            <ac:spMk id="9" creationId="{DA4D2F78-1795-902E-864C-159CF751FF29}"/>
          </ac:spMkLst>
        </pc:spChg>
        <pc:spChg chg="add mod">
          <ac:chgData name="Linda Johnson" userId="d38c96b4-9687-4f5f-8970-b6d0314baf2c" providerId="ADAL" clId="{C7E28B7D-7ECC-4BFD-A954-A2BCC0197ADE}" dt="2025-04-30T15:43:47.208" v="1336" actId="14100"/>
          <ac:spMkLst>
            <pc:docMk/>
            <pc:sldMk cId="3009524355" sldId="289"/>
            <ac:spMk id="10" creationId="{4693031C-816E-01D6-308D-4FAFEF212011}"/>
          </ac:spMkLst>
        </pc:spChg>
        <pc:picChg chg="add mod">
          <ac:chgData name="Linda Johnson" userId="d38c96b4-9687-4f5f-8970-b6d0314baf2c" providerId="ADAL" clId="{C7E28B7D-7ECC-4BFD-A954-A2BCC0197ADE}" dt="2025-04-30T15:40:56.626" v="1305" actId="1076"/>
          <ac:picMkLst>
            <pc:docMk/>
            <pc:sldMk cId="3009524355" sldId="289"/>
            <ac:picMk id="3" creationId="{B9D48718-A16E-395D-4517-9E096FBC6964}"/>
          </ac:picMkLst>
        </pc:picChg>
      </pc:sldChg>
      <pc:sldChg chg="modSp new mod">
        <pc:chgData name="Linda Johnson" userId="d38c96b4-9687-4f5f-8970-b6d0314baf2c" providerId="ADAL" clId="{C7E28B7D-7ECC-4BFD-A954-A2BCC0197ADE}" dt="2025-04-30T16:00:43.263" v="1905" actId="13926"/>
        <pc:sldMkLst>
          <pc:docMk/>
          <pc:sldMk cId="3496251127" sldId="290"/>
        </pc:sldMkLst>
      </pc:sldChg>
      <pc:sldChg chg="modSp new del mod">
        <pc:chgData name="Linda Johnson" userId="d38c96b4-9687-4f5f-8970-b6d0314baf2c" providerId="ADAL" clId="{C7E28B7D-7ECC-4BFD-A954-A2BCC0197ADE}" dt="2025-04-30T16:59:44.552" v="2473" actId="2696"/>
        <pc:sldMkLst>
          <pc:docMk/>
          <pc:sldMk cId="1624871279" sldId="291"/>
        </pc:sldMkLst>
      </pc:sldChg>
      <pc:sldChg chg="modSp new mod modNotesTx">
        <pc:chgData name="Linda Johnson" userId="d38c96b4-9687-4f5f-8970-b6d0314baf2c" providerId="ADAL" clId="{C7E28B7D-7ECC-4BFD-A954-A2BCC0197ADE}" dt="2025-04-30T17:05:28.305" v="2726" actId="20577"/>
        <pc:sldMkLst>
          <pc:docMk/>
          <pc:sldMk cId="973700235" sldId="292"/>
        </pc:sldMkLst>
        <pc:spChg chg="mod">
          <ac:chgData name="Linda Johnson" userId="d38c96b4-9687-4f5f-8970-b6d0314baf2c" providerId="ADAL" clId="{C7E28B7D-7ECC-4BFD-A954-A2BCC0197ADE}" dt="2025-04-30T16:59:27.738" v="2472"/>
          <ac:spMkLst>
            <pc:docMk/>
            <pc:sldMk cId="973700235" sldId="292"/>
            <ac:spMk id="2" creationId="{E6079C66-D205-78AF-B35C-79B3AD0BA194}"/>
          </ac:spMkLst>
        </pc:spChg>
        <pc:spChg chg="mod">
          <ac:chgData name="Linda Johnson" userId="d38c96b4-9687-4f5f-8970-b6d0314baf2c" providerId="ADAL" clId="{C7E28B7D-7ECC-4BFD-A954-A2BCC0197ADE}" dt="2025-04-30T17:00:03.307" v="2486" actId="313"/>
          <ac:spMkLst>
            <pc:docMk/>
            <pc:sldMk cId="973700235" sldId="292"/>
            <ac:spMk id="3" creationId="{801EE879-AB75-215F-F219-D8F6FE50F62A}"/>
          </ac:spMkLst>
        </pc:spChg>
        <pc:spChg chg="mod">
          <ac:chgData name="Linda Johnson" userId="d38c96b4-9687-4f5f-8970-b6d0314baf2c" providerId="ADAL" clId="{C7E28B7D-7ECC-4BFD-A954-A2BCC0197ADE}" dt="2025-04-30T17:04:37.066" v="2713" actId="1076"/>
          <ac:spMkLst>
            <pc:docMk/>
            <pc:sldMk cId="973700235" sldId="292"/>
            <ac:spMk id="4" creationId="{83EC31D8-15CF-BA82-3720-51A791032554}"/>
          </ac:spMkLst>
        </pc:spChg>
        <pc:spChg chg="mod">
          <ac:chgData name="Linda Johnson" userId="d38c96b4-9687-4f5f-8970-b6d0314baf2c" providerId="ADAL" clId="{C7E28B7D-7ECC-4BFD-A954-A2BCC0197ADE}" dt="2025-04-30T17:00:08.656" v="2495" actId="20577"/>
          <ac:spMkLst>
            <pc:docMk/>
            <pc:sldMk cId="973700235" sldId="292"/>
            <ac:spMk id="5" creationId="{F339D3FA-D967-B9FD-9635-50B9113E0360}"/>
          </ac:spMkLst>
        </pc:spChg>
        <pc:spChg chg="mod">
          <ac:chgData name="Linda Johnson" userId="d38c96b4-9687-4f5f-8970-b6d0314baf2c" providerId="ADAL" clId="{C7E28B7D-7ECC-4BFD-A954-A2BCC0197ADE}" dt="2025-04-30T17:05:04.666" v="2719" actId="255"/>
          <ac:spMkLst>
            <pc:docMk/>
            <pc:sldMk cId="973700235" sldId="292"/>
            <ac:spMk id="6" creationId="{66AAE110-726A-2F72-C3F1-D9CCD30DEAAE}"/>
          </ac:spMkLst>
        </pc:spChg>
      </pc:sldChg>
      <pc:sldChg chg="modSp new mod modNotesTx">
        <pc:chgData name="Linda Johnson" userId="d38c96b4-9687-4f5f-8970-b6d0314baf2c" providerId="ADAL" clId="{C7E28B7D-7ECC-4BFD-A954-A2BCC0197ADE}" dt="2025-04-30T17:18:33.449" v="3226" actId="20577"/>
        <pc:sldMkLst>
          <pc:docMk/>
          <pc:sldMk cId="3096694182" sldId="293"/>
        </pc:sldMkLst>
      </pc:sldChg>
      <pc:sldChg chg="modSp new del mod">
        <pc:chgData name="Linda Johnson" userId="d38c96b4-9687-4f5f-8970-b6d0314baf2c" providerId="ADAL" clId="{C7E28B7D-7ECC-4BFD-A954-A2BCC0197ADE}" dt="2025-04-30T17:10:38.266" v="2793" actId="2696"/>
        <pc:sldMkLst>
          <pc:docMk/>
          <pc:sldMk cId="4261074972" sldId="293"/>
        </pc:sldMkLst>
      </pc:sldChg>
      <pc:sldChg chg="addSp modSp new mod">
        <pc:chgData name="Linda Johnson" userId="d38c96b4-9687-4f5f-8970-b6d0314baf2c" providerId="ADAL" clId="{C7E28B7D-7ECC-4BFD-A954-A2BCC0197ADE}" dt="2025-04-30T17:36:11.961" v="3734" actId="14100"/>
        <pc:sldMkLst>
          <pc:docMk/>
          <pc:sldMk cId="773767951" sldId="294"/>
        </pc:sldMkLst>
        <pc:spChg chg="add mod">
          <ac:chgData name="Linda Johnson" userId="d38c96b4-9687-4f5f-8970-b6d0314baf2c" providerId="ADAL" clId="{C7E28B7D-7ECC-4BFD-A954-A2BCC0197ADE}" dt="2025-04-30T17:34:24.574" v="3676" actId="1076"/>
          <ac:spMkLst>
            <pc:docMk/>
            <pc:sldMk cId="773767951" sldId="294"/>
            <ac:spMk id="4" creationId="{8910176E-367C-9F3B-899C-D8179A410D4E}"/>
          </ac:spMkLst>
        </pc:spChg>
        <pc:spChg chg="add mod">
          <ac:chgData name="Linda Johnson" userId="d38c96b4-9687-4f5f-8970-b6d0314baf2c" providerId="ADAL" clId="{C7E28B7D-7ECC-4BFD-A954-A2BCC0197ADE}" dt="2025-04-30T17:35:31.885" v="3727" actId="1076"/>
          <ac:spMkLst>
            <pc:docMk/>
            <pc:sldMk cId="773767951" sldId="294"/>
            <ac:spMk id="5" creationId="{3ADBD546-B671-FBDF-DF89-C797C4FC5909}"/>
          </ac:spMkLst>
        </pc:spChg>
        <pc:spChg chg="add mod">
          <ac:chgData name="Linda Johnson" userId="d38c96b4-9687-4f5f-8970-b6d0314baf2c" providerId="ADAL" clId="{C7E28B7D-7ECC-4BFD-A954-A2BCC0197ADE}" dt="2025-04-30T17:35:56.346" v="3730" actId="1076"/>
          <ac:spMkLst>
            <pc:docMk/>
            <pc:sldMk cId="773767951" sldId="294"/>
            <ac:spMk id="6" creationId="{7CBD2C45-3F9D-AFCE-EFF7-2CCA50FAEC35}"/>
          </ac:spMkLst>
        </pc:spChg>
        <pc:spChg chg="add mod">
          <ac:chgData name="Linda Johnson" userId="d38c96b4-9687-4f5f-8970-b6d0314baf2c" providerId="ADAL" clId="{C7E28B7D-7ECC-4BFD-A954-A2BCC0197ADE}" dt="2025-04-30T17:36:11.961" v="3734" actId="14100"/>
          <ac:spMkLst>
            <pc:docMk/>
            <pc:sldMk cId="773767951" sldId="294"/>
            <ac:spMk id="7" creationId="{18451965-0674-91C5-35C7-D35814CA8344}"/>
          </ac:spMkLst>
        </pc:spChg>
        <pc:picChg chg="add mod">
          <ac:chgData name="Linda Johnson" userId="d38c96b4-9687-4f5f-8970-b6d0314baf2c" providerId="ADAL" clId="{C7E28B7D-7ECC-4BFD-A954-A2BCC0197ADE}" dt="2025-04-30T17:35:37.588" v="3728" actId="1076"/>
          <ac:picMkLst>
            <pc:docMk/>
            <pc:sldMk cId="773767951" sldId="294"/>
            <ac:picMk id="2" creationId="{3FAEB589-D98E-FAD4-0E40-8DD7CD9823A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0A9DA2-CCB5-A522-B796-6F62CB8028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C0210A-A0C6-F9F8-47DE-35D947759B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5E0B1A-9877-40B7-A7A7-B7BB452B276C}" type="datetimeFigureOut">
              <a:rPr lang="en-US" smtClean="0"/>
              <a:t>5/13/2025</a:t>
            </a:fld>
            <a:endParaRPr lang="en-US"/>
          </a:p>
        </p:txBody>
      </p:sp>
      <p:sp>
        <p:nvSpPr>
          <p:cNvPr id="4" name="Footer Placeholder 3">
            <a:extLst>
              <a:ext uri="{FF2B5EF4-FFF2-40B4-BE49-F238E27FC236}">
                <a16:creationId xmlns:a16="http://schemas.microsoft.com/office/drawing/2014/main" id="{86145055-B449-EC36-B1D5-F830B4E084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1AA59F-C6FC-90D4-7BB4-C5F526EE59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125D6A-F8B4-4DB0-81AF-B6567E3CCEFD}" type="slidenum">
              <a:rPr lang="en-US" smtClean="0"/>
              <a:t>‹#›</a:t>
            </a:fld>
            <a:endParaRPr lang="en-US"/>
          </a:p>
        </p:txBody>
      </p:sp>
    </p:spTree>
    <p:extLst>
      <p:ext uri="{BB962C8B-B14F-4D97-AF65-F5344CB8AC3E}">
        <p14:creationId xmlns:p14="http://schemas.microsoft.com/office/powerpoint/2010/main" val="4289862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5D96D-5209-4641-BA96-2AD9919671CF}"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035AE-8A33-45DC-B3C2-EEE774A485F3}" type="slidenum">
              <a:rPr lang="en-US" smtClean="0"/>
              <a:t>‹#›</a:t>
            </a:fld>
            <a:endParaRPr lang="en-US"/>
          </a:p>
        </p:txBody>
      </p:sp>
    </p:spTree>
    <p:extLst>
      <p:ext uri="{BB962C8B-B14F-4D97-AF65-F5344CB8AC3E}">
        <p14:creationId xmlns:p14="http://schemas.microsoft.com/office/powerpoint/2010/main" val="382074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book with a wealth of series information: it appears on the title page (our preferred location), the cover, the spine, and a page listing the entries in the series. It also provides the sequence number of the item in the series!</a:t>
            </a:r>
          </a:p>
        </p:txBody>
      </p:sp>
      <p:sp>
        <p:nvSpPr>
          <p:cNvPr id="4" name="Slide Number Placeholder 3"/>
          <p:cNvSpPr>
            <a:spLocks noGrp="1"/>
          </p:cNvSpPr>
          <p:nvPr>
            <p:ph type="sldNum" sz="quarter" idx="5"/>
          </p:nvPr>
        </p:nvSpPr>
        <p:spPr/>
        <p:txBody>
          <a:bodyPr/>
          <a:lstStyle/>
          <a:p>
            <a:fld id="{4CD035AE-8A33-45DC-B3C2-EEE774A485F3}" type="slidenum">
              <a:rPr lang="en-US" smtClean="0"/>
              <a:t>3</a:t>
            </a:fld>
            <a:endParaRPr lang="en-US"/>
          </a:p>
        </p:txBody>
      </p:sp>
    </p:spTree>
    <p:extLst>
      <p:ext uri="{BB962C8B-B14F-4D97-AF65-F5344CB8AC3E}">
        <p14:creationId xmlns:p14="http://schemas.microsoft.com/office/powerpoint/2010/main" val="2344921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490 field is as it appears on the item. The 8XX fields are as they appear in the authority record.</a:t>
            </a:r>
          </a:p>
        </p:txBody>
      </p:sp>
      <p:sp>
        <p:nvSpPr>
          <p:cNvPr id="4" name="Slide Number Placeholder 3"/>
          <p:cNvSpPr>
            <a:spLocks noGrp="1"/>
          </p:cNvSpPr>
          <p:nvPr>
            <p:ph type="sldNum" sz="quarter" idx="5"/>
          </p:nvPr>
        </p:nvSpPr>
        <p:spPr/>
        <p:txBody>
          <a:bodyPr/>
          <a:lstStyle/>
          <a:p>
            <a:fld id="{4CD035AE-8A33-45DC-B3C2-EEE774A485F3}" type="slidenum">
              <a:rPr lang="en-US" smtClean="0"/>
              <a:t>30</a:t>
            </a:fld>
            <a:endParaRPr lang="en-US"/>
          </a:p>
        </p:txBody>
      </p:sp>
    </p:spTree>
    <p:extLst>
      <p:ext uri="{BB962C8B-B14F-4D97-AF65-F5344CB8AC3E}">
        <p14:creationId xmlns:p14="http://schemas.microsoft.com/office/powerpoint/2010/main" val="6861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BFE9F-D104-7BF3-4033-23602D1EC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14473-6C93-6F28-FCFA-63BEAC7F0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C9DA4-1A1F-1F2F-4255-F965A3B81099}"/>
              </a:ext>
            </a:extLst>
          </p:cNvPr>
          <p:cNvSpPr>
            <a:spLocks noGrp="1"/>
          </p:cNvSpPr>
          <p:nvPr>
            <p:ph type="body" idx="1"/>
          </p:nvPr>
        </p:nvSpPr>
        <p:spPr/>
        <p:txBody>
          <a:bodyPr/>
          <a:lstStyle/>
          <a:p>
            <a:r>
              <a:rPr lang="en-US"/>
              <a:t>The series phrase appears in three different variations: “A Steel Brothers Novel,” “Steel Brothers,” and “Steel Brothers Saga,” but as our preferred source is the title page, the variant we want is “Steel brothers saga,” which is indeed what appears in the series authority record. If there were no authority record and the series info were not on the title page, what would we put in the 490?</a:t>
            </a:r>
          </a:p>
        </p:txBody>
      </p:sp>
      <p:sp>
        <p:nvSpPr>
          <p:cNvPr id="4" name="Slide Number Placeholder 3">
            <a:extLst>
              <a:ext uri="{FF2B5EF4-FFF2-40B4-BE49-F238E27FC236}">
                <a16:creationId xmlns:a16="http://schemas.microsoft.com/office/drawing/2014/main" id="{7ED2985B-2DEC-357B-7DD5-EC1FC14AB0B8}"/>
              </a:ext>
            </a:extLst>
          </p:cNvPr>
          <p:cNvSpPr>
            <a:spLocks noGrp="1"/>
          </p:cNvSpPr>
          <p:nvPr>
            <p:ph type="sldNum" sz="quarter" idx="5"/>
          </p:nvPr>
        </p:nvSpPr>
        <p:spPr/>
        <p:txBody>
          <a:bodyPr/>
          <a:lstStyle/>
          <a:p>
            <a:fld id="{4CD035AE-8A33-45DC-B3C2-EEE774A485F3}" type="slidenum">
              <a:rPr lang="en-US" smtClean="0"/>
              <a:t>4</a:t>
            </a:fld>
            <a:endParaRPr lang="en-US"/>
          </a:p>
        </p:txBody>
      </p:sp>
    </p:spTree>
    <p:extLst>
      <p:ext uri="{BB962C8B-B14F-4D97-AF65-F5344CB8AC3E}">
        <p14:creationId xmlns:p14="http://schemas.microsoft.com/office/powerpoint/2010/main" val="96550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information in the 490 is transcribed as it appears on the item. In the 8XX field it appears as it is listed in the SAR 1xx field.</a:t>
            </a:r>
          </a:p>
        </p:txBody>
      </p:sp>
      <p:sp>
        <p:nvSpPr>
          <p:cNvPr id="4" name="Slide Number Placeholder 3"/>
          <p:cNvSpPr>
            <a:spLocks noGrp="1"/>
          </p:cNvSpPr>
          <p:nvPr>
            <p:ph type="sldNum" sz="quarter" idx="5"/>
          </p:nvPr>
        </p:nvSpPr>
        <p:spPr/>
        <p:txBody>
          <a:bodyPr/>
          <a:lstStyle/>
          <a:p>
            <a:fld id="{4CD035AE-8A33-45DC-B3C2-EEE774A485F3}" type="slidenum">
              <a:rPr lang="en-US" smtClean="0"/>
              <a:t>6</a:t>
            </a:fld>
            <a:endParaRPr lang="en-US"/>
          </a:p>
        </p:txBody>
      </p:sp>
    </p:spTree>
    <p:extLst>
      <p:ext uri="{BB962C8B-B14F-4D97-AF65-F5344CB8AC3E}">
        <p14:creationId xmlns:p14="http://schemas.microsoft.com/office/powerpoint/2010/main" val="55056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am going to cover a few of the fixed fields in SARs in the next slides.</a:t>
            </a:r>
          </a:p>
        </p:txBody>
      </p:sp>
      <p:sp>
        <p:nvSpPr>
          <p:cNvPr id="4" name="Slide Number Placeholder 3"/>
          <p:cNvSpPr>
            <a:spLocks noGrp="1"/>
          </p:cNvSpPr>
          <p:nvPr>
            <p:ph type="sldNum" sz="quarter" idx="5"/>
          </p:nvPr>
        </p:nvSpPr>
        <p:spPr/>
        <p:txBody>
          <a:bodyPr/>
          <a:lstStyle/>
          <a:p>
            <a:fld id="{4CD035AE-8A33-45DC-B3C2-EEE774A485F3}" type="slidenum">
              <a:rPr lang="en-US" smtClean="0"/>
              <a:t>8</a:t>
            </a:fld>
            <a:endParaRPr lang="en-US"/>
          </a:p>
        </p:txBody>
      </p:sp>
    </p:spTree>
    <p:extLst>
      <p:ext uri="{BB962C8B-B14F-4D97-AF65-F5344CB8AC3E}">
        <p14:creationId xmlns:p14="http://schemas.microsoft.com/office/powerpoint/2010/main" val="264412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Notice that the 490 field has a $v [11], which was the cataloger’s decision to add the [11]. In the 8XX field it appears as it is listed in the SAR 1xx field with no number, as the series is not a numbered series in the SAR. We will see more about this in a few slides.</a:t>
            </a:r>
          </a:p>
        </p:txBody>
      </p:sp>
      <p:sp>
        <p:nvSpPr>
          <p:cNvPr id="4" name="Slide Number Placeholder 3"/>
          <p:cNvSpPr>
            <a:spLocks noGrp="1"/>
          </p:cNvSpPr>
          <p:nvPr>
            <p:ph type="sldNum" sz="quarter" idx="5"/>
          </p:nvPr>
        </p:nvSpPr>
        <p:spPr/>
        <p:txBody>
          <a:bodyPr/>
          <a:lstStyle/>
          <a:p>
            <a:fld id="{4CD035AE-8A33-45DC-B3C2-EEE774A485F3}" type="slidenum">
              <a:rPr lang="en-US" smtClean="0"/>
              <a:t>21</a:t>
            </a:fld>
            <a:endParaRPr lang="en-US"/>
          </a:p>
        </p:txBody>
      </p:sp>
    </p:spTree>
    <p:extLst>
      <p:ext uri="{BB962C8B-B14F-4D97-AF65-F5344CB8AC3E}">
        <p14:creationId xmlns:p14="http://schemas.microsoft.com/office/powerpoint/2010/main" val="159185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search the don’t just assume because it is listed that it can be used as an SAR. You must open the listing and read the notes.</a:t>
            </a:r>
          </a:p>
        </p:txBody>
      </p:sp>
      <p:sp>
        <p:nvSpPr>
          <p:cNvPr id="4" name="Slide Number Placeholder 3"/>
          <p:cNvSpPr>
            <a:spLocks noGrp="1"/>
          </p:cNvSpPr>
          <p:nvPr>
            <p:ph type="sldNum" sz="quarter" idx="5"/>
          </p:nvPr>
        </p:nvSpPr>
        <p:spPr/>
        <p:txBody>
          <a:bodyPr/>
          <a:lstStyle/>
          <a:p>
            <a:fld id="{4CD035AE-8A33-45DC-B3C2-EEE774A485F3}" type="slidenum">
              <a:rPr lang="en-US" smtClean="0"/>
              <a:t>24</a:t>
            </a:fld>
            <a:endParaRPr lang="en-US"/>
          </a:p>
        </p:txBody>
      </p:sp>
    </p:spTree>
    <p:extLst>
      <p:ext uri="{BB962C8B-B14F-4D97-AF65-F5344CB8AC3E}">
        <p14:creationId xmlns:p14="http://schemas.microsoft.com/office/powerpoint/2010/main" val="3443939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hard one for me to wrap my head around! When you look at the 645 field you will see “n” meaning not traced. Why would someone create an SAR for something that can not be used? The only thing I can think of is that it was being incorrectly being used as a series and someone decided to created an untraced SAR to keep people from using it. Once again, a good reason to read the SAR.</a:t>
            </a:r>
          </a:p>
        </p:txBody>
      </p:sp>
      <p:sp>
        <p:nvSpPr>
          <p:cNvPr id="4" name="Slide Number Placeholder 3"/>
          <p:cNvSpPr>
            <a:spLocks noGrp="1"/>
          </p:cNvSpPr>
          <p:nvPr>
            <p:ph type="sldNum" sz="quarter" idx="5"/>
          </p:nvPr>
        </p:nvSpPr>
        <p:spPr/>
        <p:txBody>
          <a:bodyPr/>
          <a:lstStyle/>
          <a:p>
            <a:fld id="{4CD035AE-8A33-45DC-B3C2-EEE774A485F3}" type="slidenum">
              <a:rPr lang="en-US" smtClean="0"/>
              <a:t>25</a:t>
            </a:fld>
            <a:endParaRPr lang="en-US"/>
          </a:p>
        </p:txBody>
      </p:sp>
    </p:spTree>
    <p:extLst>
      <p:ext uri="{BB962C8B-B14F-4D97-AF65-F5344CB8AC3E}">
        <p14:creationId xmlns:p14="http://schemas.microsoft.com/office/powerpoint/2010/main" val="1230925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645 field has a t means traced series, then use form of series name in the 100 field in 800. 100/800 130/830. 642 field for numbering, tells the form of numbering to use in the MARC record. Fixed fields: Series b means multipart item. Ser num “a” means the series is numbered.</a:t>
            </a:r>
          </a:p>
        </p:txBody>
      </p:sp>
      <p:sp>
        <p:nvSpPr>
          <p:cNvPr id="4" name="Slide Number Placeholder 3"/>
          <p:cNvSpPr>
            <a:spLocks noGrp="1"/>
          </p:cNvSpPr>
          <p:nvPr>
            <p:ph type="sldNum" sz="quarter" idx="5"/>
          </p:nvPr>
        </p:nvSpPr>
        <p:spPr/>
        <p:txBody>
          <a:bodyPr/>
          <a:lstStyle/>
          <a:p>
            <a:fld id="{4CD035AE-8A33-45DC-B3C2-EEE774A485F3}" type="slidenum">
              <a:rPr lang="en-US" smtClean="0"/>
              <a:t>27</a:t>
            </a:fld>
            <a:endParaRPr lang="en-US"/>
          </a:p>
        </p:txBody>
      </p:sp>
    </p:spTree>
    <p:extLst>
      <p:ext uri="{BB962C8B-B14F-4D97-AF65-F5344CB8AC3E}">
        <p14:creationId xmlns:p14="http://schemas.microsoft.com/office/powerpoint/2010/main" val="24679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Qualified by specific publisher, place, etc. Usually because the names is generic enough that there needs to be a way to distinguish between them. If qualified with added info in the 1XX field, it can only be used for items in that series by that specific publisher. If unqualified in the 1xx field, read notes in the SAR to see if it is appropriate for your item. </a:t>
            </a:r>
            <a:endParaRPr lang="en-US">
              <a:highlight>
                <a:srgbClr val="FFFF00"/>
              </a:highlight>
            </a:endParaRPr>
          </a:p>
        </p:txBody>
      </p:sp>
      <p:sp>
        <p:nvSpPr>
          <p:cNvPr id="4" name="Slide Number Placeholder 3"/>
          <p:cNvSpPr>
            <a:spLocks noGrp="1"/>
          </p:cNvSpPr>
          <p:nvPr>
            <p:ph type="sldNum" sz="quarter" idx="5"/>
          </p:nvPr>
        </p:nvSpPr>
        <p:spPr/>
        <p:txBody>
          <a:bodyPr/>
          <a:lstStyle/>
          <a:p>
            <a:fld id="{4CD035AE-8A33-45DC-B3C2-EEE774A485F3}" type="slidenum">
              <a:rPr lang="en-US" smtClean="0"/>
              <a:t>29</a:t>
            </a:fld>
            <a:endParaRPr lang="en-US"/>
          </a:p>
        </p:txBody>
      </p:sp>
    </p:spTree>
    <p:extLst>
      <p:ext uri="{BB962C8B-B14F-4D97-AF65-F5344CB8AC3E}">
        <p14:creationId xmlns:p14="http://schemas.microsoft.com/office/powerpoint/2010/main" val="4063841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EEE2-0815-4EF7-37FE-BFDAB5C14AEF}"/>
              </a:ext>
            </a:extLst>
          </p:cNvPr>
          <p:cNvSpPr>
            <a:spLocks noGrp="1"/>
          </p:cNvSpPr>
          <p:nvPr>
            <p:ph type="ctrTitle" hasCustomPrompt="1"/>
          </p:nvPr>
        </p:nvSpPr>
        <p:spPr>
          <a:xfrm>
            <a:off x="1524000" y="2277781"/>
            <a:ext cx="9144000" cy="1232182"/>
          </a:xfrm>
        </p:spPr>
        <p:txBody>
          <a:bodyPr anchor="b"/>
          <a:lstStyle>
            <a:lvl1pPr algn="l">
              <a:defRPr sz="6000"/>
            </a:lvl1pPr>
          </a:lstStyle>
          <a:p>
            <a:r>
              <a:rPr lang="en-US"/>
              <a:t>Title of Presentation</a:t>
            </a:r>
          </a:p>
        </p:txBody>
      </p:sp>
      <p:sp>
        <p:nvSpPr>
          <p:cNvPr id="3" name="Subtitle 2">
            <a:extLst>
              <a:ext uri="{FF2B5EF4-FFF2-40B4-BE49-F238E27FC236}">
                <a16:creationId xmlns:a16="http://schemas.microsoft.com/office/drawing/2014/main" id="{7BA9CA4D-7DEF-42EC-7DC6-63206D2C76EF}"/>
              </a:ext>
            </a:extLst>
          </p:cNvPr>
          <p:cNvSpPr>
            <a:spLocks noGrp="1"/>
          </p:cNvSpPr>
          <p:nvPr>
            <p:ph type="subTitle" idx="1" hasCustomPrompt="1"/>
          </p:nvPr>
        </p:nvSpPr>
        <p:spPr>
          <a:xfrm>
            <a:off x="1524000" y="3602038"/>
            <a:ext cx="9144000" cy="562638"/>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i="1"/>
              <a:t>Presenter Name, Title</a:t>
            </a:r>
            <a:endParaRPr lang="en-US"/>
          </a:p>
        </p:txBody>
      </p:sp>
      <p:sp>
        <p:nvSpPr>
          <p:cNvPr id="7" name="Title 1">
            <a:extLst>
              <a:ext uri="{FF2B5EF4-FFF2-40B4-BE49-F238E27FC236}">
                <a16:creationId xmlns:a16="http://schemas.microsoft.com/office/drawing/2014/main" id="{D54ADBAB-EC30-DB7D-0CDA-FA4A2355A384}"/>
              </a:ext>
            </a:extLst>
          </p:cNvPr>
          <p:cNvSpPr txBox="1"/>
          <p:nvPr userDrawn="1"/>
        </p:nvSpPr>
        <p:spPr>
          <a:xfrm>
            <a:off x="6853805" y="6083141"/>
            <a:ext cx="5257329" cy="374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a:solidFill>
                  <a:srgbClr val="999999"/>
                </a:solidFill>
                <a:latin typeface="Sansation" panose="02000000000000000000" pitchFamily="2" charset="0"/>
              </a:rPr>
              <a:t>Sharing Heartland’s Available Resources Equally</a:t>
            </a:r>
          </a:p>
        </p:txBody>
      </p:sp>
      <p:sp>
        <p:nvSpPr>
          <p:cNvPr id="9" name="Rectangle 8">
            <a:extLst>
              <a:ext uri="{FF2B5EF4-FFF2-40B4-BE49-F238E27FC236}">
                <a16:creationId xmlns:a16="http://schemas.microsoft.com/office/drawing/2014/main" id="{55E7139D-C16F-4E59-73D5-A04D5AC67613}"/>
              </a:ext>
            </a:extLst>
          </p:cNvPr>
          <p:cNvSpPr/>
          <p:nvPr userDrawn="1"/>
        </p:nvSpPr>
        <p:spPr>
          <a:xfrm rot="10800000">
            <a:off x="0" y="0"/>
            <a:ext cx="12192000" cy="713064"/>
          </a:xfrm>
          <a:prstGeom prst="rect">
            <a:avLst/>
          </a:prstGeom>
          <a:gradFill>
            <a:gsLst>
              <a:gs pos="0">
                <a:srgbClr val="7C4081"/>
              </a:gs>
              <a:gs pos="74000">
                <a:srgbClr val="BEA0C0"/>
              </a:gs>
              <a:gs pos="100000">
                <a:srgbClr val="DECFE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1968AA-0F78-12ED-8E9F-A3ECB006FB45}"/>
              </a:ext>
            </a:extLst>
          </p:cNvPr>
          <p:cNvSpPr/>
          <p:nvPr userDrawn="1"/>
        </p:nvSpPr>
        <p:spPr>
          <a:xfrm>
            <a:off x="0" y="6559420"/>
            <a:ext cx="12192000" cy="298580"/>
          </a:xfrm>
          <a:prstGeom prst="rect">
            <a:avLst/>
          </a:prstGeom>
          <a:solidFill>
            <a:srgbClr val="133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a:extLst>
              <a:ext uri="{FF2B5EF4-FFF2-40B4-BE49-F238E27FC236}">
                <a16:creationId xmlns:a16="http://schemas.microsoft.com/office/drawing/2014/main" id="{C3C2D62B-0C7B-8296-E83B-D13290A9CB38}"/>
              </a:ext>
            </a:extLst>
          </p:cNvPr>
          <p:cNvSpPr/>
          <p:nvPr userDrawn="1"/>
        </p:nvSpPr>
        <p:spPr>
          <a:xfrm rot="10800000" flipH="1">
            <a:off x="-2796" y="6115663"/>
            <a:ext cx="4412209" cy="748946"/>
          </a:xfrm>
          <a:prstGeom prst="diagStripe">
            <a:avLst>
              <a:gd name="adj" fmla="val 50000"/>
            </a:avLst>
          </a:prstGeom>
          <a:solidFill>
            <a:srgbClr val="89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descr="Icon">
            <a:extLst>
              <a:ext uri="{FF2B5EF4-FFF2-40B4-BE49-F238E27FC236}">
                <a16:creationId xmlns:a16="http://schemas.microsoft.com/office/drawing/2014/main" id="{1BE1D3EA-F313-4A36-CB7C-FB0D0C91086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8058911" y="851856"/>
            <a:ext cx="4052223" cy="1232181"/>
          </a:xfrm>
          <a:prstGeom prst="rect">
            <a:avLst/>
          </a:prstGeom>
        </p:spPr>
      </p:pic>
      <p:sp>
        <p:nvSpPr>
          <p:cNvPr id="15" name="Text Placeholder 14">
            <a:extLst>
              <a:ext uri="{FF2B5EF4-FFF2-40B4-BE49-F238E27FC236}">
                <a16:creationId xmlns:a16="http://schemas.microsoft.com/office/drawing/2014/main" id="{FF976B33-5AD2-9728-87BD-F610EEC1F736}"/>
              </a:ext>
            </a:extLst>
          </p:cNvPr>
          <p:cNvSpPr>
            <a:spLocks noGrp="1"/>
          </p:cNvSpPr>
          <p:nvPr>
            <p:ph type="body" sz="quarter" idx="10" hasCustomPrompt="1"/>
          </p:nvPr>
        </p:nvSpPr>
        <p:spPr>
          <a:xfrm>
            <a:off x="1524000" y="4193155"/>
            <a:ext cx="5094287" cy="562638"/>
          </a:xfrm>
        </p:spPr>
        <p:txBody>
          <a:bodyPr>
            <a:normAutofit/>
          </a:bodyPr>
          <a:lstStyle>
            <a:lvl1pPr marL="0" indent="0">
              <a:buNone/>
              <a:defRPr sz="2000"/>
            </a:lvl1pPr>
          </a:lstStyle>
          <a:p>
            <a:pPr lvl="0"/>
            <a:r>
              <a:rPr lang="en-US"/>
              <a:t>Event – Date </a:t>
            </a:r>
          </a:p>
        </p:txBody>
      </p:sp>
    </p:spTree>
    <p:extLst>
      <p:ext uri="{BB962C8B-B14F-4D97-AF65-F5344CB8AC3E}">
        <p14:creationId xmlns:p14="http://schemas.microsoft.com/office/powerpoint/2010/main" val="331507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0455-771E-55F9-E589-BF407FB16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11114-5A70-E6D1-D64F-E14089EA6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8F1E2E6-C5F9-2D02-A014-E66AF5C10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72A89-38B4-C8AD-1C70-B114854CFB6C}"/>
              </a:ext>
            </a:extLst>
          </p:cNvPr>
          <p:cNvSpPr>
            <a:spLocks noGrp="1"/>
          </p:cNvSpPr>
          <p:nvPr>
            <p:ph type="dt" sz="half" idx="10"/>
          </p:nvPr>
        </p:nvSpPr>
        <p:spPr/>
        <p:txBody>
          <a:bodyPr/>
          <a:lstStyle/>
          <a:p>
            <a:fld id="{98C97CCB-5121-4566-B07A-C5DB44F8DF20}" type="datetimeFigureOut">
              <a:rPr lang="en-US" smtClean="0"/>
              <a:t>5/13/2025</a:t>
            </a:fld>
            <a:endParaRPr lang="en-US"/>
          </a:p>
        </p:txBody>
      </p:sp>
      <p:sp>
        <p:nvSpPr>
          <p:cNvPr id="6" name="Footer Placeholder 5">
            <a:extLst>
              <a:ext uri="{FF2B5EF4-FFF2-40B4-BE49-F238E27FC236}">
                <a16:creationId xmlns:a16="http://schemas.microsoft.com/office/drawing/2014/main" id="{6CF0EF1D-FA10-67A0-2CE8-320077EF9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DA6B30-7723-62F0-E9F4-5711ED635AAE}"/>
              </a:ext>
            </a:extLst>
          </p:cNvPr>
          <p:cNvSpPr>
            <a:spLocks noGrp="1"/>
          </p:cNvSpPr>
          <p:nvPr>
            <p:ph type="sldNum" sz="quarter" idx="12"/>
          </p:nvPr>
        </p:nvSpPr>
        <p:spPr>
          <a:xfrm>
            <a:off x="8610600" y="6356350"/>
            <a:ext cx="2743200" cy="365125"/>
          </a:xfrm>
          <a:prstGeom prst="rect">
            <a:avLst/>
          </a:prstGeom>
        </p:spPr>
        <p:txBody>
          <a:bodyPr/>
          <a:lstStyle/>
          <a:p>
            <a:fld id="{63872084-DFE1-4850-B95D-4F48E9E2733D}" type="slidenum">
              <a:rPr lang="en-US" smtClean="0"/>
              <a:t>‹#›</a:t>
            </a:fld>
            <a:endParaRPr lang="en-US"/>
          </a:p>
        </p:txBody>
      </p:sp>
      <p:pic>
        <p:nvPicPr>
          <p:cNvPr id="8" name="Picture 7" descr="Icon">
            <a:extLst>
              <a:ext uri="{FF2B5EF4-FFF2-40B4-BE49-F238E27FC236}">
                <a16:creationId xmlns:a16="http://schemas.microsoft.com/office/drawing/2014/main" id="{687B1201-8931-96A0-7EAD-72C3E10E5493}"/>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131280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E2B4-0C15-B402-0A4B-E875ED85BE56}"/>
              </a:ext>
            </a:extLst>
          </p:cNvPr>
          <p:cNvSpPr>
            <a:spLocks noGrp="1"/>
          </p:cNvSpPr>
          <p:nvPr>
            <p:ph type="title"/>
          </p:nvPr>
        </p:nvSpPr>
        <p:spPr>
          <a:xfrm>
            <a:off x="1043474" y="5262905"/>
            <a:ext cx="10515600" cy="1325563"/>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078DF37E-6C36-47E3-3391-F1C40F7A9380}"/>
              </a:ext>
            </a:extLst>
          </p:cNvPr>
          <p:cNvSpPr>
            <a:spLocks noGrp="1"/>
          </p:cNvSpPr>
          <p:nvPr>
            <p:ph type="ftr" sz="quarter" idx="10"/>
          </p:nvPr>
        </p:nvSpPr>
        <p:spPr/>
        <p:txBody>
          <a:bodyPr/>
          <a:lstStyle/>
          <a:p>
            <a:r>
              <a:rPr lang="en-US"/>
              <a:t>Sharing Heartland’s Available Resources Equally</a:t>
            </a:r>
          </a:p>
        </p:txBody>
      </p:sp>
      <p:sp>
        <p:nvSpPr>
          <p:cNvPr id="4" name="Date Placeholder 3">
            <a:extLst>
              <a:ext uri="{FF2B5EF4-FFF2-40B4-BE49-F238E27FC236}">
                <a16:creationId xmlns:a16="http://schemas.microsoft.com/office/drawing/2014/main" id="{99391C02-478B-8421-BB50-3E8B3AD6B5DC}"/>
              </a:ext>
            </a:extLst>
          </p:cNvPr>
          <p:cNvSpPr>
            <a:spLocks noGrp="1"/>
          </p:cNvSpPr>
          <p:nvPr>
            <p:ph type="dt" sz="half" idx="11"/>
          </p:nvPr>
        </p:nvSpPr>
        <p:spPr/>
        <p:txBody>
          <a:bodyPr/>
          <a:lstStyle/>
          <a:p>
            <a:fld id="{98C97CCB-5121-4566-B07A-C5DB44F8DF20}" type="datetimeFigureOut">
              <a:rPr lang="en-US" smtClean="0"/>
              <a:pPr/>
              <a:t>5/13/2025</a:t>
            </a:fld>
            <a:endParaRPr lang="en-US"/>
          </a:p>
        </p:txBody>
      </p:sp>
      <p:sp>
        <p:nvSpPr>
          <p:cNvPr id="6" name="Text Placeholder 5">
            <a:extLst>
              <a:ext uri="{FF2B5EF4-FFF2-40B4-BE49-F238E27FC236}">
                <a16:creationId xmlns:a16="http://schemas.microsoft.com/office/drawing/2014/main" id="{319E1569-7197-928E-125F-9BCBA2B8091F}"/>
              </a:ext>
            </a:extLst>
          </p:cNvPr>
          <p:cNvSpPr>
            <a:spLocks noGrp="1"/>
          </p:cNvSpPr>
          <p:nvPr>
            <p:ph type="body" sz="quarter" idx="12"/>
          </p:nvPr>
        </p:nvSpPr>
        <p:spPr>
          <a:xfrm>
            <a:off x="1455738" y="1325563"/>
            <a:ext cx="9358312" cy="360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2B32DA17-4FAA-3741-19AB-2E1844F9F589}"/>
              </a:ext>
            </a:extLst>
          </p:cNvPr>
          <p:cNvSpPr/>
          <p:nvPr userDrawn="1"/>
        </p:nvSpPr>
        <p:spPr>
          <a:xfrm>
            <a:off x="771698" y="998196"/>
            <a:ext cx="606252"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BCEEB7-AE57-A9E3-D61B-B89D9EE7FC7C}"/>
              </a:ext>
            </a:extLst>
          </p:cNvPr>
          <p:cNvSpPr/>
          <p:nvPr userDrawn="1"/>
        </p:nvSpPr>
        <p:spPr>
          <a:xfrm>
            <a:off x="10891838" y="4556896"/>
            <a:ext cx="606252"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43F38E-BC48-DE3B-80E2-4F7B72FF4853}"/>
              </a:ext>
            </a:extLst>
          </p:cNvPr>
          <p:cNvSpPr txBox="1"/>
          <p:nvPr userDrawn="1"/>
        </p:nvSpPr>
        <p:spPr>
          <a:xfrm>
            <a:off x="771698" y="961054"/>
            <a:ext cx="606252" cy="1107996"/>
          </a:xfrm>
          <a:prstGeom prst="rect">
            <a:avLst/>
          </a:prstGeom>
          <a:noFill/>
        </p:spPr>
        <p:txBody>
          <a:bodyPr wrap="square" rtlCol="0">
            <a:spAutoFit/>
          </a:bodyPr>
          <a:lstStyle/>
          <a:p>
            <a:pPr algn="ctr"/>
            <a:r>
              <a:rPr lang="en-US" sz="6600">
                <a:solidFill>
                  <a:schemeClr val="bg1"/>
                </a:solidFill>
                <a:latin typeface="+mj-lt"/>
              </a:rPr>
              <a:t>“</a:t>
            </a:r>
          </a:p>
        </p:txBody>
      </p:sp>
      <p:sp>
        <p:nvSpPr>
          <p:cNvPr id="10" name="TextBox 9">
            <a:extLst>
              <a:ext uri="{FF2B5EF4-FFF2-40B4-BE49-F238E27FC236}">
                <a16:creationId xmlns:a16="http://schemas.microsoft.com/office/drawing/2014/main" id="{79F2ACCA-934A-836C-CF08-982C052EEF11}"/>
              </a:ext>
            </a:extLst>
          </p:cNvPr>
          <p:cNvSpPr txBox="1"/>
          <p:nvPr userDrawn="1"/>
        </p:nvSpPr>
        <p:spPr>
          <a:xfrm rot="10800000">
            <a:off x="10898270" y="4154909"/>
            <a:ext cx="606252" cy="1107996"/>
          </a:xfrm>
          <a:prstGeom prst="rect">
            <a:avLst/>
          </a:prstGeom>
          <a:noFill/>
        </p:spPr>
        <p:txBody>
          <a:bodyPr wrap="square" rtlCol="0">
            <a:spAutoFit/>
          </a:bodyPr>
          <a:lstStyle/>
          <a:p>
            <a:pPr algn="ctr"/>
            <a:r>
              <a:rPr lang="en-US" sz="6600">
                <a:solidFill>
                  <a:schemeClr val="bg1"/>
                </a:solidFill>
                <a:latin typeface="+mj-lt"/>
              </a:rPr>
              <a:t>“</a:t>
            </a:r>
          </a:p>
        </p:txBody>
      </p:sp>
    </p:spTree>
    <p:extLst>
      <p:ext uri="{BB962C8B-B14F-4D97-AF65-F5344CB8AC3E}">
        <p14:creationId xmlns:p14="http://schemas.microsoft.com/office/powerpoint/2010/main" val="1680159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E2B4-0C15-B402-0A4B-E875ED85BE56}"/>
              </a:ext>
            </a:extLst>
          </p:cNvPr>
          <p:cNvSpPr>
            <a:spLocks noGrp="1"/>
          </p:cNvSpPr>
          <p:nvPr>
            <p:ph type="title"/>
          </p:nvPr>
        </p:nvSpPr>
        <p:spPr>
          <a:xfrm>
            <a:off x="1043474" y="5262905"/>
            <a:ext cx="10515600" cy="1325563"/>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078DF37E-6C36-47E3-3391-F1C40F7A9380}"/>
              </a:ext>
            </a:extLst>
          </p:cNvPr>
          <p:cNvSpPr>
            <a:spLocks noGrp="1"/>
          </p:cNvSpPr>
          <p:nvPr>
            <p:ph type="ftr" sz="quarter" idx="10"/>
          </p:nvPr>
        </p:nvSpPr>
        <p:spPr/>
        <p:txBody>
          <a:bodyPr/>
          <a:lstStyle/>
          <a:p>
            <a:r>
              <a:rPr lang="en-US"/>
              <a:t>Sharing Heartland’s Available Resources Equally</a:t>
            </a:r>
          </a:p>
        </p:txBody>
      </p:sp>
      <p:sp>
        <p:nvSpPr>
          <p:cNvPr id="4" name="Date Placeholder 3">
            <a:extLst>
              <a:ext uri="{FF2B5EF4-FFF2-40B4-BE49-F238E27FC236}">
                <a16:creationId xmlns:a16="http://schemas.microsoft.com/office/drawing/2014/main" id="{99391C02-478B-8421-BB50-3E8B3AD6B5DC}"/>
              </a:ext>
            </a:extLst>
          </p:cNvPr>
          <p:cNvSpPr>
            <a:spLocks noGrp="1"/>
          </p:cNvSpPr>
          <p:nvPr>
            <p:ph type="dt" sz="half" idx="11"/>
          </p:nvPr>
        </p:nvSpPr>
        <p:spPr/>
        <p:txBody>
          <a:bodyPr/>
          <a:lstStyle/>
          <a:p>
            <a:fld id="{98C97CCB-5121-4566-B07A-C5DB44F8DF20}" type="datetimeFigureOut">
              <a:rPr lang="en-US" smtClean="0"/>
              <a:pPr/>
              <a:t>5/13/2025</a:t>
            </a:fld>
            <a:endParaRPr lang="en-US"/>
          </a:p>
        </p:txBody>
      </p:sp>
      <p:sp>
        <p:nvSpPr>
          <p:cNvPr id="6" name="Text Placeholder 5">
            <a:extLst>
              <a:ext uri="{FF2B5EF4-FFF2-40B4-BE49-F238E27FC236}">
                <a16:creationId xmlns:a16="http://schemas.microsoft.com/office/drawing/2014/main" id="{319E1569-7197-928E-125F-9BCBA2B8091F}"/>
              </a:ext>
            </a:extLst>
          </p:cNvPr>
          <p:cNvSpPr>
            <a:spLocks noGrp="1"/>
          </p:cNvSpPr>
          <p:nvPr>
            <p:ph type="body" sz="quarter" idx="12"/>
          </p:nvPr>
        </p:nvSpPr>
        <p:spPr>
          <a:xfrm>
            <a:off x="1455738" y="1325564"/>
            <a:ext cx="9358312" cy="1856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2B32DA17-4FAA-3741-19AB-2E1844F9F589}"/>
              </a:ext>
            </a:extLst>
          </p:cNvPr>
          <p:cNvSpPr/>
          <p:nvPr userDrawn="1"/>
        </p:nvSpPr>
        <p:spPr>
          <a:xfrm>
            <a:off x="771698" y="998196"/>
            <a:ext cx="606252"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BCEEB7-AE57-A9E3-D61B-B89D9EE7FC7C}"/>
              </a:ext>
            </a:extLst>
          </p:cNvPr>
          <p:cNvSpPr/>
          <p:nvPr userDrawn="1"/>
        </p:nvSpPr>
        <p:spPr>
          <a:xfrm>
            <a:off x="10814050" y="3070009"/>
            <a:ext cx="606252"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43F38E-BC48-DE3B-80E2-4F7B72FF4853}"/>
              </a:ext>
            </a:extLst>
          </p:cNvPr>
          <p:cNvSpPr txBox="1"/>
          <p:nvPr userDrawn="1"/>
        </p:nvSpPr>
        <p:spPr>
          <a:xfrm>
            <a:off x="771698" y="961054"/>
            <a:ext cx="606252" cy="1107996"/>
          </a:xfrm>
          <a:prstGeom prst="rect">
            <a:avLst/>
          </a:prstGeom>
          <a:noFill/>
        </p:spPr>
        <p:txBody>
          <a:bodyPr wrap="square" rtlCol="0">
            <a:spAutoFit/>
          </a:bodyPr>
          <a:lstStyle/>
          <a:p>
            <a:pPr algn="ctr"/>
            <a:r>
              <a:rPr lang="en-US" sz="6600">
                <a:solidFill>
                  <a:schemeClr val="bg1"/>
                </a:solidFill>
                <a:latin typeface="+mj-lt"/>
              </a:rPr>
              <a:t>“</a:t>
            </a:r>
          </a:p>
        </p:txBody>
      </p:sp>
      <p:sp>
        <p:nvSpPr>
          <p:cNvPr id="10" name="TextBox 9">
            <a:extLst>
              <a:ext uri="{FF2B5EF4-FFF2-40B4-BE49-F238E27FC236}">
                <a16:creationId xmlns:a16="http://schemas.microsoft.com/office/drawing/2014/main" id="{79F2ACCA-934A-836C-CF08-982C052EEF11}"/>
              </a:ext>
            </a:extLst>
          </p:cNvPr>
          <p:cNvSpPr txBox="1"/>
          <p:nvPr userDrawn="1"/>
        </p:nvSpPr>
        <p:spPr>
          <a:xfrm rot="10800000">
            <a:off x="10823380" y="2633581"/>
            <a:ext cx="606252" cy="1107996"/>
          </a:xfrm>
          <a:prstGeom prst="rect">
            <a:avLst/>
          </a:prstGeom>
          <a:noFill/>
        </p:spPr>
        <p:txBody>
          <a:bodyPr wrap="square" rtlCol="0">
            <a:spAutoFit/>
          </a:bodyPr>
          <a:lstStyle/>
          <a:p>
            <a:pPr algn="ctr"/>
            <a:r>
              <a:rPr lang="en-US" sz="6600">
                <a:solidFill>
                  <a:schemeClr val="bg1"/>
                </a:solidFill>
                <a:latin typeface="+mj-lt"/>
              </a:rPr>
              <a:t>“</a:t>
            </a:r>
          </a:p>
        </p:txBody>
      </p:sp>
      <p:sp>
        <p:nvSpPr>
          <p:cNvPr id="13" name="Content Placeholder 12">
            <a:extLst>
              <a:ext uri="{FF2B5EF4-FFF2-40B4-BE49-F238E27FC236}">
                <a16:creationId xmlns:a16="http://schemas.microsoft.com/office/drawing/2014/main" id="{8B558C73-9636-19E9-40B0-77542824CFD2}"/>
              </a:ext>
            </a:extLst>
          </p:cNvPr>
          <p:cNvSpPr>
            <a:spLocks noGrp="1"/>
          </p:cNvSpPr>
          <p:nvPr>
            <p:ph sz="quarter" idx="13"/>
          </p:nvPr>
        </p:nvSpPr>
        <p:spPr>
          <a:xfrm>
            <a:off x="1455738" y="3181350"/>
            <a:ext cx="9367837" cy="2081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091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B2F2-F2D8-8EE5-894F-0F4F8050FDA8}"/>
              </a:ext>
            </a:extLst>
          </p:cNvPr>
          <p:cNvSpPr>
            <a:spLocks noGrp="1"/>
          </p:cNvSpPr>
          <p:nvPr>
            <p:ph type="title" hasCustomPrompt="1"/>
          </p:nvPr>
        </p:nvSpPr>
        <p:spPr>
          <a:xfrm>
            <a:off x="838200" y="2565822"/>
            <a:ext cx="10515600" cy="1325563"/>
          </a:xfrm>
        </p:spPr>
        <p:txBody>
          <a:bodyPr/>
          <a:lstStyle>
            <a:lvl1pPr>
              <a:defRPr/>
            </a:lvl1pPr>
          </a:lstStyle>
          <a:p>
            <a:r>
              <a:rPr lang="en-US"/>
              <a:t>Thank you!</a:t>
            </a:r>
          </a:p>
        </p:txBody>
      </p:sp>
      <p:sp>
        <p:nvSpPr>
          <p:cNvPr id="3" name="Footer Placeholder 2">
            <a:extLst>
              <a:ext uri="{FF2B5EF4-FFF2-40B4-BE49-F238E27FC236}">
                <a16:creationId xmlns:a16="http://schemas.microsoft.com/office/drawing/2014/main" id="{8A32870F-3C57-946C-AF66-6D4F95BBABEE}"/>
              </a:ext>
            </a:extLst>
          </p:cNvPr>
          <p:cNvSpPr>
            <a:spLocks noGrp="1"/>
          </p:cNvSpPr>
          <p:nvPr>
            <p:ph type="ftr" sz="quarter" idx="10"/>
          </p:nvPr>
        </p:nvSpPr>
        <p:spPr/>
        <p:txBody>
          <a:bodyPr/>
          <a:lstStyle/>
          <a:p>
            <a:r>
              <a:rPr lang="en-US"/>
              <a:t>Sharing Heartland’s Available Resources Equally</a:t>
            </a:r>
          </a:p>
        </p:txBody>
      </p:sp>
      <p:sp>
        <p:nvSpPr>
          <p:cNvPr id="4" name="Date Placeholder 3">
            <a:extLst>
              <a:ext uri="{FF2B5EF4-FFF2-40B4-BE49-F238E27FC236}">
                <a16:creationId xmlns:a16="http://schemas.microsoft.com/office/drawing/2014/main" id="{872DEBDA-ACA1-2954-FC23-CE9509DFD056}"/>
              </a:ext>
            </a:extLst>
          </p:cNvPr>
          <p:cNvSpPr>
            <a:spLocks noGrp="1"/>
          </p:cNvSpPr>
          <p:nvPr>
            <p:ph type="dt" sz="half" idx="11"/>
          </p:nvPr>
        </p:nvSpPr>
        <p:spPr/>
        <p:txBody>
          <a:bodyPr/>
          <a:lstStyle/>
          <a:p>
            <a:fld id="{98C97CCB-5121-4566-B07A-C5DB44F8DF20}" type="datetimeFigureOut">
              <a:rPr lang="en-US" smtClean="0"/>
              <a:pPr/>
              <a:t>5/13/2025</a:t>
            </a:fld>
            <a:endParaRPr lang="en-US"/>
          </a:p>
        </p:txBody>
      </p:sp>
      <p:pic>
        <p:nvPicPr>
          <p:cNvPr id="5" name="Picture 4" descr="Icon">
            <a:extLst>
              <a:ext uri="{FF2B5EF4-FFF2-40B4-BE49-F238E27FC236}">
                <a16:creationId xmlns:a16="http://schemas.microsoft.com/office/drawing/2014/main" id="{E7EAE0EF-48ED-8CF8-AB0A-299BCBDA076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8058911" y="851856"/>
            <a:ext cx="4052223" cy="1232181"/>
          </a:xfrm>
          <a:prstGeom prst="rect">
            <a:avLst/>
          </a:prstGeom>
        </p:spPr>
      </p:pic>
    </p:spTree>
    <p:extLst>
      <p:ext uri="{BB962C8B-B14F-4D97-AF65-F5344CB8AC3E}">
        <p14:creationId xmlns:p14="http://schemas.microsoft.com/office/powerpoint/2010/main" val="2805323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FB2C5-F6E3-C866-C34E-193C4D5F6CF9}"/>
              </a:ext>
            </a:extLst>
          </p:cNvPr>
          <p:cNvSpPr>
            <a:spLocks noGrp="1"/>
          </p:cNvSpPr>
          <p:nvPr>
            <p:ph type="ctrTitle" hasCustomPrompt="1"/>
          </p:nvPr>
        </p:nvSpPr>
        <p:spPr>
          <a:xfrm>
            <a:off x="1524000" y="2470870"/>
            <a:ext cx="9144000" cy="2387600"/>
          </a:xfrm>
        </p:spPr>
        <p:txBody>
          <a:bodyPr anchor="b"/>
          <a:lstStyle>
            <a:lvl1pPr algn="l">
              <a:defRPr sz="6000"/>
            </a:lvl1pPr>
          </a:lstStyle>
          <a:p>
            <a:r>
              <a:rPr lang="en-US"/>
              <a:t>Title of Presentation</a:t>
            </a:r>
          </a:p>
        </p:txBody>
      </p:sp>
      <p:sp>
        <p:nvSpPr>
          <p:cNvPr id="3" name="Subtitle 2">
            <a:extLst>
              <a:ext uri="{FF2B5EF4-FFF2-40B4-BE49-F238E27FC236}">
                <a16:creationId xmlns:a16="http://schemas.microsoft.com/office/drawing/2014/main" id="{6125467C-42EA-CCAA-938F-AD15D7C78BE4}"/>
              </a:ext>
            </a:extLst>
          </p:cNvPr>
          <p:cNvSpPr>
            <a:spLocks noGrp="1"/>
          </p:cNvSpPr>
          <p:nvPr>
            <p:ph type="subTitle" idx="1" hasCustomPrompt="1"/>
          </p:nvPr>
        </p:nvSpPr>
        <p:spPr>
          <a:xfrm>
            <a:off x="1524000" y="4950545"/>
            <a:ext cx="9144000" cy="517380"/>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Title</a:t>
            </a:r>
          </a:p>
        </p:txBody>
      </p:sp>
      <p:sp>
        <p:nvSpPr>
          <p:cNvPr id="8" name="Text Placeholder 7">
            <a:extLst>
              <a:ext uri="{FF2B5EF4-FFF2-40B4-BE49-F238E27FC236}">
                <a16:creationId xmlns:a16="http://schemas.microsoft.com/office/drawing/2014/main" id="{A46DF0C0-0F49-BD09-8734-C45FA06561E5}"/>
              </a:ext>
            </a:extLst>
          </p:cNvPr>
          <p:cNvSpPr>
            <a:spLocks noGrp="1"/>
          </p:cNvSpPr>
          <p:nvPr>
            <p:ph type="body" sz="quarter" idx="13" hasCustomPrompt="1"/>
          </p:nvPr>
        </p:nvSpPr>
        <p:spPr>
          <a:xfrm>
            <a:off x="1524000" y="5468070"/>
            <a:ext cx="9144000" cy="517525"/>
          </a:xfrm>
        </p:spPr>
        <p:txBody>
          <a:bodyPr>
            <a:normAutofit/>
          </a:bodyPr>
          <a:lstStyle>
            <a:lvl1pPr marL="0" indent="0">
              <a:buNone/>
              <a:defRPr sz="2000"/>
            </a:lvl1pPr>
          </a:lstStyle>
          <a:p>
            <a:pPr lvl="0"/>
            <a:r>
              <a:rPr lang="en-US"/>
              <a:t>Event – Date </a:t>
            </a:r>
          </a:p>
        </p:txBody>
      </p:sp>
      <p:pic>
        <p:nvPicPr>
          <p:cNvPr id="10" name="Graphic 9">
            <a:extLst>
              <a:ext uri="{FF2B5EF4-FFF2-40B4-BE49-F238E27FC236}">
                <a16:creationId xmlns:a16="http://schemas.microsoft.com/office/drawing/2014/main" id="{39FC0760-9836-F74A-197B-45FCFE2D75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600" y="0"/>
            <a:ext cx="1085850" cy="6858000"/>
          </a:xfrm>
          <a:prstGeom prst="rect">
            <a:avLst/>
          </a:prstGeom>
        </p:spPr>
      </p:pic>
      <p:pic>
        <p:nvPicPr>
          <p:cNvPr id="9" name="Graphic 8">
            <a:extLst>
              <a:ext uri="{FF2B5EF4-FFF2-40B4-BE49-F238E27FC236}">
                <a16:creationId xmlns:a16="http://schemas.microsoft.com/office/drawing/2014/main" id="{D711CFA4-6E7B-7C56-A78E-B0E8275BFC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085850" cy="6858000"/>
          </a:xfrm>
          <a:prstGeom prst="rect">
            <a:avLst/>
          </a:prstGeom>
        </p:spPr>
      </p:pic>
      <p:cxnSp>
        <p:nvCxnSpPr>
          <p:cNvPr id="11" name="Straight Connector 10">
            <a:extLst>
              <a:ext uri="{FF2B5EF4-FFF2-40B4-BE49-F238E27FC236}">
                <a16:creationId xmlns:a16="http://schemas.microsoft.com/office/drawing/2014/main" id="{D9CBC566-A3CA-2EA5-8E40-3B03047BC81F}"/>
              </a:ext>
            </a:extLst>
          </p:cNvPr>
          <p:cNvCxnSpPr/>
          <p:nvPr userDrawn="1"/>
        </p:nvCxnSpPr>
        <p:spPr>
          <a:xfrm>
            <a:off x="0" y="277091"/>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72A1619-618C-5F64-6089-769BD896128E}"/>
              </a:ext>
            </a:extLst>
          </p:cNvPr>
          <p:cNvCxnSpPr/>
          <p:nvPr userDrawn="1"/>
        </p:nvCxnSpPr>
        <p:spPr>
          <a:xfrm>
            <a:off x="0" y="6539346"/>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7208E1-D886-8009-B650-8B5A8758A3AD}"/>
              </a:ext>
            </a:extLst>
          </p:cNvPr>
          <p:cNvCxnSpPr/>
          <p:nvPr userDrawn="1"/>
        </p:nvCxnSpPr>
        <p:spPr>
          <a:xfrm>
            <a:off x="0" y="6719455"/>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pic>
        <p:nvPicPr>
          <p:cNvPr id="14" name="Picture 13" descr="Icon">
            <a:extLst>
              <a:ext uri="{FF2B5EF4-FFF2-40B4-BE49-F238E27FC236}">
                <a16:creationId xmlns:a16="http://schemas.microsoft.com/office/drawing/2014/main" id="{61D3AF1C-B002-AE46-EB15-D53F192D2723}"/>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7985021" y="488672"/>
            <a:ext cx="4052223" cy="1232181"/>
          </a:xfrm>
          <a:prstGeom prst="rect">
            <a:avLst/>
          </a:prstGeom>
        </p:spPr>
      </p:pic>
    </p:spTree>
    <p:extLst>
      <p:ext uri="{BB962C8B-B14F-4D97-AF65-F5344CB8AC3E}">
        <p14:creationId xmlns:p14="http://schemas.microsoft.com/office/powerpoint/2010/main" val="3036630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B732-6D7E-E5BD-5F8F-AF3BC4E9BE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AF00A-73DB-0B63-BA2B-6AE133F36A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902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AE6F-FAB8-6226-251F-710E70690E12}"/>
              </a:ext>
            </a:extLst>
          </p:cNvPr>
          <p:cNvSpPr>
            <a:spLocks noGrp="1"/>
          </p:cNvSpPr>
          <p:nvPr>
            <p:ph type="title"/>
          </p:nvPr>
        </p:nvSpPr>
        <p:spPr>
          <a:xfrm>
            <a:off x="1062759" y="167308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3D9BD-E5E8-79D4-95E3-96CBEA1754B9}"/>
              </a:ext>
            </a:extLst>
          </p:cNvPr>
          <p:cNvSpPr>
            <a:spLocks noGrp="1"/>
          </p:cNvSpPr>
          <p:nvPr>
            <p:ph type="body" idx="1"/>
          </p:nvPr>
        </p:nvSpPr>
        <p:spPr>
          <a:xfrm>
            <a:off x="1062759" y="45709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6898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1ACC-A7FC-4CCE-CD58-87B919FD5E21}"/>
              </a:ext>
            </a:extLst>
          </p:cNvPr>
          <p:cNvSpPr>
            <a:spLocks noGrp="1"/>
          </p:cNvSpPr>
          <p:nvPr>
            <p:ph type="title"/>
          </p:nvPr>
        </p:nvSpPr>
        <p:spPr>
          <a:xfrm>
            <a:off x="1401907" y="392834"/>
            <a:ext cx="1003935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59DDE19-9603-C6A1-0C3C-252C7986695F}"/>
              </a:ext>
            </a:extLst>
          </p:cNvPr>
          <p:cNvSpPr>
            <a:spLocks noGrp="1"/>
          </p:cNvSpPr>
          <p:nvPr>
            <p:ph sz="half" idx="1"/>
          </p:nvPr>
        </p:nvSpPr>
        <p:spPr>
          <a:xfrm>
            <a:off x="1115291" y="184698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A680CB-A718-3D9B-DB94-A955481846C1}"/>
              </a:ext>
            </a:extLst>
          </p:cNvPr>
          <p:cNvSpPr>
            <a:spLocks noGrp="1"/>
          </p:cNvSpPr>
          <p:nvPr>
            <p:ph sz="half" idx="2"/>
          </p:nvPr>
        </p:nvSpPr>
        <p:spPr>
          <a:xfrm>
            <a:off x="6421582" y="183168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4916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0A9B-FC11-C498-0D0E-E5AB4DE22301}"/>
              </a:ext>
            </a:extLst>
          </p:cNvPr>
          <p:cNvSpPr>
            <a:spLocks noGrp="1"/>
          </p:cNvSpPr>
          <p:nvPr>
            <p:ph type="title"/>
          </p:nvPr>
        </p:nvSpPr>
        <p:spPr>
          <a:xfrm>
            <a:off x="1181534" y="355600"/>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B7327F-30FD-9B82-0B13-EC50B6379113}"/>
              </a:ext>
            </a:extLst>
          </p:cNvPr>
          <p:cNvSpPr>
            <a:spLocks noGrp="1"/>
          </p:cNvSpPr>
          <p:nvPr>
            <p:ph type="body" idx="1"/>
          </p:nvPr>
        </p:nvSpPr>
        <p:spPr>
          <a:xfrm>
            <a:off x="1181534" y="169242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6135D-C4DB-2750-F85A-69D855C59542}"/>
              </a:ext>
            </a:extLst>
          </p:cNvPr>
          <p:cNvSpPr>
            <a:spLocks noGrp="1"/>
          </p:cNvSpPr>
          <p:nvPr>
            <p:ph sz="half" idx="2"/>
          </p:nvPr>
        </p:nvSpPr>
        <p:spPr>
          <a:xfrm>
            <a:off x="1181534"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D8E134-1792-FF02-3E04-9F0976A61134}"/>
              </a:ext>
            </a:extLst>
          </p:cNvPr>
          <p:cNvSpPr>
            <a:spLocks noGrp="1"/>
          </p:cNvSpPr>
          <p:nvPr>
            <p:ph type="body" sz="quarter" idx="3"/>
          </p:nvPr>
        </p:nvSpPr>
        <p:spPr>
          <a:xfrm>
            <a:off x="651394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320C11-6033-759C-2CAD-68CEF0C84556}"/>
              </a:ext>
            </a:extLst>
          </p:cNvPr>
          <p:cNvSpPr>
            <a:spLocks noGrp="1"/>
          </p:cNvSpPr>
          <p:nvPr>
            <p:ph sz="quarter" idx="4"/>
          </p:nvPr>
        </p:nvSpPr>
        <p:spPr>
          <a:xfrm>
            <a:off x="6513946" y="251633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3789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602A-9CE9-C524-140B-CDDBE36FDFF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694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03D7-CD4C-F855-B773-FE32A582C20E}"/>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3B22EB45-08F2-EE6B-2F11-9D25E314DB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49288-649B-DBAD-D0ED-879B387E7B71}"/>
              </a:ext>
            </a:extLst>
          </p:cNvPr>
          <p:cNvSpPr>
            <a:spLocks noGrp="1"/>
          </p:cNvSpPr>
          <p:nvPr>
            <p:ph type="dt" sz="half" idx="10"/>
          </p:nvPr>
        </p:nvSpPr>
        <p:spPr/>
        <p:txBody>
          <a:bodyPr/>
          <a:lstStyle/>
          <a:p>
            <a:fld id="{98C97CCB-5121-4566-B07A-C5DB44F8DF20}" type="datetimeFigureOut">
              <a:rPr lang="en-US" smtClean="0"/>
              <a:t>5/13/2025</a:t>
            </a:fld>
            <a:endParaRPr lang="en-US"/>
          </a:p>
        </p:txBody>
      </p:sp>
      <p:pic>
        <p:nvPicPr>
          <p:cNvPr id="7" name="Picture 6" descr="Icon">
            <a:extLst>
              <a:ext uri="{FF2B5EF4-FFF2-40B4-BE49-F238E27FC236}">
                <a16:creationId xmlns:a16="http://schemas.microsoft.com/office/drawing/2014/main" id="{FB4001DB-5C14-5092-D2C8-C0DB36E03365}"/>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2185560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228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EC4B39-D63B-2E43-49FD-2AF7C56ABDFA}"/>
              </a:ext>
            </a:extLst>
          </p:cNvPr>
          <p:cNvSpPr>
            <a:spLocks noGrp="1"/>
          </p:cNvSpPr>
          <p:nvPr>
            <p:ph type="ftr" sz="quarter" idx="10"/>
          </p:nvPr>
        </p:nvSpPr>
        <p:spPr>
          <a:xfrm>
            <a:off x="7920644" y="6223343"/>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Sharing Heartland’s Available Resources Equally</a:t>
            </a:r>
          </a:p>
        </p:txBody>
      </p:sp>
      <p:sp>
        <p:nvSpPr>
          <p:cNvPr id="4" name="Date Placeholder 3">
            <a:extLst>
              <a:ext uri="{FF2B5EF4-FFF2-40B4-BE49-F238E27FC236}">
                <a16:creationId xmlns:a16="http://schemas.microsoft.com/office/drawing/2014/main" id="{33606EB9-1BF0-4434-086E-9016DC4CD35D}"/>
              </a:ext>
            </a:extLst>
          </p:cNvPr>
          <p:cNvSpPr>
            <a:spLocks noGrp="1"/>
          </p:cNvSpPr>
          <p:nvPr>
            <p:ph type="dt" sz="half" idx="11"/>
          </p:nvPr>
        </p:nvSpPr>
        <p:spPr>
          <a:xfrm>
            <a:off x="771698" y="6323100"/>
            <a:ext cx="120673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C97CCB-5121-4566-B07A-C5DB44F8DF20}" type="datetimeFigureOut">
              <a:rPr lang="en-US" smtClean="0"/>
              <a:pPr/>
              <a:t>5/13/2025</a:t>
            </a:fld>
            <a:endParaRPr lang="en-US"/>
          </a:p>
        </p:txBody>
      </p:sp>
      <p:sp>
        <p:nvSpPr>
          <p:cNvPr id="6" name="Media Placeholder 5">
            <a:extLst>
              <a:ext uri="{FF2B5EF4-FFF2-40B4-BE49-F238E27FC236}">
                <a16:creationId xmlns:a16="http://schemas.microsoft.com/office/drawing/2014/main" id="{3F5D1380-85F8-6EC6-489C-18A8DB86CA5B}"/>
              </a:ext>
            </a:extLst>
          </p:cNvPr>
          <p:cNvSpPr>
            <a:spLocks noGrp="1"/>
          </p:cNvSpPr>
          <p:nvPr>
            <p:ph type="media" sz="quarter" idx="12"/>
          </p:nvPr>
        </p:nvSpPr>
        <p:spPr>
          <a:xfrm>
            <a:off x="1267618" y="858838"/>
            <a:ext cx="9656763" cy="4431620"/>
          </a:xfrm>
        </p:spPr>
        <p:txBody>
          <a:bodyPr/>
          <a:lstStyle/>
          <a:p>
            <a:r>
              <a:rPr lang="en-US"/>
              <a:t>Click icon to add media</a:t>
            </a:r>
          </a:p>
        </p:txBody>
      </p:sp>
      <p:sp>
        <p:nvSpPr>
          <p:cNvPr id="8" name="Text Placeholder 7">
            <a:extLst>
              <a:ext uri="{FF2B5EF4-FFF2-40B4-BE49-F238E27FC236}">
                <a16:creationId xmlns:a16="http://schemas.microsoft.com/office/drawing/2014/main" id="{CE22E46C-2693-42F9-80B9-5B8915A842A6}"/>
              </a:ext>
            </a:extLst>
          </p:cNvPr>
          <p:cNvSpPr>
            <a:spLocks noGrp="1"/>
          </p:cNvSpPr>
          <p:nvPr>
            <p:ph type="body" sz="quarter" idx="13"/>
          </p:nvPr>
        </p:nvSpPr>
        <p:spPr>
          <a:xfrm>
            <a:off x="1268413" y="5299075"/>
            <a:ext cx="9704387" cy="784225"/>
          </a:xfrm>
        </p:spPr>
        <p:txBody>
          <a:bodyPr/>
          <a:lstStyle>
            <a:lvl1pPr algn="ctr">
              <a:defRPr/>
            </a:lvl1pPr>
          </a:lstStyle>
          <a:p>
            <a:pPr lvl="0"/>
            <a:r>
              <a:rPr lang="en-US"/>
              <a:t>Click to edit Master text styles</a:t>
            </a:r>
          </a:p>
        </p:txBody>
      </p:sp>
    </p:spTree>
    <p:extLst>
      <p:ext uri="{BB962C8B-B14F-4D97-AF65-F5344CB8AC3E}">
        <p14:creationId xmlns:p14="http://schemas.microsoft.com/office/powerpoint/2010/main" val="174446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5FA4-01CA-8EE9-7445-6C922FD93B70}"/>
              </a:ext>
            </a:extLst>
          </p:cNvPr>
          <p:cNvSpPr>
            <a:spLocks noGrp="1"/>
          </p:cNvSpPr>
          <p:nvPr>
            <p:ph type="title"/>
          </p:nvPr>
        </p:nvSpPr>
        <p:spPr>
          <a:xfrm>
            <a:off x="1144588" y="461818"/>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4ACC30-FF8A-999B-BE13-550D81F070FF}"/>
              </a:ext>
            </a:extLst>
          </p:cNvPr>
          <p:cNvSpPr>
            <a:spLocks noGrp="1"/>
          </p:cNvSpPr>
          <p:nvPr>
            <p:ph idx="1"/>
          </p:nvPr>
        </p:nvSpPr>
        <p:spPr>
          <a:xfrm>
            <a:off x="5404861" y="99218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9E28F4-5536-8D71-2AA1-78E2217C6822}"/>
              </a:ext>
            </a:extLst>
          </p:cNvPr>
          <p:cNvSpPr>
            <a:spLocks noGrp="1"/>
          </p:cNvSpPr>
          <p:nvPr>
            <p:ph type="body" sz="half" idx="2"/>
          </p:nvPr>
        </p:nvSpPr>
        <p:spPr>
          <a:xfrm>
            <a:off x="1144588" y="208409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14242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1837-A106-AB0B-28BF-543FF594B6D7}"/>
              </a:ext>
            </a:extLst>
          </p:cNvPr>
          <p:cNvSpPr>
            <a:spLocks noGrp="1"/>
          </p:cNvSpPr>
          <p:nvPr>
            <p:ph type="title"/>
          </p:nvPr>
        </p:nvSpPr>
        <p:spPr>
          <a:xfrm>
            <a:off x="1220860"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92A709-D9D0-CD5F-4CED-B840DC17F6CE}"/>
              </a:ext>
            </a:extLst>
          </p:cNvPr>
          <p:cNvSpPr>
            <a:spLocks noGrp="1"/>
          </p:cNvSpPr>
          <p:nvPr>
            <p:ph type="pic" idx="1"/>
          </p:nvPr>
        </p:nvSpPr>
        <p:spPr>
          <a:xfrm>
            <a:off x="5534170" y="101297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619288-AF92-D1E5-5C1B-E9C675A386E3}"/>
              </a:ext>
            </a:extLst>
          </p:cNvPr>
          <p:cNvSpPr>
            <a:spLocks noGrp="1"/>
          </p:cNvSpPr>
          <p:nvPr>
            <p:ph type="body" sz="half" idx="2"/>
          </p:nvPr>
        </p:nvSpPr>
        <p:spPr>
          <a:xfrm>
            <a:off x="122086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5772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84E1-9D1E-D624-6F14-112ACCE350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1AA6EF-113B-DB3E-20DF-9DFE9708515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Subheading</a:t>
            </a:r>
          </a:p>
        </p:txBody>
      </p:sp>
      <p:sp>
        <p:nvSpPr>
          <p:cNvPr id="4" name="Date Placeholder 3">
            <a:extLst>
              <a:ext uri="{FF2B5EF4-FFF2-40B4-BE49-F238E27FC236}">
                <a16:creationId xmlns:a16="http://schemas.microsoft.com/office/drawing/2014/main" id="{55444957-02BA-15D4-355E-CB85FCEC9141}"/>
              </a:ext>
            </a:extLst>
          </p:cNvPr>
          <p:cNvSpPr>
            <a:spLocks noGrp="1"/>
          </p:cNvSpPr>
          <p:nvPr>
            <p:ph type="dt" sz="half" idx="10"/>
          </p:nvPr>
        </p:nvSpPr>
        <p:spPr/>
        <p:txBody>
          <a:bodyPr/>
          <a:lstStyle/>
          <a:p>
            <a:fld id="{98C97CCB-5121-4566-B07A-C5DB44F8DF20}" type="datetimeFigureOut">
              <a:rPr lang="en-US" smtClean="0"/>
              <a:t>5/13/2025</a:t>
            </a:fld>
            <a:endParaRPr lang="en-US"/>
          </a:p>
        </p:txBody>
      </p:sp>
      <p:pic>
        <p:nvPicPr>
          <p:cNvPr id="8" name="Picture 7" descr="Icon">
            <a:extLst>
              <a:ext uri="{FF2B5EF4-FFF2-40B4-BE49-F238E27FC236}">
                <a16:creationId xmlns:a16="http://schemas.microsoft.com/office/drawing/2014/main" id="{3E4BFBD4-C4BD-AAD8-83C8-122F1F8697D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8058911" y="851856"/>
            <a:ext cx="4052223" cy="1232181"/>
          </a:xfrm>
          <a:prstGeom prst="rect">
            <a:avLst/>
          </a:prstGeom>
        </p:spPr>
      </p:pic>
    </p:spTree>
    <p:extLst>
      <p:ext uri="{BB962C8B-B14F-4D97-AF65-F5344CB8AC3E}">
        <p14:creationId xmlns:p14="http://schemas.microsoft.com/office/powerpoint/2010/main" val="426435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3515-A754-ADDB-AC9E-C393A1BF82BD}"/>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BD5345FF-BEF0-3E12-080C-7293EEDAA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9425A1-18D7-4905-30C0-26A4A524C7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C27721-32D2-BB17-559D-AD7273D0FA1C}"/>
              </a:ext>
            </a:extLst>
          </p:cNvPr>
          <p:cNvSpPr>
            <a:spLocks noGrp="1"/>
          </p:cNvSpPr>
          <p:nvPr>
            <p:ph type="dt" sz="half" idx="10"/>
          </p:nvPr>
        </p:nvSpPr>
        <p:spPr/>
        <p:txBody>
          <a:bodyPr/>
          <a:lstStyle/>
          <a:p>
            <a:fld id="{98C97CCB-5121-4566-B07A-C5DB44F8DF20}" type="datetimeFigureOut">
              <a:rPr lang="en-US" smtClean="0"/>
              <a:t>5/13/2025</a:t>
            </a:fld>
            <a:endParaRPr lang="en-US"/>
          </a:p>
        </p:txBody>
      </p:sp>
      <p:pic>
        <p:nvPicPr>
          <p:cNvPr id="8" name="Picture 7" descr="Icon">
            <a:extLst>
              <a:ext uri="{FF2B5EF4-FFF2-40B4-BE49-F238E27FC236}">
                <a16:creationId xmlns:a16="http://schemas.microsoft.com/office/drawing/2014/main" id="{705111DB-86B1-88A5-E36E-4F08DE961B0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147183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68D3-C09D-C24D-8679-DC141A4CC25A}"/>
              </a:ext>
            </a:extLst>
          </p:cNvPr>
          <p:cNvSpPr>
            <a:spLocks noGrp="1"/>
          </p:cNvSpPr>
          <p:nvPr>
            <p:ph type="title"/>
          </p:nvPr>
        </p:nvSpPr>
        <p:spPr>
          <a:xfrm>
            <a:off x="839788" y="668337"/>
            <a:ext cx="10515600" cy="1022351"/>
          </a:xfrm>
        </p:spPr>
        <p:txBody>
          <a:bodyPr/>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A7EE702F-118F-BB55-540C-93C7FC1EA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D985BA-0F95-6B03-67B3-6B4EBFC56C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B15C3D-1465-E4A0-65C3-E7A3A33F5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C64637-B533-2E70-4294-1D691B7FC6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DFA0E1-B046-F74F-00EF-8AEF9CF967D1}"/>
              </a:ext>
            </a:extLst>
          </p:cNvPr>
          <p:cNvSpPr>
            <a:spLocks noGrp="1"/>
          </p:cNvSpPr>
          <p:nvPr>
            <p:ph type="dt" sz="half" idx="10"/>
          </p:nvPr>
        </p:nvSpPr>
        <p:spPr/>
        <p:txBody>
          <a:bodyPr/>
          <a:lstStyle/>
          <a:p>
            <a:fld id="{98C97CCB-5121-4566-B07A-C5DB44F8DF20}" type="datetimeFigureOut">
              <a:rPr lang="en-US" smtClean="0"/>
              <a:t>5/13/2025</a:t>
            </a:fld>
            <a:endParaRPr lang="en-US"/>
          </a:p>
        </p:txBody>
      </p:sp>
      <p:pic>
        <p:nvPicPr>
          <p:cNvPr id="10" name="Picture 9" descr="Icon">
            <a:extLst>
              <a:ext uri="{FF2B5EF4-FFF2-40B4-BE49-F238E27FC236}">
                <a16:creationId xmlns:a16="http://schemas.microsoft.com/office/drawing/2014/main" id="{4126C669-9AAE-899E-CA51-FEFE46C97BE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422841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urce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4FF1-53F9-3759-10D5-84CEE3A4479F}"/>
              </a:ext>
            </a:extLst>
          </p:cNvPr>
          <p:cNvSpPr>
            <a:spLocks noGrp="1"/>
          </p:cNvSpPr>
          <p:nvPr>
            <p:ph type="title" hasCustomPrompt="1"/>
          </p:nvPr>
        </p:nvSpPr>
        <p:spPr>
          <a:xfrm>
            <a:off x="838200" y="681039"/>
            <a:ext cx="10515600" cy="949108"/>
          </a:xfrm>
        </p:spPr>
        <p:txBody>
          <a:bodyPr/>
          <a:lstStyle>
            <a:lvl1pPr>
              <a:defRPr/>
            </a:lvl1pPr>
          </a:lstStyle>
          <a:p>
            <a:r>
              <a:rPr lang="en-US"/>
              <a:t>Sources</a:t>
            </a:r>
          </a:p>
        </p:txBody>
      </p:sp>
      <p:sp>
        <p:nvSpPr>
          <p:cNvPr id="3" name="Date Placeholder 2">
            <a:extLst>
              <a:ext uri="{FF2B5EF4-FFF2-40B4-BE49-F238E27FC236}">
                <a16:creationId xmlns:a16="http://schemas.microsoft.com/office/drawing/2014/main" id="{E90D514C-6F93-369A-6810-8F4F5D156B86}"/>
              </a:ext>
            </a:extLst>
          </p:cNvPr>
          <p:cNvSpPr>
            <a:spLocks noGrp="1"/>
          </p:cNvSpPr>
          <p:nvPr>
            <p:ph type="dt" sz="half" idx="10"/>
          </p:nvPr>
        </p:nvSpPr>
        <p:spPr/>
        <p:txBody>
          <a:bodyPr/>
          <a:lstStyle/>
          <a:p>
            <a:fld id="{98C97CCB-5121-4566-B07A-C5DB44F8DF20}" type="datetimeFigureOut">
              <a:rPr lang="en-US" smtClean="0"/>
              <a:t>5/13/2025</a:t>
            </a:fld>
            <a:endParaRPr lang="en-US"/>
          </a:p>
        </p:txBody>
      </p:sp>
      <p:pic>
        <p:nvPicPr>
          <p:cNvPr id="6" name="Picture 5" descr="Icon">
            <a:extLst>
              <a:ext uri="{FF2B5EF4-FFF2-40B4-BE49-F238E27FC236}">
                <a16:creationId xmlns:a16="http://schemas.microsoft.com/office/drawing/2014/main" id="{08704BA9-5FAA-A6DA-C090-9D883632A64D}"/>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cxnSp>
        <p:nvCxnSpPr>
          <p:cNvPr id="8" name="Straight Connector 7">
            <a:extLst>
              <a:ext uri="{FF2B5EF4-FFF2-40B4-BE49-F238E27FC236}">
                <a16:creationId xmlns:a16="http://schemas.microsoft.com/office/drawing/2014/main" id="{6E680104-07C7-D226-67D4-5D8B80D61D4F}"/>
              </a:ext>
            </a:extLst>
          </p:cNvPr>
          <p:cNvCxnSpPr/>
          <p:nvPr userDrawn="1"/>
        </p:nvCxnSpPr>
        <p:spPr>
          <a:xfrm>
            <a:off x="831273" y="1864767"/>
            <a:ext cx="10522527" cy="0"/>
          </a:xfrm>
          <a:prstGeom prst="line">
            <a:avLst/>
          </a:prstGeom>
          <a:ln w="28575">
            <a:solidFill>
              <a:srgbClr val="8998B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A0401844-A8D1-CFCE-A1AA-8D55D4473B8F}"/>
              </a:ext>
            </a:extLst>
          </p:cNvPr>
          <p:cNvSpPr>
            <a:spLocks noGrp="1"/>
          </p:cNvSpPr>
          <p:nvPr>
            <p:ph type="body" sz="quarter" idx="13" hasCustomPrompt="1"/>
          </p:nvPr>
        </p:nvSpPr>
        <p:spPr>
          <a:xfrm>
            <a:off x="838200" y="2099388"/>
            <a:ext cx="10515600" cy="4123612"/>
          </a:xfrm>
        </p:spPr>
        <p:txBody>
          <a:bodyPr>
            <a:normAutofit/>
          </a:bodyPr>
          <a:lstStyle>
            <a:lvl1pPr marL="0" indent="0">
              <a:buNone/>
              <a:defRPr sz="2000"/>
            </a:lvl1pPr>
          </a:lstStyle>
          <a:p>
            <a:pPr lvl="0"/>
            <a:r>
              <a:rPr lang="en-US"/>
              <a:t>Sources with links</a:t>
            </a:r>
          </a:p>
        </p:txBody>
      </p:sp>
    </p:spTree>
    <p:extLst>
      <p:ext uri="{BB962C8B-B14F-4D97-AF65-F5344CB8AC3E}">
        <p14:creationId xmlns:p14="http://schemas.microsoft.com/office/powerpoint/2010/main" val="211203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214ACF-981C-27F7-E1B4-E794C770035D}"/>
              </a:ext>
            </a:extLst>
          </p:cNvPr>
          <p:cNvSpPr>
            <a:spLocks noGrp="1"/>
          </p:cNvSpPr>
          <p:nvPr>
            <p:ph type="dt" sz="half" idx="10"/>
          </p:nvPr>
        </p:nvSpPr>
        <p:spPr/>
        <p:txBody>
          <a:bodyPr/>
          <a:lstStyle/>
          <a:p>
            <a:fld id="{98C97CCB-5121-4566-B07A-C5DB44F8DF20}" type="datetimeFigureOut">
              <a:rPr lang="en-US" smtClean="0"/>
              <a:t>5/13/2025</a:t>
            </a:fld>
            <a:endParaRPr lang="en-US"/>
          </a:p>
        </p:txBody>
      </p:sp>
      <p:pic>
        <p:nvPicPr>
          <p:cNvPr id="5" name="Picture 4" descr="Icon">
            <a:extLst>
              <a:ext uri="{FF2B5EF4-FFF2-40B4-BE49-F238E27FC236}">
                <a16:creationId xmlns:a16="http://schemas.microsoft.com/office/drawing/2014/main" id="{A9451FC6-5BC7-63EB-2696-0DA41B54580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146798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EC4B39-D63B-2E43-49FD-2AF7C56ABDFA}"/>
              </a:ext>
            </a:extLst>
          </p:cNvPr>
          <p:cNvSpPr>
            <a:spLocks noGrp="1"/>
          </p:cNvSpPr>
          <p:nvPr>
            <p:ph type="ftr" sz="quarter" idx="10"/>
          </p:nvPr>
        </p:nvSpPr>
        <p:spPr/>
        <p:txBody>
          <a:bodyPr/>
          <a:lstStyle/>
          <a:p>
            <a:r>
              <a:rPr lang="en-US"/>
              <a:t>Sharing Heartland’s Available Resources Equally</a:t>
            </a:r>
          </a:p>
        </p:txBody>
      </p:sp>
      <p:sp>
        <p:nvSpPr>
          <p:cNvPr id="4" name="Date Placeholder 3">
            <a:extLst>
              <a:ext uri="{FF2B5EF4-FFF2-40B4-BE49-F238E27FC236}">
                <a16:creationId xmlns:a16="http://schemas.microsoft.com/office/drawing/2014/main" id="{33606EB9-1BF0-4434-086E-9016DC4CD35D}"/>
              </a:ext>
            </a:extLst>
          </p:cNvPr>
          <p:cNvSpPr>
            <a:spLocks noGrp="1"/>
          </p:cNvSpPr>
          <p:nvPr>
            <p:ph type="dt" sz="half" idx="11"/>
          </p:nvPr>
        </p:nvSpPr>
        <p:spPr/>
        <p:txBody>
          <a:bodyPr/>
          <a:lstStyle/>
          <a:p>
            <a:fld id="{98C97CCB-5121-4566-B07A-C5DB44F8DF20}" type="datetimeFigureOut">
              <a:rPr lang="en-US" smtClean="0"/>
              <a:pPr/>
              <a:t>5/13/2025</a:t>
            </a:fld>
            <a:endParaRPr lang="en-US"/>
          </a:p>
        </p:txBody>
      </p:sp>
      <p:sp>
        <p:nvSpPr>
          <p:cNvPr id="6" name="Media Placeholder 5">
            <a:extLst>
              <a:ext uri="{FF2B5EF4-FFF2-40B4-BE49-F238E27FC236}">
                <a16:creationId xmlns:a16="http://schemas.microsoft.com/office/drawing/2014/main" id="{3F5D1380-85F8-6EC6-489C-18A8DB86CA5B}"/>
              </a:ext>
            </a:extLst>
          </p:cNvPr>
          <p:cNvSpPr>
            <a:spLocks noGrp="1"/>
          </p:cNvSpPr>
          <p:nvPr>
            <p:ph type="media" sz="quarter" idx="12"/>
          </p:nvPr>
        </p:nvSpPr>
        <p:spPr>
          <a:xfrm>
            <a:off x="1267618" y="858838"/>
            <a:ext cx="9656763" cy="4431620"/>
          </a:xfrm>
        </p:spPr>
        <p:txBody>
          <a:bodyPr/>
          <a:lstStyle/>
          <a:p>
            <a:r>
              <a:rPr lang="en-US"/>
              <a:t>Click icon to add media</a:t>
            </a:r>
          </a:p>
        </p:txBody>
      </p:sp>
      <p:sp>
        <p:nvSpPr>
          <p:cNvPr id="8" name="Text Placeholder 7">
            <a:extLst>
              <a:ext uri="{FF2B5EF4-FFF2-40B4-BE49-F238E27FC236}">
                <a16:creationId xmlns:a16="http://schemas.microsoft.com/office/drawing/2014/main" id="{CE22E46C-2693-42F9-80B9-5B8915A842A6}"/>
              </a:ext>
            </a:extLst>
          </p:cNvPr>
          <p:cNvSpPr>
            <a:spLocks noGrp="1"/>
          </p:cNvSpPr>
          <p:nvPr>
            <p:ph type="body" sz="quarter" idx="13"/>
          </p:nvPr>
        </p:nvSpPr>
        <p:spPr>
          <a:xfrm>
            <a:off x="1268413" y="5299075"/>
            <a:ext cx="9704387" cy="784225"/>
          </a:xfrm>
        </p:spPr>
        <p:txBody>
          <a:bodyPr/>
          <a:lstStyle>
            <a:lvl1pPr algn="ctr">
              <a:defRPr/>
            </a:lvl1pPr>
          </a:lstStyle>
          <a:p>
            <a:pPr lvl="0"/>
            <a:r>
              <a:rPr lang="en-US"/>
              <a:t>Click to edit Master text styles</a:t>
            </a:r>
          </a:p>
        </p:txBody>
      </p:sp>
    </p:spTree>
    <p:extLst>
      <p:ext uri="{BB962C8B-B14F-4D97-AF65-F5344CB8AC3E}">
        <p14:creationId xmlns:p14="http://schemas.microsoft.com/office/powerpoint/2010/main" val="236665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178-D1C9-37E5-A1C3-E8DFEF025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6C0B4A-C119-9559-F436-8F034AA029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F4EC94-71DE-D737-A743-E5103868C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2096A-55E4-762F-2DE1-8D60449CD28E}"/>
              </a:ext>
            </a:extLst>
          </p:cNvPr>
          <p:cNvSpPr>
            <a:spLocks noGrp="1"/>
          </p:cNvSpPr>
          <p:nvPr>
            <p:ph type="dt" sz="half" idx="10"/>
          </p:nvPr>
        </p:nvSpPr>
        <p:spPr/>
        <p:txBody>
          <a:bodyPr/>
          <a:lstStyle/>
          <a:p>
            <a:fld id="{98C97CCB-5121-4566-B07A-C5DB44F8DF20}" type="datetimeFigureOut">
              <a:rPr lang="en-US" smtClean="0"/>
              <a:t>5/13/2025</a:t>
            </a:fld>
            <a:endParaRPr lang="en-US"/>
          </a:p>
        </p:txBody>
      </p:sp>
      <p:pic>
        <p:nvPicPr>
          <p:cNvPr id="8" name="Picture 7" descr="Icon">
            <a:extLst>
              <a:ext uri="{FF2B5EF4-FFF2-40B4-BE49-F238E27FC236}">
                <a16:creationId xmlns:a16="http://schemas.microsoft.com/office/drawing/2014/main" id="{AE9D656C-7576-B497-770F-E5B79AB32EF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47226" y="6118434"/>
            <a:ext cx="1346152" cy="409332"/>
          </a:xfrm>
          <a:prstGeom prst="rect">
            <a:avLst/>
          </a:prstGeom>
        </p:spPr>
      </p:pic>
    </p:spTree>
    <p:extLst>
      <p:ext uri="{BB962C8B-B14F-4D97-AF65-F5344CB8AC3E}">
        <p14:creationId xmlns:p14="http://schemas.microsoft.com/office/powerpoint/2010/main" val="130707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sv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image" Target="../media/image5.sv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1E1F4-18C4-762B-4947-8BB3BE3D4B05}"/>
              </a:ext>
            </a:extLst>
          </p:cNvPr>
          <p:cNvSpPr>
            <a:spLocks noGrp="1"/>
          </p:cNvSpPr>
          <p:nvPr>
            <p:ph type="title"/>
          </p:nvPr>
        </p:nvSpPr>
        <p:spPr>
          <a:xfrm>
            <a:off x="838200" y="68103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B034E9-C235-33C1-EE20-48FBFECEA5B9}"/>
              </a:ext>
            </a:extLst>
          </p:cNvPr>
          <p:cNvSpPr>
            <a:spLocks noGrp="1"/>
          </p:cNvSpPr>
          <p:nvPr>
            <p:ph type="body" idx="1"/>
          </p:nvPr>
        </p:nvSpPr>
        <p:spPr>
          <a:xfrm>
            <a:off x="838200" y="2285999"/>
            <a:ext cx="10515600" cy="3890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0FD25EC-967A-6B93-FA36-638A4C0F7C94}"/>
              </a:ext>
            </a:extLst>
          </p:cNvPr>
          <p:cNvSpPr>
            <a:spLocks noGrp="1"/>
          </p:cNvSpPr>
          <p:nvPr>
            <p:ph type="ftr" sz="quarter" idx="3"/>
          </p:nvPr>
        </p:nvSpPr>
        <p:spPr>
          <a:xfrm>
            <a:off x="7920644" y="6223343"/>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Sharing Heartland’s Available Resources Equally</a:t>
            </a:r>
          </a:p>
        </p:txBody>
      </p:sp>
      <p:sp>
        <p:nvSpPr>
          <p:cNvPr id="8" name="Rectangle 7">
            <a:extLst>
              <a:ext uri="{FF2B5EF4-FFF2-40B4-BE49-F238E27FC236}">
                <a16:creationId xmlns:a16="http://schemas.microsoft.com/office/drawing/2014/main" id="{C1F97CC6-1E29-D07B-D4A3-9897C5621E41}"/>
              </a:ext>
            </a:extLst>
          </p:cNvPr>
          <p:cNvSpPr/>
          <p:nvPr userDrawn="1"/>
        </p:nvSpPr>
        <p:spPr>
          <a:xfrm>
            <a:off x="0" y="6555559"/>
            <a:ext cx="12192000" cy="298580"/>
          </a:xfrm>
          <a:prstGeom prst="rect">
            <a:avLst/>
          </a:prstGeom>
          <a:solidFill>
            <a:srgbClr val="133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gonal Stripe 8">
            <a:extLst>
              <a:ext uri="{FF2B5EF4-FFF2-40B4-BE49-F238E27FC236}">
                <a16:creationId xmlns:a16="http://schemas.microsoft.com/office/drawing/2014/main" id="{2E036FD6-578F-D00F-7983-165DFA879CF8}"/>
              </a:ext>
            </a:extLst>
          </p:cNvPr>
          <p:cNvSpPr/>
          <p:nvPr userDrawn="1"/>
        </p:nvSpPr>
        <p:spPr>
          <a:xfrm rot="10800000" flipH="1">
            <a:off x="-2796" y="6115663"/>
            <a:ext cx="4412209" cy="748946"/>
          </a:xfrm>
          <a:prstGeom prst="diagStripe">
            <a:avLst>
              <a:gd name="adj" fmla="val 50000"/>
            </a:avLst>
          </a:prstGeom>
          <a:solidFill>
            <a:srgbClr val="89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B13806A-20F0-DA7E-6E51-F38383063CF3}"/>
              </a:ext>
            </a:extLst>
          </p:cNvPr>
          <p:cNvSpPr>
            <a:spLocks noGrp="1"/>
          </p:cNvSpPr>
          <p:nvPr>
            <p:ph type="dt" sz="half" idx="2"/>
          </p:nvPr>
        </p:nvSpPr>
        <p:spPr>
          <a:xfrm>
            <a:off x="771698" y="6323100"/>
            <a:ext cx="1206731" cy="365125"/>
          </a:xfrm>
          <a:prstGeom prst="rect">
            <a:avLst/>
          </a:prstGeom>
        </p:spPr>
        <p:txBody>
          <a:bodyPr vert="horz" lIns="91440" tIns="45720" rIns="91440" bIns="45720" rtlCol="0" anchor="ctr"/>
          <a:lstStyle>
            <a:lvl1pPr algn="l">
              <a:defRPr sz="1200">
                <a:solidFill>
                  <a:schemeClr val="bg1"/>
                </a:solidFill>
              </a:defRPr>
            </a:lvl1pPr>
          </a:lstStyle>
          <a:p>
            <a:fld id="{98C97CCB-5121-4566-B07A-C5DB44F8DF20}" type="datetimeFigureOut">
              <a:rPr lang="en-US" smtClean="0"/>
              <a:pPr/>
              <a:t>5/13/2025</a:t>
            </a:fld>
            <a:endParaRPr lang="en-US"/>
          </a:p>
        </p:txBody>
      </p:sp>
      <p:sp>
        <p:nvSpPr>
          <p:cNvPr id="10" name="Rectangle 9">
            <a:extLst>
              <a:ext uri="{FF2B5EF4-FFF2-40B4-BE49-F238E27FC236}">
                <a16:creationId xmlns:a16="http://schemas.microsoft.com/office/drawing/2014/main" id="{42C116E3-26F0-ABFF-C348-67D7D84609D6}"/>
              </a:ext>
            </a:extLst>
          </p:cNvPr>
          <p:cNvSpPr/>
          <p:nvPr userDrawn="1"/>
        </p:nvSpPr>
        <p:spPr>
          <a:xfrm rot="10800000">
            <a:off x="0" y="0"/>
            <a:ext cx="12192000" cy="713064"/>
          </a:xfrm>
          <a:prstGeom prst="rect">
            <a:avLst/>
          </a:prstGeom>
          <a:gradFill>
            <a:gsLst>
              <a:gs pos="0">
                <a:srgbClr val="7C4081"/>
              </a:gs>
              <a:gs pos="74000">
                <a:srgbClr val="BEA0C0"/>
              </a:gs>
              <a:gs pos="100000">
                <a:srgbClr val="DECFE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426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56" r:id="rId9"/>
    <p:sldLayoutId id="2147483657" r:id="rId10"/>
    <p:sldLayoutId id="2147483659" r:id="rId11"/>
    <p:sldLayoutId id="2147483660" r:id="rId12"/>
    <p:sldLayoutId id="214748365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794C0-5876-EDE8-17E4-EDDFCAA7BF6F}"/>
              </a:ext>
            </a:extLst>
          </p:cNvPr>
          <p:cNvSpPr>
            <a:spLocks noGrp="1"/>
          </p:cNvSpPr>
          <p:nvPr>
            <p:ph type="title"/>
          </p:nvPr>
        </p:nvSpPr>
        <p:spPr>
          <a:xfrm>
            <a:off x="1314450" y="365125"/>
            <a:ext cx="100393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4BECBB-B06B-432C-86E1-F86B9B89612B}"/>
              </a:ext>
            </a:extLst>
          </p:cNvPr>
          <p:cNvSpPr>
            <a:spLocks noGrp="1"/>
          </p:cNvSpPr>
          <p:nvPr>
            <p:ph type="body" idx="1"/>
          </p:nvPr>
        </p:nvSpPr>
        <p:spPr>
          <a:xfrm>
            <a:off x="1314450" y="1825625"/>
            <a:ext cx="10039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raphic 13">
            <a:extLst>
              <a:ext uri="{FF2B5EF4-FFF2-40B4-BE49-F238E27FC236}">
                <a16:creationId xmlns:a16="http://schemas.microsoft.com/office/drawing/2014/main" id="{3306A861-3213-610F-E32B-B972D8343B4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228600" y="0"/>
            <a:ext cx="1085850" cy="6858000"/>
          </a:xfrm>
          <a:prstGeom prst="rect">
            <a:avLst/>
          </a:prstGeom>
        </p:spPr>
      </p:pic>
      <p:pic>
        <p:nvPicPr>
          <p:cNvPr id="12" name="Graphic 11">
            <a:extLst>
              <a:ext uri="{FF2B5EF4-FFF2-40B4-BE49-F238E27FC236}">
                <a16:creationId xmlns:a16="http://schemas.microsoft.com/office/drawing/2014/main" id="{7F1F7F89-60FA-6438-84D2-F9D8321B10D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0" y="0"/>
            <a:ext cx="1085850" cy="6858000"/>
          </a:xfrm>
          <a:prstGeom prst="rect">
            <a:avLst/>
          </a:prstGeom>
        </p:spPr>
      </p:pic>
      <p:cxnSp>
        <p:nvCxnSpPr>
          <p:cNvPr id="17" name="Straight Connector 16">
            <a:extLst>
              <a:ext uri="{FF2B5EF4-FFF2-40B4-BE49-F238E27FC236}">
                <a16:creationId xmlns:a16="http://schemas.microsoft.com/office/drawing/2014/main" id="{7A1D166A-717A-670D-0446-B9DB81DE5679}"/>
              </a:ext>
            </a:extLst>
          </p:cNvPr>
          <p:cNvCxnSpPr/>
          <p:nvPr userDrawn="1"/>
        </p:nvCxnSpPr>
        <p:spPr>
          <a:xfrm>
            <a:off x="0" y="277091"/>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734218-8B70-9288-EB9F-909716E68587}"/>
              </a:ext>
            </a:extLst>
          </p:cNvPr>
          <p:cNvCxnSpPr/>
          <p:nvPr userDrawn="1"/>
        </p:nvCxnSpPr>
        <p:spPr>
          <a:xfrm>
            <a:off x="0" y="6539346"/>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420C0E-FA58-EB75-895A-B9B783032EAA}"/>
              </a:ext>
            </a:extLst>
          </p:cNvPr>
          <p:cNvCxnSpPr/>
          <p:nvPr userDrawn="1"/>
        </p:nvCxnSpPr>
        <p:spPr>
          <a:xfrm>
            <a:off x="0" y="6719455"/>
            <a:ext cx="12192000" cy="0"/>
          </a:xfrm>
          <a:prstGeom prst="line">
            <a:avLst/>
          </a:prstGeom>
          <a:ln w="44450">
            <a:solidFill>
              <a:srgbClr val="133064"/>
            </a:solidFill>
          </a:ln>
        </p:spPr>
        <p:style>
          <a:lnRef idx="1">
            <a:schemeClr val="accent1"/>
          </a:lnRef>
          <a:fillRef idx="0">
            <a:schemeClr val="accent1"/>
          </a:fillRef>
          <a:effectRef idx="0">
            <a:schemeClr val="accent1"/>
          </a:effectRef>
          <a:fontRef idx="minor">
            <a:schemeClr val="tx1"/>
          </a:fontRef>
        </p:style>
      </p:cxnSp>
      <p:pic>
        <p:nvPicPr>
          <p:cNvPr id="15" name="Picture 14" descr="Icon">
            <a:extLst>
              <a:ext uri="{FF2B5EF4-FFF2-40B4-BE49-F238E27FC236}">
                <a16:creationId xmlns:a16="http://schemas.microsoft.com/office/drawing/2014/main" id="{33E45DDC-1C5C-2C43-16C9-196D04D461AC}"/>
              </a:ext>
            </a:extLst>
          </p:cNvPr>
          <p:cNvPicPr/>
          <p:nvPr userDrawn="1"/>
        </p:nvPicPr>
        <p:blipFill>
          <a:blip r:embed="rId16">
            <a:extLst>
              <a:ext uri="{28A0092B-C50C-407E-A947-70E740481C1C}">
                <a14:useLocalDpi xmlns:a14="http://schemas.microsoft.com/office/drawing/2010/main" val="0"/>
              </a:ext>
            </a:extLst>
          </a:blip>
          <a:stretch>
            <a:fillRect/>
          </a:stretch>
        </p:blipFill>
        <p:spPr>
          <a:xfrm>
            <a:off x="10434965" y="5984533"/>
            <a:ext cx="1528435" cy="464759"/>
          </a:xfrm>
          <a:prstGeom prst="rect">
            <a:avLst/>
          </a:prstGeom>
        </p:spPr>
      </p:pic>
    </p:spTree>
    <p:extLst>
      <p:ext uri="{BB962C8B-B14F-4D97-AF65-F5344CB8AC3E}">
        <p14:creationId xmlns:p14="http://schemas.microsoft.com/office/powerpoint/2010/main" val="18480815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2"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Sansation"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CE" panose="04000500000000000000" pitchFamily="8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CE" panose="04000500000000000000" pitchFamily="8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CE" panose="04000500000000000000" pitchFamily="8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CE" panose="04000500000000000000" pitchFamily="8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CE" panose="04000500000000000000"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5ECC-92FE-03CE-0ADD-459912C7128C}"/>
              </a:ext>
            </a:extLst>
          </p:cNvPr>
          <p:cNvSpPr>
            <a:spLocks noGrp="1"/>
          </p:cNvSpPr>
          <p:nvPr>
            <p:ph type="ctrTitle"/>
          </p:nvPr>
        </p:nvSpPr>
        <p:spPr/>
        <p:txBody>
          <a:bodyPr/>
          <a:lstStyle/>
          <a:p>
            <a:r>
              <a:rPr lang="en-US"/>
              <a:t>Series</a:t>
            </a:r>
          </a:p>
        </p:txBody>
      </p:sp>
      <p:sp>
        <p:nvSpPr>
          <p:cNvPr id="3" name="Subtitle 2">
            <a:extLst>
              <a:ext uri="{FF2B5EF4-FFF2-40B4-BE49-F238E27FC236}">
                <a16:creationId xmlns:a16="http://schemas.microsoft.com/office/drawing/2014/main" id="{6EC0F3DA-6F5D-5D50-4B49-C1E984831368}"/>
              </a:ext>
            </a:extLst>
          </p:cNvPr>
          <p:cNvSpPr>
            <a:spLocks noGrp="1"/>
          </p:cNvSpPr>
          <p:nvPr>
            <p:ph type="subTitle" idx="1"/>
          </p:nvPr>
        </p:nvSpPr>
        <p:spPr/>
        <p:txBody>
          <a:bodyPr>
            <a:normAutofit fontScale="62500" lnSpcReduction="20000"/>
          </a:bodyPr>
          <a:lstStyle/>
          <a:p>
            <a:r>
              <a:rPr lang="en-US"/>
              <a:t>Linda Johnson, SHARE Cataloging Supervisor</a:t>
            </a:r>
          </a:p>
          <a:p>
            <a:r>
              <a:rPr lang="en-US"/>
              <a:t>Charlie Jorgenson, SHARE Cataloger</a:t>
            </a:r>
          </a:p>
        </p:txBody>
      </p:sp>
      <p:sp>
        <p:nvSpPr>
          <p:cNvPr id="4" name="Text Placeholder 3">
            <a:extLst>
              <a:ext uri="{FF2B5EF4-FFF2-40B4-BE49-F238E27FC236}">
                <a16:creationId xmlns:a16="http://schemas.microsoft.com/office/drawing/2014/main" id="{7CA541F5-E388-F579-39C0-F71EAD1F3C22}"/>
              </a:ext>
            </a:extLst>
          </p:cNvPr>
          <p:cNvSpPr>
            <a:spLocks noGrp="1"/>
          </p:cNvSpPr>
          <p:nvPr>
            <p:ph type="body" sz="quarter" idx="10"/>
          </p:nvPr>
        </p:nvSpPr>
        <p:spPr/>
        <p:txBody>
          <a:bodyPr>
            <a:normAutofit fontScale="70000" lnSpcReduction="20000"/>
          </a:bodyPr>
          <a:lstStyle/>
          <a:p>
            <a:r>
              <a:rPr lang="en-US"/>
              <a:t>SHARE Cataloger’s Training Session</a:t>
            </a:r>
          </a:p>
          <a:p>
            <a:r>
              <a:rPr lang="en-US"/>
              <a:t>Tuesday, May 13, 2025</a:t>
            </a:r>
          </a:p>
        </p:txBody>
      </p:sp>
    </p:spTree>
    <p:extLst>
      <p:ext uri="{BB962C8B-B14F-4D97-AF65-F5344CB8AC3E}">
        <p14:creationId xmlns:p14="http://schemas.microsoft.com/office/powerpoint/2010/main" val="144723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928C3C-3E87-A19A-501B-5C6F0F75E354}"/>
              </a:ext>
            </a:extLst>
          </p:cNvPr>
          <p:cNvPicPr>
            <a:picLocks noChangeAspect="1"/>
          </p:cNvPicPr>
          <p:nvPr/>
        </p:nvPicPr>
        <p:blipFill>
          <a:blip r:embed="rId2"/>
          <a:stretch>
            <a:fillRect/>
          </a:stretch>
        </p:blipFill>
        <p:spPr>
          <a:xfrm>
            <a:off x="2415319" y="520862"/>
            <a:ext cx="7706801" cy="2219635"/>
          </a:xfrm>
          <a:prstGeom prst="rect">
            <a:avLst/>
          </a:prstGeom>
        </p:spPr>
      </p:pic>
      <p:pic>
        <p:nvPicPr>
          <p:cNvPr id="4" name="Picture 3">
            <a:extLst>
              <a:ext uri="{FF2B5EF4-FFF2-40B4-BE49-F238E27FC236}">
                <a16:creationId xmlns:a16="http://schemas.microsoft.com/office/drawing/2014/main" id="{857A3644-026B-699C-057C-A997D7423108}"/>
              </a:ext>
            </a:extLst>
          </p:cNvPr>
          <p:cNvPicPr>
            <a:picLocks noChangeAspect="1"/>
          </p:cNvPicPr>
          <p:nvPr/>
        </p:nvPicPr>
        <p:blipFill>
          <a:blip r:embed="rId3"/>
          <a:stretch>
            <a:fillRect/>
          </a:stretch>
        </p:blipFill>
        <p:spPr>
          <a:xfrm>
            <a:off x="1392463" y="2557993"/>
            <a:ext cx="9407074" cy="3386201"/>
          </a:xfrm>
          <a:prstGeom prst="rect">
            <a:avLst/>
          </a:prstGeom>
        </p:spPr>
      </p:pic>
      <p:sp>
        <p:nvSpPr>
          <p:cNvPr id="3" name="Oval 2">
            <a:extLst>
              <a:ext uri="{FF2B5EF4-FFF2-40B4-BE49-F238E27FC236}">
                <a16:creationId xmlns:a16="http://schemas.microsoft.com/office/drawing/2014/main" id="{CD803C6C-9780-67B8-7671-A837925D7227}"/>
              </a:ext>
            </a:extLst>
          </p:cNvPr>
          <p:cNvSpPr/>
          <p:nvPr/>
        </p:nvSpPr>
        <p:spPr>
          <a:xfrm>
            <a:off x="2592743" y="2123906"/>
            <a:ext cx="1333217" cy="317241"/>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812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0E88C8-0248-FFC1-AABF-255ED5CDDB6E}"/>
              </a:ext>
            </a:extLst>
          </p:cNvPr>
          <p:cNvPicPr>
            <a:picLocks noChangeAspect="1"/>
          </p:cNvPicPr>
          <p:nvPr/>
        </p:nvPicPr>
        <p:blipFill>
          <a:blip r:embed="rId2"/>
          <a:stretch>
            <a:fillRect/>
          </a:stretch>
        </p:blipFill>
        <p:spPr>
          <a:xfrm>
            <a:off x="2415319" y="520862"/>
            <a:ext cx="7706801" cy="2219635"/>
          </a:xfrm>
          <a:prstGeom prst="rect">
            <a:avLst/>
          </a:prstGeom>
        </p:spPr>
      </p:pic>
      <p:pic>
        <p:nvPicPr>
          <p:cNvPr id="4" name="Picture 3">
            <a:extLst>
              <a:ext uri="{FF2B5EF4-FFF2-40B4-BE49-F238E27FC236}">
                <a16:creationId xmlns:a16="http://schemas.microsoft.com/office/drawing/2014/main" id="{4A096393-4A73-3069-8916-360386C02687}"/>
              </a:ext>
            </a:extLst>
          </p:cNvPr>
          <p:cNvPicPr>
            <a:picLocks noChangeAspect="1"/>
          </p:cNvPicPr>
          <p:nvPr/>
        </p:nvPicPr>
        <p:blipFill>
          <a:blip r:embed="rId3"/>
          <a:stretch>
            <a:fillRect/>
          </a:stretch>
        </p:blipFill>
        <p:spPr>
          <a:xfrm>
            <a:off x="1129553" y="2740497"/>
            <a:ext cx="10129717" cy="2952943"/>
          </a:xfrm>
          <a:prstGeom prst="rect">
            <a:avLst/>
          </a:prstGeom>
        </p:spPr>
      </p:pic>
      <p:sp>
        <p:nvSpPr>
          <p:cNvPr id="3" name="Oval 2">
            <a:extLst>
              <a:ext uri="{FF2B5EF4-FFF2-40B4-BE49-F238E27FC236}">
                <a16:creationId xmlns:a16="http://schemas.microsoft.com/office/drawing/2014/main" id="{59A89FC3-C443-8DD8-B2C9-A044A7D7FD4E}"/>
              </a:ext>
            </a:extLst>
          </p:cNvPr>
          <p:cNvSpPr/>
          <p:nvPr/>
        </p:nvSpPr>
        <p:spPr>
          <a:xfrm>
            <a:off x="8150861" y="1801178"/>
            <a:ext cx="1333217" cy="317241"/>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06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7B1E9C-3044-9AE4-8337-9903153B850E}"/>
              </a:ext>
            </a:extLst>
          </p:cNvPr>
          <p:cNvPicPr>
            <a:picLocks noChangeAspect="1"/>
          </p:cNvPicPr>
          <p:nvPr/>
        </p:nvPicPr>
        <p:blipFill>
          <a:blip r:embed="rId2"/>
          <a:stretch>
            <a:fillRect/>
          </a:stretch>
        </p:blipFill>
        <p:spPr>
          <a:xfrm>
            <a:off x="2415319" y="520862"/>
            <a:ext cx="7706801" cy="2219635"/>
          </a:xfrm>
          <a:prstGeom prst="rect">
            <a:avLst/>
          </a:prstGeom>
        </p:spPr>
      </p:pic>
      <p:pic>
        <p:nvPicPr>
          <p:cNvPr id="4" name="Picture 3">
            <a:extLst>
              <a:ext uri="{FF2B5EF4-FFF2-40B4-BE49-F238E27FC236}">
                <a16:creationId xmlns:a16="http://schemas.microsoft.com/office/drawing/2014/main" id="{13DB13AF-EB2F-09E6-D1F9-CBE7657270DA}"/>
              </a:ext>
            </a:extLst>
          </p:cNvPr>
          <p:cNvPicPr>
            <a:picLocks noChangeAspect="1"/>
          </p:cNvPicPr>
          <p:nvPr/>
        </p:nvPicPr>
        <p:blipFill>
          <a:blip r:embed="rId3"/>
          <a:stretch>
            <a:fillRect/>
          </a:stretch>
        </p:blipFill>
        <p:spPr>
          <a:xfrm>
            <a:off x="1390538" y="2575803"/>
            <a:ext cx="9044769" cy="3769664"/>
          </a:xfrm>
          <a:prstGeom prst="rect">
            <a:avLst/>
          </a:prstGeom>
        </p:spPr>
      </p:pic>
      <p:sp>
        <p:nvSpPr>
          <p:cNvPr id="3" name="Oval 2">
            <a:extLst>
              <a:ext uri="{FF2B5EF4-FFF2-40B4-BE49-F238E27FC236}">
                <a16:creationId xmlns:a16="http://schemas.microsoft.com/office/drawing/2014/main" id="{F2CC20FB-44BC-E599-8FDA-4F4AC8716FE2}"/>
              </a:ext>
            </a:extLst>
          </p:cNvPr>
          <p:cNvSpPr/>
          <p:nvPr/>
        </p:nvSpPr>
        <p:spPr>
          <a:xfrm>
            <a:off x="4466368" y="1472058"/>
            <a:ext cx="1333217" cy="317241"/>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09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EEBBA3-2722-2062-CB37-64A83BFC91DD}"/>
              </a:ext>
            </a:extLst>
          </p:cNvPr>
          <p:cNvPicPr>
            <a:picLocks noChangeAspect="1"/>
          </p:cNvPicPr>
          <p:nvPr/>
        </p:nvPicPr>
        <p:blipFill>
          <a:blip r:embed="rId2"/>
          <a:stretch>
            <a:fillRect/>
          </a:stretch>
        </p:blipFill>
        <p:spPr>
          <a:xfrm>
            <a:off x="2415319" y="520862"/>
            <a:ext cx="7706801" cy="2219635"/>
          </a:xfrm>
          <a:prstGeom prst="rect">
            <a:avLst/>
          </a:prstGeom>
        </p:spPr>
      </p:pic>
      <p:pic>
        <p:nvPicPr>
          <p:cNvPr id="4" name="Picture 3">
            <a:extLst>
              <a:ext uri="{FF2B5EF4-FFF2-40B4-BE49-F238E27FC236}">
                <a16:creationId xmlns:a16="http://schemas.microsoft.com/office/drawing/2014/main" id="{78E705D7-89A2-BD70-7FC1-2D895611CC48}"/>
              </a:ext>
            </a:extLst>
          </p:cNvPr>
          <p:cNvPicPr>
            <a:picLocks noChangeAspect="1"/>
          </p:cNvPicPr>
          <p:nvPr/>
        </p:nvPicPr>
        <p:blipFill>
          <a:blip r:embed="rId3"/>
          <a:srcRect b="2956"/>
          <a:stretch/>
        </p:blipFill>
        <p:spPr>
          <a:xfrm>
            <a:off x="1248275" y="2624658"/>
            <a:ext cx="9254347" cy="3327907"/>
          </a:xfrm>
          <a:prstGeom prst="rect">
            <a:avLst/>
          </a:prstGeom>
        </p:spPr>
      </p:pic>
      <p:sp>
        <p:nvSpPr>
          <p:cNvPr id="3" name="Oval 2">
            <a:extLst>
              <a:ext uri="{FF2B5EF4-FFF2-40B4-BE49-F238E27FC236}">
                <a16:creationId xmlns:a16="http://schemas.microsoft.com/office/drawing/2014/main" id="{B99F3B16-7DDA-7080-599C-1E245F9CF610}"/>
              </a:ext>
            </a:extLst>
          </p:cNvPr>
          <p:cNvSpPr/>
          <p:nvPr/>
        </p:nvSpPr>
        <p:spPr>
          <a:xfrm>
            <a:off x="4448437" y="1792213"/>
            <a:ext cx="1333217" cy="317241"/>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27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0EB0-A856-47AE-ECE4-8DBCA26C6954}"/>
              </a:ext>
            </a:extLst>
          </p:cNvPr>
          <p:cNvSpPr>
            <a:spLocks noGrp="1"/>
          </p:cNvSpPr>
          <p:nvPr>
            <p:ph type="title"/>
          </p:nvPr>
        </p:nvSpPr>
        <p:spPr/>
        <p:txBody>
          <a:bodyPr/>
          <a:lstStyle/>
          <a:p>
            <a:r>
              <a:rPr lang="en-US"/>
              <a:t>1XX fields: SAR to Bib Record View</a:t>
            </a:r>
          </a:p>
        </p:txBody>
      </p:sp>
      <p:sp>
        <p:nvSpPr>
          <p:cNvPr id="3" name="Text Placeholder 2">
            <a:extLst>
              <a:ext uri="{FF2B5EF4-FFF2-40B4-BE49-F238E27FC236}">
                <a16:creationId xmlns:a16="http://schemas.microsoft.com/office/drawing/2014/main" id="{62AA82A5-2608-0AF5-E3D0-5C8B03E386B6}"/>
              </a:ext>
            </a:extLst>
          </p:cNvPr>
          <p:cNvSpPr>
            <a:spLocks noGrp="1"/>
          </p:cNvSpPr>
          <p:nvPr>
            <p:ph type="body" idx="1"/>
          </p:nvPr>
        </p:nvSpPr>
        <p:spPr/>
        <p:txBody>
          <a:bodyPr/>
          <a:lstStyle/>
          <a:p>
            <a:r>
              <a:rPr lang="en-US"/>
              <a:t>SAR</a:t>
            </a:r>
          </a:p>
        </p:txBody>
      </p:sp>
      <p:sp>
        <p:nvSpPr>
          <p:cNvPr id="4" name="Content Placeholder 3">
            <a:extLst>
              <a:ext uri="{FF2B5EF4-FFF2-40B4-BE49-F238E27FC236}">
                <a16:creationId xmlns:a16="http://schemas.microsoft.com/office/drawing/2014/main" id="{CFB3AC81-AB40-C746-48E4-08DCC36678A3}"/>
              </a:ext>
            </a:extLst>
          </p:cNvPr>
          <p:cNvSpPr>
            <a:spLocks noGrp="1"/>
          </p:cNvSpPr>
          <p:nvPr>
            <p:ph sz="half" idx="2"/>
          </p:nvPr>
        </p:nvSpPr>
        <p:spPr>
          <a:xfrm>
            <a:off x="845574" y="2505075"/>
            <a:ext cx="5493747" cy="3684588"/>
          </a:xfrm>
        </p:spPr>
        <p:txBody>
          <a:bodyPr/>
          <a:lstStyle/>
          <a:p>
            <a:endParaRPr lang="en-US"/>
          </a:p>
          <a:p>
            <a:pPr marL="0" indent="0">
              <a:buNone/>
            </a:pPr>
            <a:r>
              <a:rPr lang="en-US" b="1"/>
              <a:t>100 1_ </a:t>
            </a:r>
            <a:r>
              <a:rPr lang="en-US"/>
              <a:t>Bradley, Alan, </a:t>
            </a:r>
            <a:r>
              <a:rPr lang="en-US" err="1"/>
              <a:t>ǂd</a:t>
            </a:r>
            <a:r>
              <a:rPr lang="en-US"/>
              <a:t> 1938- </a:t>
            </a:r>
            <a:r>
              <a:rPr lang="en-US" err="1"/>
              <a:t>ǂt</a:t>
            </a:r>
            <a:r>
              <a:rPr lang="en-US"/>
              <a:t> Flavia de Luce mystery</a:t>
            </a:r>
          </a:p>
          <a:p>
            <a:endParaRPr lang="en-US"/>
          </a:p>
          <a:p>
            <a:pPr marL="0" indent="0">
              <a:buNone/>
            </a:pPr>
            <a:r>
              <a:rPr lang="en-US" b="1"/>
              <a:t>110 2_ </a:t>
            </a:r>
            <a:r>
              <a:rPr lang="en-US"/>
              <a:t>Village Jeweler (Firm). </a:t>
            </a:r>
            <a:r>
              <a:rPr lang="en-US" err="1"/>
              <a:t>ǂt</a:t>
            </a:r>
            <a:r>
              <a:rPr lang="en-US"/>
              <a:t> Jewelry care series</a:t>
            </a:r>
          </a:p>
          <a:p>
            <a:pPr marL="0" indent="0">
              <a:buNone/>
            </a:pPr>
            <a:endParaRPr lang="en-US"/>
          </a:p>
        </p:txBody>
      </p:sp>
      <p:sp>
        <p:nvSpPr>
          <p:cNvPr id="5" name="Text Placeholder 4">
            <a:extLst>
              <a:ext uri="{FF2B5EF4-FFF2-40B4-BE49-F238E27FC236}">
                <a16:creationId xmlns:a16="http://schemas.microsoft.com/office/drawing/2014/main" id="{D4DF5811-246E-0005-09A8-4C0A01F73B5F}"/>
              </a:ext>
            </a:extLst>
          </p:cNvPr>
          <p:cNvSpPr>
            <a:spLocks noGrp="1"/>
          </p:cNvSpPr>
          <p:nvPr>
            <p:ph type="body" sz="quarter" idx="3"/>
          </p:nvPr>
        </p:nvSpPr>
        <p:spPr/>
        <p:txBody>
          <a:bodyPr/>
          <a:lstStyle/>
          <a:p>
            <a:r>
              <a:rPr lang="en-US"/>
              <a:t>Bibliographic record</a:t>
            </a:r>
          </a:p>
        </p:txBody>
      </p:sp>
      <p:sp>
        <p:nvSpPr>
          <p:cNvPr id="6" name="Content Placeholder 5">
            <a:extLst>
              <a:ext uri="{FF2B5EF4-FFF2-40B4-BE49-F238E27FC236}">
                <a16:creationId xmlns:a16="http://schemas.microsoft.com/office/drawing/2014/main" id="{3403C661-42B3-5864-4FF4-0F12E5A74F46}"/>
              </a:ext>
            </a:extLst>
          </p:cNvPr>
          <p:cNvSpPr>
            <a:spLocks noGrp="1"/>
          </p:cNvSpPr>
          <p:nvPr>
            <p:ph sz="quarter" idx="4"/>
          </p:nvPr>
        </p:nvSpPr>
        <p:spPr/>
        <p:txBody>
          <a:bodyPr vert="horz" lIns="91440" tIns="45720" rIns="91440" bIns="45720" rtlCol="0" anchor="t">
            <a:normAutofit/>
          </a:bodyPr>
          <a:lstStyle/>
          <a:p>
            <a:endParaRPr lang="en-US"/>
          </a:p>
          <a:p>
            <a:pPr marL="0" indent="0">
              <a:buNone/>
            </a:pPr>
            <a:r>
              <a:rPr lang="en-US" b="1"/>
              <a:t>800 1_ </a:t>
            </a:r>
            <a:r>
              <a:rPr lang="en-US"/>
              <a:t>Bradley, Alan, </a:t>
            </a:r>
            <a:r>
              <a:rPr lang="en-US" err="1"/>
              <a:t>ǂd</a:t>
            </a:r>
            <a:r>
              <a:rPr lang="en-US"/>
              <a:t> 1938- </a:t>
            </a:r>
            <a:r>
              <a:rPr lang="en-US" err="1"/>
              <a:t>ǂt</a:t>
            </a:r>
            <a:r>
              <a:rPr lang="en-US"/>
              <a:t> Flavia de Luce mystery.</a:t>
            </a:r>
          </a:p>
          <a:p>
            <a:endParaRPr lang="en-US"/>
          </a:p>
          <a:p>
            <a:pPr marL="0" indent="0">
              <a:buNone/>
            </a:pPr>
            <a:r>
              <a:rPr lang="en-US" b="1">
                <a:latin typeface="Helvetica CE"/>
              </a:rPr>
              <a:t>810 2_ </a:t>
            </a:r>
            <a:r>
              <a:rPr lang="en-US">
                <a:latin typeface="Helvetica CE"/>
              </a:rPr>
              <a:t>Village Jeweler (Firm). </a:t>
            </a:r>
            <a:r>
              <a:rPr lang="en-US" err="1">
                <a:latin typeface="Helvetica CE"/>
              </a:rPr>
              <a:t>ǂt</a:t>
            </a:r>
            <a:r>
              <a:rPr lang="en-US">
                <a:latin typeface="Helvetica CE"/>
              </a:rPr>
              <a:t> Jewelry care series.</a:t>
            </a:r>
          </a:p>
          <a:p>
            <a:endParaRPr lang="en-US"/>
          </a:p>
          <a:p>
            <a:endParaRPr lang="en-US"/>
          </a:p>
          <a:p>
            <a:pPr marL="0" indent="0">
              <a:buNone/>
            </a:pPr>
            <a:endParaRPr lang="en-US"/>
          </a:p>
        </p:txBody>
      </p:sp>
    </p:spTree>
    <p:extLst>
      <p:ext uri="{BB962C8B-B14F-4D97-AF65-F5344CB8AC3E}">
        <p14:creationId xmlns:p14="http://schemas.microsoft.com/office/powerpoint/2010/main" val="1065687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0A06-E465-DD8D-8A13-622ADD332EF7}"/>
              </a:ext>
            </a:extLst>
          </p:cNvPr>
          <p:cNvSpPr>
            <a:spLocks noGrp="1"/>
          </p:cNvSpPr>
          <p:nvPr>
            <p:ph type="title"/>
          </p:nvPr>
        </p:nvSpPr>
        <p:spPr/>
        <p:txBody>
          <a:bodyPr/>
          <a:lstStyle/>
          <a:p>
            <a:r>
              <a:rPr lang="en-US"/>
              <a:t>1XX fields: SAR to Bib Record View</a:t>
            </a:r>
          </a:p>
        </p:txBody>
      </p:sp>
      <p:sp>
        <p:nvSpPr>
          <p:cNvPr id="3" name="Text Placeholder 2">
            <a:extLst>
              <a:ext uri="{FF2B5EF4-FFF2-40B4-BE49-F238E27FC236}">
                <a16:creationId xmlns:a16="http://schemas.microsoft.com/office/drawing/2014/main" id="{36D40C69-A151-DFFF-9A5F-4AA6BEDD2706}"/>
              </a:ext>
            </a:extLst>
          </p:cNvPr>
          <p:cNvSpPr>
            <a:spLocks noGrp="1"/>
          </p:cNvSpPr>
          <p:nvPr>
            <p:ph type="body" idx="1"/>
          </p:nvPr>
        </p:nvSpPr>
        <p:spPr/>
        <p:txBody>
          <a:bodyPr/>
          <a:lstStyle/>
          <a:p>
            <a:r>
              <a:rPr lang="en-US"/>
              <a:t>SAR</a:t>
            </a:r>
          </a:p>
        </p:txBody>
      </p:sp>
      <p:sp>
        <p:nvSpPr>
          <p:cNvPr id="4" name="Content Placeholder 3">
            <a:extLst>
              <a:ext uri="{FF2B5EF4-FFF2-40B4-BE49-F238E27FC236}">
                <a16:creationId xmlns:a16="http://schemas.microsoft.com/office/drawing/2014/main" id="{F843E946-9618-7FAB-BEB4-BE3741E527E0}"/>
              </a:ext>
            </a:extLst>
          </p:cNvPr>
          <p:cNvSpPr>
            <a:spLocks noGrp="1"/>
          </p:cNvSpPr>
          <p:nvPr>
            <p:ph sz="half" idx="2"/>
          </p:nvPr>
        </p:nvSpPr>
        <p:spPr/>
        <p:txBody>
          <a:bodyPr>
            <a:normAutofit lnSpcReduction="10000"/>
          </a:bodyPr>
          <a:lstStyle/>
          <a:p>
            <a:endParaRPr lang="en-US"/>
          </a:p>
          <a:p>
            <a:pPr marL="0" indent="0">
              <a:buNone/>
            </a:pPr>
            <a:r>
              <a:rPr lang="en-US" b="1"/>
              <a:t>111 2_ </a:t>
            </a:r>
            <a:r>
              <a:rPr lang="en-US"/>
              <a:t>Reaching Forward South Conference </a:t>
            </a:r>
            <a:r>
              <a:rPr lang="en-US" err="1"/>
              <a:t>ǂd</a:t>
            </a:r>
            <a:r>
              <a:rPr lang="en-US"/>
              <a:t> (2025 : </a:t>
            </a:r>
            <a:r>
              <a:rPr lang="en-US" err="1"/>
              <a:t>ǂc</a:t>
            </a:r>
            <a:r>
              <a:rPr lang="en-US"/>
              <a:t> Effingham (Ill.)). </a:t>
            </a:r>
            <a:r>
              <a:rPr lang="en-US" err="1"/>
              <a:t>ǂt</a:t>
            </a:r>
            <a:r>
              <a:rPr lang="en-US"/>
              <a:t> Reaching Forward South Conference series</a:t>
            </a:r>
          </a:p>
          <a:p>
            <a:pPr marL="0" indent="0">
              <a:buNone/>
            </a:pPr>
            <a:endParaRPr lang="en-US"/>
          </a:p>
          <a:p>
            <a:pPr marL="0" indent="0">
              <a:buNone/>
            </a:pPr>
            <a:endParaRPr lang="en-US"/>
          </a:p>
          <a:p>
            <a:pPr marL="0" indent="0">
              <a:buNone/>
            </a:pPr>
            <a:r>
              <a:rPr lang="en-US" b="1"/>
              <a:t>130_0</a:t>
            </a:r>
            <a:r>
              <a:rPr lang="en-US"/>
              <a:t> Love finds you</a:t>
            </a:r>
          </a:p>
          <a:p>
            <a:endParaRPr lang="en-US"/>
          </a:p>
        </p:txBody>
      </p:sp>
      <p:sp>
        <p:nvSpPr>
          <p:cNvPr id="5" name="Text Placeholder 4">
            <a:extLst>
              <a:ext uri="{FF2B5EF4-FFF2-40B4-BE49-F238E27FC236}">
                <a16:creationId xmlns:a16="http://schemas.microsoft.com/office/drawing/2014/main" id="{BB17F989-D1E1-4C9D-C2CA-6A7C0ED53F2C}"/>
              </a:ext>
            </a:extLst>
          </p:cNvPr>
          <p:cNvSpPr>
            <a:spLocks noGrp="1"/>
          </p:cNvSpPr>
          <p:nvPr>
            <p:ph type="body" sz="quarter" idx="3"/>
          </p:nvPr>
        </p:nvSpPr>
        <p:spPr/>
        <p:txBody>
          <a:bodyPr/>
          <a:lstStyle/>
          <a:p>
            <a:r>
              <a:rPr lang="en-US"/>
              <a:t>Bibliographic record</a:t>
            </a:r>
          </a:p>
        </p:txBody>
      </p:sp>
      <p:sp>
        <p:nvSpPr>
          <p:cNvPr id="6" name="Content Placeholder 5">
            <a:extLst>
              <a:ext uri="{FF2B5EF4-FFF2-40B4-BE49-F238E27FC236}">
                <a16:creationId xmlns:a16="http://schemas.microsoft.com/office/drawing/2014/main" id="{BD3C1F94-918D-CCC5-1F46-5D9A533128B5}"/>
              </a:ext>
            </a:extLst>
          </p:cNvPr>
          <p:cNvSpPr>
            <a:spLocks noGrp="1"/>
          </p:cNvSpPr>
          <p:nvPr>
            <p:ph sz="quarter" idx="4"/>
          </p:nvPr>
        </p:nvSpPr>
        <p:spPr/>
        <p:txBody>
          <a:bodyPr>
            <a:normAutofit lnSpcReduction="10000"/>
          </a:bodyPr>
          <a:lstStyle/>
          <a:p>
            <a:endParaRPr lang="en-US"/>
          </a:p>
          <a:p>
            <a:pPr marL="0" marR="0" lvl="0" indent="0" algn="l" defTabSz="914400" rtl="0" eaLnBrk="1" fontAlgn="auto" latinLnBrk="0" hangingPunct="1">
              <a:lnSpc>
                <a:spcPct val="90000"/>
              </a:lnSpc>
              <a:spcBef>
                <a:spcPts val="1000"/>
              </a:spcBef>
              <a:spcAft>
                <a:spcPts val="0"/>
              </a:spcAft>
              <a:buClrTx/>
              <a:buSzTx/>
              <a:buNone/>
              <a:tabLst/>
              <a:defRPr/>
            </a:pPr>
            <a:r>
              <a:rPr lang="en-US" b="1"/>
              <a:t>811 2_</a:t>
            </a:r>
            <a:r>
              <a:rPr kumimoji="0" lang="en-US" sz="2800" b="0" i="0" u="none" strike="noStrike" kern="1200" cap="none" spc="0" normalizeH="0" baseline="0" noProof="0">
                <a:ln>
                  <a:noFill/>
                </a:ln>
                <a:solidFill>
                  <a:srgbClr val="000000"/>
                </a:solidFill>
                <a:effectLst/>
                <a:uLnTx/>
                <a:uFillTx/>
                <a:latin typeface="Helvetica CE" panose="04000500000000000000" pitchFamily="82" charset="0"/>
                <a:ea typeface="+mn-ea"/>
                <a:cs typeface="+mn-cs"/>
              </a:rPr>
              <a:t>Reaching Forward South Conference </a:t>
            </a:r>
            <a:r>
              <a:rPr kumimoji="0" lang="en-US" sz="2800" b="0" i="0" u="none" strike="noStrike" kern="1200" cap="none" spc="0" normalizeH="0" baseline="0" noProof="0" err="1">
                <a:ln>
                  <a:noFill/>
                </a:ln>
                <a:solidFill>
                  <a:srgbClr val="000000"/>
                </a:solidFill>
                <a:effectLst/>
                <a:uLnTx/>
                <a:uFillTx/>
                <a:latin typeface="Helvetica CE" panose="04000500000000000000" pitchFamily="82" charset="0"/>
                <a:ea typeface="+mn-ea"/>
                <a:cs typeface="+mn-cs"/>
              </a:rPr>
              <a:t>ǂd</a:t>
            </a:r>
            <a:r>
              <a:rPr kumimoji="0" lang="en-US" sz="2800" b="0" i="0" u="none" strike="noStrike" kern="1200" cap="none" spc="0" normalizeH="0" baseline="0" noProof="0">
                <a:ln>
                  <a:noFill/>
                </a:ln>
                <a:solidFill>
                  <a:srgbClr val="000000"/>
                </a:solidFill>
                <a:effectLst/>
                <a:uLnTx/>
                <a:uFillTx/>
                <a:latin typeface="Helvetica CE" panose="04000500000000000000" pitchFamily="82" charset="0"/>
                <a:ea typeface="+mn-ea"/>
                <a:cs typeface="+mn-cs"/>
              </a:rPr>
              <a:t> (2025 : </a:t>
            </a:r>
            <a:r>
              <a:rPr kumimoji="0" lang="en-US" sz="2800" b="0" i="0" u="none" strike="noStrike" kern="1200" cap="none" spc="0" normalizeH="0" baseline="0" noProof="0" err="1">
                <a:ln>
                  <a:noFill/>
                </a:ln>
                <a:solidFill>
                  <a:srgbClr val="000000"/>
                </a:solidFill>
                <a:effectLst/>
                <a:uLnTx/>
                <a:uFillTx/>
                <a:latin typeface="Helvetica CE" panose="04000500000000000000" pitchFamily="82" charset="0"/>
                <a:ea typeface="+mn-ea"/>
                <a:cs typeface="+mn-cs"/>
              </a:rPr>
              <a:t>ǂc</a:t>
            </a:r>
            <a:r>
              <a:rPr kumimoji="0" lang="en-US" sz="2800" b="0" i="0" u="none" strike="noStrike" kern="1200" cap="none" spc="0" normalizeH="0" baseline="0" noProof="0">
                <a:ln>
                  <a:noFill/>
                </a:ln>
                <a:solidFill>
                  <a:srgbClr val="000000"/>
                </a:solidFill>
                <a:effectLst/>
                <a:uLnTx/>
                <a:uFillTx/>
                <a:latin typeface="Helvetica CE" panose="04000500000000000000" pitchFamily="82" charset="0"/>
                <a:ea typeface="+mn-ea"/>
                <a:cs typeface="+mn-cs"/>
              </a:rPr>
              <a:t> Effingham (Ill.)). </a:t>
            </a:r>
            <a:r>
              <a:rPr kumimoji="0" lang="en-US" sz="2800" b="0" i="0" u="none" strike="noStrike" kern="1200" cap="none" spc="0" normalizeH="0" baseline="0" noProof="0" err="1">
                <a:ln>
                  <a:noFill/>
                </a:ln>
                <a:solidFill>
                  <a:srgbClr val="000000"/>
                </a:solidFill>
                <a:effectLst/>
                <a:uLnTx/>
                <a:uFillTx/>
                <a:latin typeface="Helvetica CE" panose="04000500000000000000" pitchFamily="82" charset="0"/>
                <a:ea typeface="+mn-ea"/>
                <a:cs typeface="+mn-cs"/>
              </a:rPr>
              <a:t>ǂt</a:t>
            </a:r>
            <a:r>
              <a:rPr kumimoji="0" lang="en-US" sz="2800" b="0" i="0" u="none" strike="noStrike" kern="1200" cap="none" spc="0" normalizeH="0" baseline="0" noProof="0">
                <a:ln>
                  <a:noFill/>
                </a:ln>
                <a:solidFill>
                  <a:srgbClr val="000000"/>
                </a:solidFill>
                <a:effectLst/>
                <a:uLnTx/>
                <a:uFillTx/>
                <a:latin typeface="Helvetica CE" panose="04000500000000000000" pitchFamily="82" charset="0"/>
                <a:ea typeface="+mn-ea"/>
                <a:cs typeface="+mn-cs"/>
              </a:rPr>
              <a:t> Reaching Forward South Conference series</a:t>
            </a:r>
          </a:p>
          <a:p>
            <a:endParaRPr lang="en-US"/>
          </a:p>
          <a:p>
            <a:pPr marL="0" indent="0">
              <a:buNone/>
            </a:pPr>
            <a:endParaRPr lang="en-US"/>
          </a:p>
          <a:p>
            <a:pPr marL="0" indent="0">
              <a:buNone/>
            </a:pPr>
            <a:r>
              <a:rPr lang="en-US" b="1"/>
              <a:t>830_0</a:t>
            </a:r>
            <a:r>
              <a:rPr lang="en-US"/>
              <a:t> Love finds you.</a:t>
            </a:r>
          </a:p>
          <a:p>
            <a:endParaRPr lang="en-US"/>
          </a:p>
        </p:txBody>
      </p:sp>
    </p:spTree>
    <p:extLst>
      <p:ext uri="{BB962C8B-B14F-4D97-AF65-F5344CB8AC3E}">
        <p14:creationId xmlns:p14="http://schemas.microsoft.com/office/powerpoint/2010/main" val="1192660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EA81-1174-7D28-5BBC-6BC65733CB8D}"/>
              </a:ext>
            </a:extLst>
          </p:cNvPr>
          <p:cNvSpPr>
            <a:spLocks noGrp="1"/>
          </p:cNvSpPr>
          <p:nvPr>
            <p:ph type="title"/>
          </p:nvPr>
        </p:nvSpPr>
        <p:spPr/>
        <p:txBody>
          <a:bodyPr/>
          <a:lstStyle/>
          <a:p>
            <a:r>
              <a:rPr lang="en-US"/>
              <a:t>SAR: 642 Field</a:t>
            </a:r>
          </a:p>
        </p:txBody>
      </p:sp>
      <p:sp>
        <p:nvSpPr>
          <p:cNvPr id="3" name="Content Placeholder 2">
            <a:extLst>
              <a:ext uri="{FF2B5EF4-FFF2-40B4-BE49-F238E27FC236}">
                <a16:creationId xmlns:a16="http://schemas.microsoft.com/office/drawing/2014/main" id="{64F58497-CB68-F659-E5CC-5DE17F1ACEDD}"/>
              </a:ext>
            </a:extLst>
          </p:cNvPr>
          <p:cNvSpPr>
            <a:spLocks noGrp="1"/>
          </p:cNvSpPr>
          <p:nvPr>
            <p:ph idx="1"/>
          </p:nvPr>
        </p:nvSpPr>
        <p:spPr/>
        <p:txBody>
          <a:bodyPr/>
          <a:lstStyle/>
          <a:p>
            <a:pPr marL="0" indent="0">
              <a:buNone/>
            </a:pPr>
            <a:r>
              <a:rPr lang="en-US"/>
              <a:t>Series Numbering Example</a:t>
            </a:r>
          </a:p>
          <a:p>
            <a:pPr marL="0" indent="0">
              <a:buNone/>
            </a:pPr>
            <a:endParaRPr lang="en-US"/>
          </a:p>
          <a:p>
            <a:r>
              <a:rPr lang="en-US"/>
              <a:t>Series numbering example that is to be followed in the sequential designation portion of a series added entry tracing in bibliographic records for individual issues of the series named in the 1XX field of an established heading record for a series. </a:t>
            </a:r>
          </a:p>
          <a:p>
            <a:r>
              <a:rPr lang="en-US"/>
              <a:t>Used only when a numbered series is to be traced in bibliographic records.</a:t>
            </a:r>
          </a:p>
        </p:txBody>
      </p:sp>
    </p:spTree>
    <p:extLst>
      <p:ext uri="{BB962C8B-B14F-4D97-AF65-F5344CB8AC3E}">
        <p14:creationId xmlns:p14="http://schemas.microsoft.com/office/powerpoint/2010/main" val="2987717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A239-9D76-9FC1-31FE-B3EB82779777}"/>
              </a:ext>
            </a:extLst>
          </p:cNvPr>
          <p:cNvSpPr>
            <a:spLocks noGrp="1"/>
          </p:cNvSpPr>
          <p:nvPr>
            <p:ph type="title"/>
          </p:nvPr>
        </p:nvSpPr>
        <p:spPr/>
        <p:txBody>
          <a:bodyPr/>
          <a:lstStyle/>
          <a:p>
            <a:r>
              <a:rPr lang="en-US"/>
              <a:t>SAR: 645 Field</a:t>
            </a:r>
          </a:p>
        </p:txBody>
      </p:sp>
      <p:sp>
        <p:nvSpPr>
          <p:cNvPr id="3" name="Content Placeholder 2">
            <a:extLst>
              <a:ext uri="{FF2B5EF4-FFF2-40B4-BE49-F238E27FC236}">
                <a16:creationId xmlns:a16="http://schemas.microsoft.com/office/drawing/2014/main" id="{8095ED65-C121-F565-268E-FDC2DB3E639D}"/>
              </a:ext>
            </a:extLst>
          </p:cNvPr>
          <p:cNvSpPr>
            <a:spLocks noGrp="1"/>
          </p:cNvSpPr>
          <p:nvPr>
            <p:ph idx="1"/>
          </p:nvPr>
        </p:nvSpPr>
        <p:spPr/>
        <p:txBody>
          <a:bodyPr/>
          <a:lstStyle/>
          <a:p>
            <a:pPr marL="0" indent="0">
              <a:buNone/>
            </a:pPr>
            <a:r>
              <a:rPr lang="en-US"/>
              <a:t>Series Tracing Practice</a:t>
            </a:r>
          </a:p>
          <a:p>
            <a:endParaRPr lang="en-US"/>
          </a:p>
          <a:p>
            <a:r>
              <a:rPr lang="en-US"/>
              <a:t>Code specifies whether the series is used as a series added entry or as an untraced series note in bibliographic records.</a:t>
            </a:r>
          </a:p>
          <a:p>
            <a:endParaRPr lang="en-US"/>
          </a:p>
        </p:txBody>
      </p:sp>
    </p:spTree>
    <p:extLst>
      <p:ext uri="{BB962C8B-B14F-4D97-AF65-F5344CB8AC3E}">
        <p14:creationId xmlns:p14="http://schemas.microsoft.com/office/powerpoint/2010/main" val="2789673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CA88-FE8C-CEB9-667E-CD45B7BB6EB6}"/>
              </a:ext>
            </a:extLst>
          </p:cNvPr>
          <p:cNvSpPr>
            <a:spLocks noGrp="1"/>
          </p:cNvSpPr>
          <p:nvPr>
            <p:ph type="title"/>
          </p:nvPr>
        </p:nvSpPr>
        <p:spPr/>
        <p:txBody>
          <a:bodyPr/>
          <a:lstStyle/>
          <a:p>
            <a:r>
              <a:rPr lang="en-US"/>
              <a:t>SAR: 667 Field</a:t>
            </a:r>
          </a:p>
        </p:txBody>
      </p:sp>
      <p:sp>
        <p:nvSpPr>
          <p:cNvPr id="3" name="Content Placeholder 2">
            <a:extLst>
              <a:ext uri="{FF2B5EF4-FFF2-40B4-BE49-F238E27FC236}">
                <a16:creationId xmlns:a16="http://schemas.microsoft.com/office/drawing/2014/main" id="{9B9D6EBB-BA21-A557-145A-6FADAF04F8AD}"/>
              </a:ext>
            </a:extLst>
          </p:cNvPr>
          <p:cNvSpPr>
            <a:spLocks noGrp="1"/>
          </p:cNvSpPr>
          <p:nvPr>
            <p:ph idx="1"/>
          </p:nvPr>
        </p:nvSpPr>
        <p:spPr/>
        <p:txBody>
          <a:bodyPr/>
          <a:lstStyle/>
          <a:p>
            <a:pPr marL="0" indent="0">
              <a:buNone/>
            </a:pPr>
            <a:r>
              <a:rPr lang="en-US"/>
              <a:t>Nonpublic general note</a:t>
            </a:r>
          </a:p>
          <a:p>
            <a:pPr marL="0" indent="0">
              <a:buNone/>
            </a:pPr>
            <a:endParaRPr lang="en-US"/>
          </a:p>
          <a:p>
            <a:r>
              <a:rPr lang="en-US"/>
              <a:t>Note that provides general information about a 1XX heading for which a specialized note field has not been defined.</a:t>
            </a:r>
          </a:p>
          <a:p>
            <a:pPr marL="0" indent="0">
              <a:buNone/>
            </a:pPr>
            <a:endParaRPr lang="en-US"/>
          </a:p>
          <a:p>
            <a:r>
              <a:rPr lang="en-US"/>
              <a:t>Each distinct item of information is contained in a separate 667 field</a:t>
            </a:r>
          </a:p>
          <a:p>
            <a:pPr marL="0" indent="0">
              <a:buNone/>
            </a:pPr>
            <a:endParaRPr lang="en-US"/>
          </a:p>
        </p:txBody>
      </p:sp>
    </p:spTree>
    <p:extLst>
      <p:ext uri="{BB962C8B-B14F-4D97-AF65-F5344CB8AC3E}">
        <p14:creationId xmlns:p14="http://schemas.microsoft.com/office/powerpoint/2010/main" val="2758150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325A-61DC-DB17-245F-6824E9688A88}"/>
              </a:ext>
            </a:extLst>
          </p:cNvPr>
          <p:cNvSpPr>
            <a:spLocks noGrp="1"/>
          </p:cNvSpPr>
          <p:nvPr>
            <p:ph type="title"/>
          </p:nvPr>
        </p:nvSpPr>
        <p:spPr/>
        <p:txBody>
          <a:bodyPr/>
          <a:lstStyle/>
          <a:p>
            <a:r>
              <a:rPr lang="en-US"/>
              <a:t>SAR: 670 Field</a:t>
            </a:r>
          </a:p>
        </p:txBody>
      </p:sp>
      <p:sp>
        <p:nvSpPr>
          <p:cNvPr id="3" name="Content Placeholder 2">
            <a:extLst>
              <a:ext uri="{FF2B5EF4-FFF2-40B4-BE49-F238E27FC236}">
                <a16:creationId xmlns:a16="http://schemas.microsoft.com/office/drawing/2014/main" id="{833F8BF1-893B-EEB1-F1C0-4107CD8249A7}"/>
              </a:ext>
            </a:extLst>
          </p:cNvPr>
          <p:cNvSpPr>
            <a:spLocks noGrp="1"/>
          </p:cNvSpPr>
          <p:nvPr>
            <p:ph idx="1"/>
          </p:nvPr>
        </p:nvSpPr>
        <p:spPr/>
        <p:txBody>
          <a:bodyPr/>
          <a:lstStyle/>
          <a:p>
            <a:pPr marL="0" indent="0">
              <a:buNone/>
            </a:pPr>
            <a:r>
              <a:rPr lang="en-US"/>
              <a:t>Source Data Found</a:t>
            </a:r>
          </a:p>
          <a:p>
            <a:pPr marL="0" indent="0">
              <a:buNone/>
            </a:pPr>
            <a:endParaRPr lang="en-US"/>
          </a:p>
          <a:p>
            <a:r>
              <a:rPr lang="en-US"/>
              <a:t>Citation for a consulted source in which information is found related in some manner to the entity represented by the authority record or related entities.</a:t>
            </a:r>
          </a:p>
          <a:p>
            <a:endParaRPr lang="en-US"/>
          </a:p>
          <a:p>
            <a:r>
              <a:rPr lang="en-US"/>
              <a:t>Each source citation is contained in a separate 670 field.</a:t>
            </a:r>
          </a:p>
        </p:txBody>
      </p:sp>
    </p:spTree>
    <p:extLst>
      <p:ext uri="{BB962C8B-B14F-4D97-AF65-F5344CB8AC3E}">
        <p14:creationId xmlns:p14="http://schemas.microsoft.com/office/powerpoint/2010/main" val="102167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3158A-2DA9-2E57-175D-66DD8663CCEB}"/>
              </a:ext>
            </a:extLst>
          </p:cNvPr>
          <p:cNvSpPr>
            <a:spLocks noGrp="1"/>
          </p:cNvSpPr>
          <p:nvPr>
            <p:ph type="title"/>
          </p:nvPr>
        </p:nvSpPr>
        <p:spPr/>
        <p:txBody>
          <a:bodyPr/>
          <a:lstStyle/>
          <a:p>
            <a:r>
              <a:rPr lang="en-US"/>
              <a:t>What is a series?</a:t>
            </a:r>
          </a:p>
        </p:txBody>
      </p:sp>
      <p:sp>
        <p:nvSpPr>
          <p:cNvPr id="3" name="Text Placeholder 2">
            <a:extLst>
              <a:ext uri="{FF2B5EF4-FFF2-40B4-BE49-F238E27FC236}">
                <a16:creationId xmlns:a16="http://schemas.microsoft.com/office/drawing/2014/main" id="{593EA5DD-BA9E-BAD2-351A-8160DC880DD5}"/>
              </a:ext>
            </a:extLst>
          </p:cNvPr>
          <p:cNvSpPr>
            <a:spLocks noGrp="1"/>
          </p:cNvSpPr>
          <p:nvPr>
            <p:ph type="body" sz="quarter" idx="13"/>
          </p:nvPr>
        </p:nvSpPr>
        <p:spPr/>
        <p:txBody>
          <a:bodyPr/>
          <a:lstStyle/>
          <a:p>
            <a:pPr marL="342900" indent="-342900">
              <a:buFont typeface="Arial" panose="020B0604020202020204" pitchFamily="34" charset="0"/>
              <a:buChar char="•"/>
            </a:pPr>
            <a:r>
              <a:rPr lang="en-US" sz="3200"/>
              <a:t>A group of related resources where each resource has an individual title proper.</a:t>
            </a:r>
          </a:p>
          <a:p>
            <a:pPr marL="342900" indent="-342900">
              <a:buFont typeface="Arial" panose="020B0604020202020204" pitchFamily="34" charset="0"/>
              <a:buChar char="•"/>
            </a:pPr>
            <a:r>
              <a:rPr lang="en-US" sz="3200"/>
              <a:t>Plus includes a collective title that applies to the group as a whole.</a:t>
            </a:r>
          </a:p>
          <a:p>
            <a:pPr marL="342900" indent="-342900">
              <a:buFont typeface="Arial" panose="020B0604020202020204" pitchFamily="34" charset="0"/>
              <a:buChar char="•"/>
            </a:pPr>
            <a:r>
              <a:rPr lang="en-US" sz="3200"/>
              <a:t>The parts of the series may or may not be numbered.</a:t>
            </a: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383447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AD35-6BE3-7D09-8780-2BF7399F4895}"/>
              </a:ext>
            </a:extLst>
          </p:cNvPr>
          <p:cNvSpPr>
            <a:spLocks noGrp="1"/>
          </p:cNvSpPr>
          <p:nvPr>
            <p:ph type="title"/>
          </p:nvPr>
        </p:nvSpPr>
        <p:spPr/>
        <p:txBody>
          <a:bodyPr/>
          <a:lstStyle/>
          <a:p>
            <a:r>
              <a:rPr lang="en-US"/>
              <a:t>Types of series</a:t>
            </a:r>
          </a:p>
        </p:txBody>
      </p:sp>
      <p:sp>
        <p:nvSpPr>
          <p:cNvPr id="3" name="Text Placeholder 2">
            <a:extLst>
              <a:ext uri="{FF2B5EF4-FFF2-40B4-BE49-F238E27FC236}">
                <a16:creationId xmlns:a16="http://schemas.microsoft.com/office/drawing/2014/main" id="{D8F88C73-3C4E-9510-B3AD-3BB3ABDEC8A2}"/>
              </a:ext>
            </a:extLst>
          </p:cNvPr>
          <p:cNvSpPr>
            <a:spLocks noGrp="1"/>
          </p:cNvSpPr>
          <p:nvPr>
            <p:ph type="body" sz="quarter" idx="13"/>
          </p:nvPr>
        </p:nvSpPr>
        <p:spPr/>
        <p:txBody>
          <a:bodyPr/>
          <a:lstStyle/>
          <a:p>
            <a:r>
              <a:rPr lang="en-US" sz="3200"/>
              <a:t>Author/Title: Individual parts are by the same creator.</a:t>
            </a:r>
          </a:p>
          <a:p>
            <a:pPr marL="0" indent="0">
              <a:buNone/>
            </a:pPr>
            <a:endParaRPr lang="en-US" sz="2000"/>
          </a:p>
          <a:p>
            <a:pPr marL="457200" lvl="1" indent="0">
              <a:buNone/>
            </a:pPr>
            <a:r>
              <a:rPr lang="en-US"/>
              <a:t>Example: Flynn, Vince,ǂd1966-2013.ǂtMitch Rapp novel.</a:t>
            </a:r>
          </a:p>
          <a:p>
            <a:pPr marL="457200" lvl="1" indent="0">
              <a:buNone/>
            </a:pPr>
            <a:endParaRPr lang="en-US"/>
          </a:p>
          <a:p>
            <a:pPr marL="457200" lvl="1" indent="0">
              <a:buNone/>
            </a:pPr>
            <a:r>
              <a:rPr lang="en-US"/>
              <a:t>May be searched in the authority file by author’s name or title.</a:t>
            </a:r>
          </a:p>
          <a:p>
            <a:endParaRPr lang="en-US"/>
          </a:p>
        </p:txBody>
      </p:sp>
    </p:spTree>
    <p:extLst>
      <p:ext uri="{BB962C8B-B14F-4D97-AF65-F5344CB8AC3E}">
        <p14:creationId xmlns:p14="http://schemas.microsoft.com/office/powerpoint/2010/main" val="3390038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A6B5-BEB4-5586-EE6C-AE8D09712D82}"/>
              </a:ext>
            </a:extLst>
          </p:cNvPr>
          <p:cNvSpPr>
            <a:spLocks noGrp="1"/>
          </p:cNvSpPr>
          <p:nvPr>
            <p:ph type="title"/>
          </p:nvPr>
        </p:nvSpPr>
        <p:spPr/>
        <p:txBody>
          <a:bodyPr/>
          <a:lstStyle/>
          <a:p>
            <a:r>
              <a:rPr lang="en-US" sz="4400"/>
              <a:t>Author/Title</a:t>
            </a:r>
            <a:r>
              <a:rPr lang="en-US"/>
              <a:t> </a:t>
            </a:r>
          </a:p>
        </p:txBody>
      </p:sp>
      <p:pic>
        <p:nvPicPr>
          <p:cNvPr id="5" name="Picture 4">
            <a:extLst>
              <a:ext uri="{FF2B5EF4-FFF2-40B4-BE49-F238E27FC236}">
                <a16:creationId xmlns:a16="http://schemas.microsoft.com/office/drawing/2014/main" id="{2EE2F0E2-B06C-0302-90D2-5A6BE800EFF2}"/>
              </a:ext>
            </a:extLst>
          </p:cNvPr>
          <p:cNvPicPr>
            <a:picLocks noChangeAspect="1"/>
          </p:cNvPicPr>
          <p:nvPr/>
        </p:nvPicPr>
        <p:blipFill>
          <a:blip r:embed="rId3"/>
          <a:stretch>
            <a:fillRect/>
          </a:stretch>
        </p:blipFill>
        <p:spPr>
          <a:xfrm>
            <a:off x="587622" y="2346960"/>
            <a:ext cx="5403484" cy="3070614"/>
          </a:xfrm>
          <a:prstGeom prst="rect">
            <a:avLst/>
          </a:prstGeom>
        </p:spPr>
      </p:pic>
      <p:sp>
        <p:nvSpPr>
          <p:cNvPr id="11" name="TextBox 10">
            <a:extLst>
              <a:ext uri="{FF2B5EF4-FFF2-40B4-BE49-F238E27FC236}">
                <a16:creationId xmlns:a16="http://schemas.microsoft.com/office/drawing/2014/main" id="{46411E99-4409-9D5D-32D1-6F3760344DDC}"/>
              </a:ext>
            </a:extLst>
          </p:cNvPr>
          <p:cNvSpPr txBox="1"/>
          <p:nvPr/>
        </p:nvSpPr>
        <p:spPr>
          <a:xfrm>
            <a:off x="6096001" y="2334178"/>
            <a:ext cx="5508378" cy="923330"/>
          </a:xfrm>
          <a:prstGeom prst="rect">
            <a:avLst/>
          </a:prstGeom>
          <a:noFill/>
        </p:spPr>
        <p:txBody>
          <a:bodyPr wrap="square" rtlCol="0">
            <a:spAutoFit/>
          </a:bodyPr>
          <a:lstStyle/>
          <a:p>
            <a:r>
              <a:rPr lang="en-US"/>
              <a:t>490 1_Mitch Rapp ; $v [11]</a:t>
            </a:r>
          </a:p>
          <a:p>
            <a:r>
              <a:rPr lang="en-US"/>
              <a:t>800 1_ Flynn, Vince, $d 1966-2013. $t Mitch Rapp novel.</a:t>
            </a:r>
          </a:p>
        </p:txBody>
      </p:sp>
    </p:spTree>
    <p:extLst>
      <p:ext uri="{BB962C8B-B14F-4D97-AF65-F5344CB8AC3E}">
        <p14:creationId xmlns:p14="http://schemas.microsoft.com/office/powerpoint/2010/main" val="3226390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4F0F1-EA56-C4CC-422F-9A0DD450BE20}"/>
              </a:ext>
            </a:extLst>
          </p:cNvPr>
          <p:cNvSpPr>
            <a:spLocks noGrp="1"/>
          </p:cNvSpPr>
          <p:nvPr>
            <p:ph type="title"/>
          </p:nvPr>
        </p:nvSpPr>
        <p:spPr/>
        <p:txBody>
          <a:bodyPr/>
          <a:lstStyle/>
          <a:p>
            <a:r>
              <a:rPr lang="en-US"/>
              <a:t>Types of series</a:t>
            </a:r>
          </a:p>
        </p:txBody>
      </p:sp>
      <p:sp>
        <p:nvSpPr>
          <p:cNvPr id="3" name="Text Placeholder 2">
            <a:extLst>
              <a:ext uri="{FF2B5EF4-FFF2-40B4-BE49-F238E27FC236}">
                <a16:creationId xmlns:a16="http://schemas.microsoft.com/office/drawing/2014/main" id="{77F876CC-F0F4-698C-887A-89D86ED02DC3}"/>
              </a:ext>
            </a:extLst>
          </p:cNvPr>
          <p:cNvSpPr>
            <a:spLocks noGrp="1"/>
          </p:cNvSpPr>
          <p:nvPr>
            <p:ph type="body" sz="quarter" idx="13"/>
          </p:nvPr>
        </p:nvSpPr>
        <p:spPr/>
        <p:txBody>
          <a:bodyPr/>
          <a:lstStyle/>
          <a:p>
            <a:r>
              <a:rPr lang="en-US" sz="3200"/>
              <a:t>Title: Individual parts are by different creators.</a:t>
            </a:r>
          </a:p>
          <a:p>
            <a:pPr marL="0" indent="0">
              <a:buNone/>
            </a:pPr>
            <a:endParaRPr lang="en-US" sz="2000"/>
          </a:p>
          <a:p>
            <a:pPr marL="457200" lvl="1" indent="0">
              <a:buNone/>
            </a:pPr>
            <a:r>
              <a:rPr lang="en-US"/>
              <a:t>Example: Whistle Stop Cafe mysteries </a:t>
            </a:r>
          </a:p>
          <a:p>
            <a:pPr marL="457200" lvl="1" indent="0">
              <a:buNone/>
            </a:pPr>
            <a:endParaRPr lang="en-US"/>
          </a:p>
          <a:p>
            <a:pPr marL="457200" lvl="1" indent="0">
              <a:buNone/>
            </a:pPr>
            <a:r>
              <a:rPr lang="en-US"/>
              <a:t>May be searched in the authority file by title.</a:t>
            </a:r>
          </a:p>
          <a:p>
            <a:pPr marL="457200" lvl="1" indent="0">
              <a:buNone/>
            </a:pPr>
            <a:endParaRPr lang="en-US"/>
          </a:p>
          <a:p>
            <a:endParaRPr lang="en-US"/>
          </a:p>
        </p:txBody>
      </p:sp>
    </p:spTree>
    <p:extLst>
      <p:ext uri="{BB962C8B-B14F-4D97-AF65-F5344CB8AC3E}">
        <p14:creationId xmlns:p14="http://schemas.microsoft.com/office/powerpoint/2010/main" val="59719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BA5C-CEDD-7BB2-5EE3-03A3DBDB5101}"/>
              </a:ext>
            </a:extLst>
          </p:cNvPr>
          <p:cNvSpPr>
            <a:spLocks noGrp="1"/>
          </p:cNvSpPr>
          <p:nvPr>
            <p:ph type="title"/>
          </p:nvPr>
        </p:nvSpPr>
        <p:spPr/>
        <p:txBody>
          <a:bodyPr/>
          <a:lstStyle/>
          <a:p>
            <a:r>
              <a:rPr lang="en-US"/>
              <a:t>Title</a:t>
            </a:r>
          </a:p>
        </p:txBody>
      </p:sp>
      <p:pic>
        <p:nvPicPr>
          <p:cNvPr id="5" name="Picture 4">
            <a:extLst>
              <a:ext uri="{FF2B5EF4-FFF2-40B4-BE49-F238E27FC236}">
                <a16:creationId xmlns:a16="http://schemas.microsoft.com/office/drawing/2014/main" id="{EF62E239-7D2E-AC5A-3D75-BDBC8B678978}"/>
              </a:ext>
            </a:extLst>
          </p:cNvPr>
          <p:cNvPicPr>
            <a:picLocks noChangeAspect="1"/>
          </p:cNvPicPr>
          <p:nvPr/>
        </p:nvPicPr>
        <p:blipFill>
          <a:blip r:embed="rId2"/>
          <a:stretch>
            <a:fillRect/>
          </a:stretch>
        </p:blipFill>
        <p:spPr>
          <a:xfrm>
            <a:off x="468906" y="2225250"/>
            <a:ext cx="6217021" cy="2317253"/>
          </a:xfrm>
          <a:prstGeom prst="rect">
            <a:avLst/>
          </a:prstGeom>
        </p:spPr>
      </p:pic>
      <p:sp>
        <p:nvSpPr>
          <p:cNvPr id="8" name="TextBox 7">
            <a:extLst>
              <a:ext uri="{FF2B5EF4-FFF2-40B4-BE49-F238E27FC236}">
                <a16:creationId xmlns:a16="http://schemas.microsoft.com/office/drawing/2014/main" id="{01DFF9AA-A2D0-1247-7448-BACF5E499DAB}"/>
              </a:ext>
            </a:extLst>
          </p:cNvPr>
          <p:cNvSpPr txBox="1"/>
          <p:nvPr/>
        </p:nvSpPr>
        <p:spPr>
          <a:xfrm>
            <a:off x="4836535" y="5160511"/>
            <a:ext cx="6005987" cy="707886"/>
          </a:xfrm>
          <a:prstGeom prst="rect">
            <a:avLst/>
          </a:prstGeom>
          <a:noFill/>
        </p:spPr>
        <p:txBody>
          <a:bodyPr wrap="square" rtlCol="0">
            <a:spAutoFit/>
          </a:bodyPr>
          <a:lstStyle/>
          <a:p>
            <a:r>
              <a:rPr lang="en-US" sz="2000"/>
              <a:t>490 1_ Whistle Stop Café Mysteries ; $v [bk. 9]</a:t>
            </a:r>
          </a:p>
          <a:p>
            <a:r>
              <a:rPr lang="en-US" sz="2000"/>
              <a:t>830_0 Whistle Stop Café mysteries.</a:t>
            </a:r>
          </a:p>
        </p:txBody>
      </p:sp>
    </p:spTree>
    <p:extLst>
      <p:ext uri="{BB962C8B-B14F-4D97-AF65-F5344CB8AC3E}">
        <p14:creationId xmlns:p14="http://schemas.microsoft.com/office/powerpoint/2010/main" val="3763300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AEB589-D98E-FAD4-0E40-8DD7CD9823AC}"/>
              </a:ext>
            </a:extLst>
          </p:cNvPr>
          <p:cNvPicPr>
            <a:picLocks noChangeAspect="1"/>
          </p:cNvPicPr>
          <p:nvPr/>
        </p:nvPicPr>
        <p:blipFill>
          <a:blip r:embed="rId3"/>
          <a:stretch>
            <a:fillRect/>
          </a:stretch>
        </p:blipFill>
        <p:spPr>
          <a:xfrm>
            <a:off x="4959426" y="920860"/>
            <a:ext cx="6982799" cy="3886742"/>
          </a:xfrm>
          <a:prstGeom prst="rect">
            <a:avLst/>
          </a:prstGeom>
        </p:spPr>
      </p:pic>
      <p:sp>
        <p:nvSpPr>
          <p:cNvPr id="4" name="TextBox 3">
            <a:extLst>
              <a:ext uri="{FF2B5EF4-FFF2-40B4-BE49-F238E27FC236}">
                <a16:creationId xmlns:a16="http://schemas.microsoft.com/office/drawing/2014/main" id="{8910176E-367C-9F3B-899C-D8179A410D4E}"/>
              </a:ext>
            </a:extLst>
          </p:cNvPr>
          <p:cNvSpPr txBox="1"/>
          <p:nvPr/>
        </p:nvSpPr>
        <p:spPr>
          <a:xfrm>
            <a:off x="373625" y="1505635"/>
            <a:ext cx="4296697" cy="2062103"/>
          </a:xfrm>
          <a:prstGeom prst="rect">
            <a:avLst/>
          </a:prstGeom>
          <a:noFill/>
        </p:spPr>
        <p:txBody>
          <a:bodyPr wrap="square">
            <a:spAutoFit/>
          </a:bodyPr>
          <a:lstStyle/>
          <a:p>
            <a:r>
              <a:rPr lang="en-US" sz="3200" b="1"/>
              <a:t>Series-like phrase: </a:t>
            </a:r>
            <a:r>
              <a:rPr lang="en-US" sz="3200"/>
              <a:t>Appears on a resource but is not considered a series title</a:t>
            </a:r>
          </a:p>
        </p:txBody>
      </p:sp>
      <p:sp>
        <p:nvSpPr>
          <p:cNvPr id="5" name="TextBox 4">
            <a:extLst>
              <a:ext uri="{FF2B5EF4-FFF2-40B4-BE49-F238E27FC236}">
                <a16:creationId xmlns:a16="http://schemas.microsoft.com/office/drawing/2014/main" id="{3ADBD546-B671-FBDF-DF89-C797C4FC5909}"/>
              </a:ext>
            </a:extLst>
          </p:cNvPr>
          <p:cNvSpPr txBox="1"/>
          <p:nvPr/>
        </p:nvSpPr>
        <p:spPr>
          <a:xfrm>
            <a:off x="1061884" y="5352365"/>
            <a:ext cx="10068232" cy="584775"/>
          </a:xfrm>
          <a:prstGeom prst="rect">
            <a:avLst/>
          </a:prstGeom>
          <a:noFill/>
        </p:spPr>
        <p:txBody>
          <a:bodyPr wrap="square" rtlCol="0">
            <a:spAutoFit/>
          </a:bodyPr>
          <a:lstStyle/>
          <a:p>
            <a:pPr algn="ctr"/>
            <a:r>
              <a:rPr lang="en-US" sz="3200"/>
              <a:t>500_ _ “Megan Tingley books”--Title page.</a:t>
            </a:r>
          </a:p>
        </p:txBody>
      </p:sp>
      <p:sp>
        <p:nvSpPr>
          <p:cNvPr id="6" name="Oval 5">
            <a:extLst>
              <a:ext uri="{FF2B5EF4-FFF2-40B4-BE49-F238E27FC236}">
                <a16:creationId xmlns:a16="http://schemas.microsoft.com/office/drawing/2014/main" id="{7CBD2C45-3F9D-AFCE-EFF7-2CCA50FAEC35}"/>
              </a:ext>
            </a:extLst>
          </p:cNvPr>
          <p:cNvSpPr/>
          <p:nvPr/>
        </p:nvSpPr>
        <p:spPr>
          <a:xfrm>
            <a:off x="4959426" y="1872895"/>
            <a:ext cx="1333217" cy="317241"/>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8451965-0674-91C5-35C7-D35814CA8344}"/>
              </a:ext>
            </a:extLst>
          </p:cNvPr>
          <p:cNvSpPr/>
          <p:nvPr/>
        </p:nvSpPr>
        <p:spPr>
          <a:xfrm>
            <a:off x="4959427" y="4142810"/>
            <a:ext cx="762948" cy="317241"/>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767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3C18B-A86A-595B-B55A-ED5E19E35565}"/>
              </a:ext>
            </a:extLst>
          </p:cNvPr>
          <p:cNvSpPr>
            <a:spLocks noGrp="1"/>
          </p:cNvSpPr>
          <p:nvPr>
            <p:ph type="title"/>
          </p:nvPr>
        </p:nvSpPr>
        <p:spPr>
          <a:xfrm>
            <a:off x="571005" y="1041627"/>
            <a:ext cx="3707081" cy="667393"/>
          </a:xfrm>
        </p:spPr>
        <p:txBody>
          <a:bodyPr>
            <a:normAutofit fontScale="90000"/>
          </a:bodyPr>
          <a:lstStyle/>
          <a:p>
            <a:r>
              <a:rPr lang="en-US"/>
              <a:t>Untraced series</a:t>
            </a:r>
          </a:p>
        </p:txBody>
      </p:sp>
      <p:pic>
        <p:nvPicPr>
          <p:cNvPr id="5" name="Content Placeholder 4">
            <a:extLst>
              <a:ext uri="{FF2B5EF4-FFF2-40B4-BE49-F238E27FC236}">
                <a16:creationId xmlns:a16="http://schemas.microsoft.com/office/drawing/2014/main" id="{9972D70F-0758-BC4C-A1B2-42A90FA579DC}"/>
              </a:ext>
            </a:extLst>
          </p:cNvPr>
          <p:cNvPicPr>
            <a:picLocks noGrp="1" noChangeAspect="1"/>
          </p:cNvPicPr>
          <p:nvPr>
            <p:ph idx="1"/>
          </p:nvPr>
        </p:nvPicPr>
        <p:blipFill>
          <a:blip r:embed="rId3"/>
          <a:stretch>
            <a:fillRect/>
          </a:stretch>
        </p:blipFill>
        <p:spPr>
          <a:xfrm>
            <a:off x="5940081" y="1483518"/>
            <a:ext cx="5774486" cy="3890963"/>
          </a:xfrm>
        </p:spPr>
      </p:pic>
      <p:sp>
        <p:nvSpPr>
          <p:cNvPr id="6" name="Oval 5">
            <a:extLst>
              <a:ext uri="{FF2B5EF4-FFF2-40B4-BE49-F238E27FC236}">
                <a16:creationId xmlns:a16="http://schemas.microsoft.com/office/drawing/2014/main" id="{B37ED12A-E8E0-B14B-EB12-BAF855F959AE}"/>
              </a:ext>
            </a:extLst>
          </p:cNvPr>
          <p:cNvSpPr/>
          <p:nvPr/>
        </p:nvSpPr>
        <p:spPr>
          <a:xfrm>
            <a:off x="6098590" y="2389927"/>
            <a:ext cx="1135639" cy="623728"/>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5CEFE39-73FC-68D0-B581-B538CEA6E443}"/>
              </a:ext>
            </a:extLst>
          </p:cNvPr>
          <p:cNvSpPr/>
          <p:nvPr/>
        </p:nvSpPr>
        <p:spPr>
          <a:xfrm>
            <a:off x="5940252" y="3735489"/>
            <a:ext cx="2665982" cy="376517"/>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72D385D-00EA-C953-DBE5-F1A4F268521F}"/>
              </a:ext>
            </a:extLst>
          </p:cNvPr>
          <p:cNvSpPr/>
          <p:nvPr/>
        </p:nvSpPr>
        <p:spPr>
          <a:xfrm>
            <a:off x="5940252" y="4569779"/>
            <a:ext cx="1733653" cy="317241"/>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FF8A20-79AF-ADE4-9106-5513FAEE3B95}"/>
              </a:ext>
            </a:extLst>
          </p:cNvPr>
          <p:cNvSpPr txBox="1"/>
          <p:nvPr/>
        </p:nvSpPr>
        <p:spPr>
          <a:xfrm>
            <a:off x="318334" y="2603825"/>
            <a:ext cx="508857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cs typeface="Helvetica"/>
              </a:rPr>
              <a:t>490 0_ Golden friendly book</a:t>
            </a:r>
          </a:p>
        </p:txBody>
      </p:sp>
    </p:spTree>
    <p:extLst>
      <p:ext uri="{BB962C8B-B14F-4D97-AF65-F5344CB8AC3E}">
        <p14:creationId xmlns:p14="http://schemas.microsoft.com/office/powerpoint/2010/main" val="1947095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74F7-FAD2-3C4D-C48E-AB8AB4A426AC}"/>
              </a:ext>
            </a:extLst>
          </p:cNvPr>
          <p:cNvSpPr>
            <a:spLocks noGrp="1"/>
          </p:cNvSpPr>
          <p:nvPr>
            <p:ph type="title"/>
          </p:nvPr>
        </p:nvSpPr>
        <p:spPr/>
        <p:txBody>
          <a:bodyPr/>
          <a:lstStyle/>
          <a:p>
            <a:r>
              <a:rPr lang="en-US"/>
              <a:t>Numbered vs unnumbered series</a:t>
            </a:r>
          </a:p>
        </p:txBody>
      </p:sp>
      <p:sp>
        <p:nvSpPr>
          <p:cNvPr id="3" name="Text Placeholder 2">
            <a:extLst>
              <a:ext uri="{FF2B5EF4-FFF2-40B4-BE49-F238E27FC236}">
                <a16:creationId xmlns:a16="http://schemas.microsoft.com/office/drawing/2014/main" id="{FB18C101-2EAF-BD54-AA30-BF669F95D3D7}"/>
              </a:ext>
            </a:extLst>
          </p:cNvPr>
          <p:cNvSpPr>
            <a:spLocks noGrp="1"/>
          </p:cNvSpPr>
          <p:nvPr>
            <p:ph type="body" idx="1"/>
          </p:nvPr>
        </p:nvSpPr>
        <p:spPr/>
        <p:txBody>
          <a:bodyPr/>
          <a:lstStyle/>
          <a:p>
            <a:r>
              <a:rPr lang="en-US"/>
              <a:t>Numbered series</a:t>
            </a:r>
          </a:p>
        </p:txBody>
      </p:sp>
      <p:sp>
        <p:nvSpPr>
          <p:cNvPr id="4" name="Content Placeholder 3">
            <a:extLst>
              <a:ext uri="{FF2B5EF4-FFF2-40B4-BE49-F238E27FC236}">
                <a16:creationId xmlns:a16="http://schemas.microsoft.com/office/drawing/2014/main" id="{80B61F7A-56B4-BE69-2EE9-0194EA5EB707}"/>
              </a:ext>
            </a:extLst>
          </p:cNvPr>
          <p:cNvSpPr>
            <a:spLocks noGrp="1"/>
          </p:cNvSpPr>
          <p:nvPr>
            <p:ph sz="half" idx="2"/>
          </p:nvPr>
        </p:nvSpPr>
        <p:spPr>
          <a:xfrm>
            <a:off x="639098" y="2505075"/>
            <a:ext cx="5358478" cy="3684588"/>
          </a:xfrm>
        </p:spPr>
        <p:txBody>
          <a:bodyPr/>
          <a:lstStyle/>
          <a:p>
            <a:r>
              <a:rPr lang="en-US"/>
              <a:t>Fixed field - Ser num “a” means the series is numbered.</a:t>
            </a:r>
          </a:p>
          <a:p>
            <a:r>
              <a:rPr lang="en-US"/>
              <a:t>Field 642 - shows the format used in numbering the series.</a:t>
            </a:r>
          </a:p>
          <a:p>
            <a:pPr marL="0" indent="0">
              <a:buNone/>
            </a:pPr>
            <a:endParaRPr lang="en-US"/>
          </a:p>
        </p:txBody>
      </p:sp>
      <p:sp>
        <p:nvSpPr>
          <p:cNvPr id="5" name="Text Placeholder 4">
            <a:extLst>
              <a:ext uri="{FF2B5EF4-FFF2-40B4-BE49-F238E27FC236}">
                <a16:creationId xmlns:a16="http://schemas.microsoft.com/office/drawing/2014/main" id="{CF158F9F-7774-E722-F346-0889211A6469}"/>
              </a:ext>
            </a:extLst>
          </p:cNvPr>
          <p:cNvSpPr>
            <a:spLocks noGrp="1"/>
          </p:cNvSpPr>
          <p:nvPr>
            <p:ph type="body" sz="quarter" idx="3"/>
          </p:nvPr>
        </p:nvSpPr>
        <p:spPr/>
        <p:txBody>
          <a:bodyPr/>
          <a:lstStyle/>
          <a:p>
            <a:r>
              <a:rPr lang="en-US"/>
              <a:t>Unnumbered series</a:t>
            </a:r>
          </a:p>
        </p:txBody>
      </p:sp>
      <p:sp>
        <p:nvSpPr>
          <p:cNvPr id="6" name="Content Placeholder 5">
            <a:extLst>
              <a:ext uri="{FF2B5EF4-FFF2-40B4-BE49-F238E27FC236}">
                <a16:creationId xmlns:a16="http://schemas.microsoft.com/office/drawing/2014/main" id="{C761D9F0-D9F3-1AA1-48B8-B5569EDD05DB}"/>
              </a:ext>
            </a:extLst>
          </p:cNvPr>
          <p:cNvSpPr>
            <a:spLocks noGrp="1"/>
          </p:cNvSpPr>
          <p:nvPr>
            <p:ph sz="quarter" idx="4"/>
          </p:nvPr>
        </p:nvSpPr>
        <p:spPr>
          <a:xfrm>
            <a:off x="6172200" y="2505075"/>
            <a:ext cx="5358478" cy="3684588"/>
          </a:xfrm>
        </p:spPr>
        <p:txBody>
          <a:bodyPr/>
          <a:lstStyle/>
          <a:p>
            <a:r>
              <a:rPr lang="en-US"/>
              <a:t>Fixed field - Ser num “b” means the series is unnumbered.</a:t>
            </a:r>
          </a:p>
          <a:p>
            <a:r>
              <a:rPr lang="en-US"/>
              <a:t>Field 642 - not present.</a:t>
            </a:r>
          </a:p>
          <a:p>
            <a:endParaRPr lang="en-US"/>
          </a:p>
        </p:txBody>
      </p:sp>
    </p:spTree>
    <p:extLst>
      <p:ext uri="{BB962C8B-B14F-4D97-AF65-F5344CB8AC3E}">
        <p14:creationId xmlns:p14="http://schemas.microsoft.com/office/powerpoint/2010/main" val="2632888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48718-A16E-395D-4517-9E096FBC6964}"/>
              </a:ext>
            </a:extLst>
          </p:cNvPr>
          <p:cNvPicPr>
            <a:picLocks noChangeAspect="1"/>
          </p:cNvPicPr>
          <p:nvPr/>
        </p:nvPicPr>
        <p:blipFill>
          <a:blip r:embed="rId3"/>
          <a:stretch>
            <a:fillRect/>
          </a:stretch>
        </p:blipFill>
        <p:spPr>
          <a:xfrm>
            <a:off x="4663716" y="969678"/>
            <a:ext cx="6776290" cy="5158185"/>
          </a:xfrm>
          <a:prstGeom prst="rect">
            <a:avLst/>
          </a:prstGeom>
        </p:spPr>
      </p:pic>
      <p:sp>
        <p:nvSpPr>
          <p:cNvPr id="4" name="TextBox 3">
            <a:extLst>
              <a:ext uri="{FF2B5EF4-FFF2-40B4-BE49-F238E27FC236}">
                <a16:creationId xmlns:a16="http://schemas.microsoft.com/office/drawing/2014/main" id="{645DB499-4F4D-1942-4C14-CFF709574CE9}"/>
              </a:ext>
            </a:extLst>
          </p:cNvPr>
          <p:cNvSpPr txBox="1"/>
          <p:nvPr/>
        </p:nvSpPr>
        <p:spPr>
          <a:xfrm>
            <a:off x="611739" y="18518"/>
            <a:ext cx="4521613" cy="707886"/>
          </a:xfrm>
          <a:prstGeom prst="rect">
            <a:avLst/>
          </a:prstGeom>
          <a:noFill/>
        </p:spPr>
        <p:txBody>
          <a:bodyPr wrap="square" rtlCol="0">
            <a:spAutoFit/>
          </a:bodyPr>
          <a:lstStyle/>
          <a:p>
            <a:r>
              <a:rPr lang="en-US" sz="4000">
                <a:solidFill>
                  <a:schemeClr val="bg1"/>
                </a:solidFill>
              </a:rPr>
              <a:t>Numbered series</a:t>
            </a:r>
          </a:p>
        </p:txBody>
      </p:sp>
      <p:sp>
        <p:nvSpPr>
          <p:cNvPr id="7" name="Oval 6">
            <a:extLst>
              <a:ext uri="{FF2B5EF4-FFF2-40B4-BE49-F238E27FC236}">
                <a16:creationId xmlns:a16="http://schemas.microsoft.com/office/drawing/2014/main" id="{82771725-C3F8-ED73-4EA7-B64636C576AC}"/>
              </a:ext>
            </a:extLst>
          </p:cNvPr>
          <p:cNvSpPr/>
          <p:nvPr/>
        </p:nvSpPr>
        <p:spPr>
          <a:xfrm>
            <a:off x="4810582" y="2227049"/>
            <a:ext cx="1135639" cy="317241"/>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74C3AC0-D0BF-1158-0A4A-5C62021EA75E}"/>
              </a:ext>
            </a:extLst>
          </p:cNvPr>
          <p:cNvSpPr/>
          <p:nvPr/>
        </p:nvSpPr>
        <p:spPr>
          <a:xfrm>
            <a:off x="4663716" y="3279583"/>
            <a:ext cx="4708849" cy="317241"/>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A4D2F78-1795-902E-864C-159CF751FF29}"/>
              </a:ext>
            </a:extLst>
          </p:cNvPr>
          <p:cNvSpPr/>
          <p:nvPr/>
        </p:nvSpPr>
        <p:spPr>
          <a:xfrm>
            <a:off x="4810582" y="4527751"/>
            <a:ext cx="1541555" cy="317241"/>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693031C-816E-01D6-308D-4FAFEF212011}"/>
              </a:ext>
            </a:extLst>
          </p:cNvPr>
          <p:cNvSpPr/>
          <p:nvPr/>
        </p:nvSpPr>
        <p:spPr>
          <a:xfrm>
            <a:off x="4780035" y="5256090"/>
            <a:ext cx="1541555" cy="317241"/>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38B714A-9FDF-9325-72CB-7124EBE269A2}"/>
              </a:ext>
            </a:extLst>
          </p:cNvPr>
          <p:cNvSpPr txBox="1"/>
          <p:nvPr/>
        </p:nvSpPr>
        <p:spPr>
          <a:xfrm>
            <a:off x="152399" y="1981200"/>
            <a:ext cx="4294095" cy="1477328"/>
          </a:xfrm>
          <a:prstGeom prst="rect">
            <a:avLst/>
          </a:prstGeom>
          <a:noFill/>
        </p:spPr>
        <p:txBody>
          <a:bodyPr wrap="square" rtlCol="0">
            <a:spAutoFit/>
          </a:bodyPr>
          <a:lstStyle/>
          <a:p>
            <a:r>
              <a:rPr lang="en-US"/>
              <a:t>490 1_ Series of unfortunate events ; $v book 5</a:t>
            </a:r>
          </a:p>
          <a:p>
            <a:endParaRPr lang="en-US"/>
          </a:p>
          <a:p>
            <a:r>
              <a:rPr lang="en-US"/>
              <a:t>800 1_ Snicket, Lemony. $t Series of unfortunate events ; $v bk. 5.</a:t>
            </a:r>
          </a:p>
        </p:txBody>
      </p:sp>
    </p:spTree>
    <p:extLst>
      <p:ext uri="{BB962C8B-B14F-4D97-AF65-F5344CB8AC3E}">
        <p14:creationId xmlns:p14="http://schemas.microsoft.com/office/powerpoint/2010/main" val="3009524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3E0B3-3D38-A0A4-2999-380683B7A6B8}"/>
              </a:ext>
            </a:extLst>
          </p:cNvPr>
          <p:cNvSpPr txBox="1"/>
          <p:nvPr/>
        </p:nvSpPr>
        <p:spPr>
          <a:xfrm>
            <a:off x="412376" y="0"/>
            <a:ext cx="4663456" cy="707886"/>
          </a:xfrm>
          <a:prstGeom prst="rect">
            <a:avLst/>
          </a:prstGeom>
          <a:noFill/>
        </p:spPr>
        <p:txBody>
          <a:bodyPr wrap="none" rtlCol="0">
            <a:spAutoFit/>
          </a:bodyPr>
          <a:lstStyle/>
          <a:p>
            <a:r>
              <a:rPr lang="en-US" sz="4000">
                <a:solidFill>
                  <a:schemeClr val="bg1"/>
                </a:solidFill>
              </a:rPr>
              <a:t>Unnumbered series</a:t>
            </a:r>
          </a:p>
        </p:txBody>
      </p:sp>
      <p:pic>
        <p:nvPicPr>
          <p:cNvPr id="4" name="Picture 3">
            <a:extLst>
              <a:ext uri="{FF2B5EF4-FFF2-40B4-BE49-F238E27FC236}">
                <a16:creationId xmlns:a16="http://schemas.microsoft.com/office/drawing/2014/main" id="{1FC4A3BC-90DB-E851-24EF-166883B1CFFD}"/>
              </a:ext>
            </a:extLst>
          </p:cNvPr>
          <p:cNvPicPr>
            <a:picLocks noChangeAspect="1"/>
          </p:cNvPicPr>
          <p:nvPr/>
        </p:nvPicPr>
        <p:blipFill>
          <a:blip r:embed="rId2"/>
          <a:stretch>
            <a:fillRect/>
          </a:stretch>
        </p:blipFill>
        <p:spPr>
          <a:xfrm>
            <a:off x="5764306" y="867873"/>
            <a:ext cx="5857723" cy="5122253"/>
          </a:xfrm>
          <a:prstGeom prst="rect">
            <a:avLst/>
          </a:prstGeom>
        </p:spPr>
      </p:pic>
      <p:sp>
        <p:nvSpPr>
          <p:cNvPr id="5" name="TextBox 4">
            <a:extLst>
              <a:ext uri="{FF2B5EF4-FFF2-40B4-BE49-F238E27FC236}">
                <a16:creationId xmlns:a16="http://schemas.microsoft.com/office/drawing/2014/main" id="{702BBDBE-F634-54AC-E32A-9735E90101F8}"/>
              </a:ext>
            </a:extLst>
          </p:cNvPr>
          <p:cNvSpPr txBox="1"/>
          <p:nvPr/>
        </p:nvSpPr>
        <p:spPr>
          <a:xfrm>
            <a:off x="286871" y="1945341"/>
            <a:ext cx="4894729" cy="3416320"/>
          </a:xfrm>
          <a:prstGeom prst="rect">
            <a:avLst/>
          </a:prstGeom>
          <a:noFill/>
        </p:spPr>
        <p:txBody>
          <a:bodyPr wrap="square" rtlCol="0">
            <a:spAutoFit/>
          </a:bodyPr>
          <a:lstStyle/>
          <a:p>
            <a:r>
              <a:rPr lang="en-US"/>
              <a:t>490 1_ </a:t>
            </a:r>
            <a:r>
              <a:rPr lang="pt-BR"/>
              <a:t>A Flavia de Luce novel ; ǂv bk. 9</a:t>
            </a:r>
            <a:endParaRPr lang="en-US"/>
          </a:p>
          <a:p>
            <a:endParaRPr lang="en-US"/>
          </a:p>
          <a:p>
            <a:r>
              <a:rPr lang="en-US"/>
              <a:t>800 1_ Bradley, Alan, </a:t>
            </a:r>
            <a:r>
              <a:rPr lang="en-US" err="1"/>
              <a:t>ǂd</a:t>
            </a:r>
            <a:r>
              <a:rPr lang="en-US"/>
              <a:t> 1938- </a:t>
            </a:r>
            <a:r>
              <a:rPr lang="en-US" err="1"/>
              <a:t>ǂt</a:t>
            </a:r>
            <a:r>
              <a:rPr lang="en-US"/>
              <a:t> Flavia de Luce mystery.</a:t>
            </a:r>
          </a:p>
          <a:p>
            <a:endParaRPr lang="en-US"/>
          </a:p>
          <a:p>
            <a:endParaRPr lang="en-US"/>
          </a:p>
          <a:p>
            <a:endParaRPr lang="en-US"/>
          </a:p>
          <a:p>
            <a:endParaRPr lang="en-US"/>
          </a:p>
          <a:p>
            <a:endParaRPr lang="en-US"/>
          </a:p>
          <a:p>
            <a:endParaRPr lang="en-US"/>
          </a:p>
          <a:p>
            <a:endParaRPr lang="en-US"/>
          </a:p>
          <a:p>
            <a:r>
              <a:rPr lang="en-US"/>
              <a:t>No 642 field present.</a:t>
            </a:r>
          </a:p>
        </p:txBody>
      </p:sp>
      <p:sp>
        <p:nvSpPr>
          <p:cNvPr id="6" name="Oval 5">
            <a:extLst>
              <a:ext uri="{FF2B5EF4-FFF2-40B4-BE49-F238E27FC236}">
                <a16:creationId xmlns:a16="http://schemas.microsoft.com/office/drawing/2014/main" id="{5537DBC0-0344-F1E2-C97B-20EC7FBC50EC}"/>
              </a:ext>
            </a:extLst>
          </p:cNvPr>
          <p:cNvSpPr/>
          <p:nvPr/>
        </p:nvSpPr>
        <p:spPr>
          <a:xfrm>
            <a:off x="5764306" y="1945341"/>
            <a:ext cx="1135639" cy="317241"/>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081B53D-E6E1-5EC9-C591-D1BD510FF74D}"/>
              </a:ext>
            </a:extLst>
          </p:cNvPr>
          <p:cNvSpPr/>
          <p:nvPr/>
        </p:nvSpPr>
        <p:spPr>
          <a:xfrm>
            <a:off x="5764305" y="5203331"/>
            <a:ext cx="1135639" cy="317241"/>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41DA6FB-471E-7AFE-2267-362F506B6B34}"/>
              </a:ext>
            </a:extLst>
          </p:cNvPr>
          <p:cNvSpPr/>
          <p:nvPr/>
        </p:nvSpPr>
        <p:spPr>
          <a:xfrm>
            <a:off x="5764305" y="3022808"/>
            <a:ext cx="4708849" cy="406191"/>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78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14CCE-E369-8DED-7DD3-FAC89009A560}"/>
              </a:ext>
            </a:extLst>
          </p:cNvPr>
          <p:cNvSpPr>
            <a:spLocks noGrp="1"/>
          </p:cNvSpPr>
          <p:nvPr>
            <p:ph type="title"/>
          </p:nvPr>
        </p:nvSpPr>
        <p:spPr/>
        <p:txBody>
          <a:bodyPr/>
          <a:lstStyle/>
          <a:p>
            <a:r>
              <a:rPr lang="en-US"/>
              <a:t>Qualified series vs Unqualified series</a:t>
            </a:r>
            <a:endParaRPr lang="en-US">
              <a:highlight>
                <a:srgbClr val="FFFF00"/>
              </a:highlight>
            </a:endParaRPr>
          </a:p>
        </p:txBody>
      </p:sp>
      <p:sp>
        <p:nvSpPr>
          <p:cNvPr id="3" name="Text Placeholder 2">
            <a:extLst>
              <a:ext uri="{FF2B5EF4-FFF2-40B4-BE49-F238E27FC236}">
                <a16:creationId xmlns:a16="http://schemas.microsoft.com/office/drawing/2014/main" id="{A2B0E464-A07A-AB02-674D-B1B2A21938DF}"/>
              </a:ext>
            </a:extLst>
          </p:cNvPr>
          <p:cNvSpPr>
            <a:spLocks noGrp="1"/>
          </p:cNvSpPr>
          <p:nvPr>
            <p:ph type="body" sz="quarter" idx="13"/>
          </p:nvPr>
        </p:nvSpPr>
        <p:spPr/>
        <p:txBody>
          <a:bodyPr/>
          <a:lstStyle/>
          <a:p>
            <a:r>
              <a:rPr lang="en-US"/>
              <a:t>Series statement on the book </a:t>
            </a:r>
            <a:r>
              <a:rPr lang="en-US" b="1" i="1"/>
              <a:t>Crash course</a:t>
            </a:r>
            <a:r>
              <a:rPr lang="en-US"/>
              <a:t>, published by </a:t>
            </a:r>
            <a:r>
              <a:rPr lang="en-US" b="1" i="1"/>
              <a:t>Gareth Stevens Publishing</a:t>
            </a:r>
            <a:r>
              <a:rPr lang="en-US"/>
              <a:t>.</a:t>
            </a:r>
          </a:p>
          <a:p>
            <a:pPr algn="ctr"/>
            <a:endParaRPr lang="en-US"/>
          </a:p>
        </p:txBody>
      </p:sp>
      <p:pic>
        <p:nvPicPr>
          <p:cNvPr id="6" name="Picture 5">
            <a:extLst>
              <a:ext uri="{FF2B5EF4-FFF2-40B4-BE49-F238E27FC236}">
                <a16:creationId xmlns:a16="http://schemas.microsoft.com/office/drawing/2014/main" id="{56F2207D-E57E-15DF-C868-413C0E796BA3}"/>
              </a:ext>
            </a:extLst>
          </p:cNvPr>
          <p:cNvPicPr>
            <a:picLocks noChangeAspect="1"/>
          </p:cNvPicPr>
          <p:nvPr/>
        </p:nvPicPr>
        <p:blipFill>
          <a:blip r:embed="rId3"/>
          <a:stretch>
            <a:fillRect/>
          </a:stretch>
        </p:blipFill>
        <p:spPr>
          <a:xfrm>
            <a:off x="243620" y="3164986"/>
            <a:ext cx="5637038" cy="1900947"/>
          </a:xfrm>
          <a:prstGeom prst="rect">
            <a:avLst/>
          </a:prstGeom>
        </p:spPr>
      </p:pic>
      <p:pic>
        <p:nvPicPr>
          <p:cNvPr id="10" name="Picture 9">
            <a:extLst>
              <a:ext uri="{FF2B5EF4-FFF2-40B4-BE49-F238E27FC236}">
                <a16:creationId xmlns:a16="http://schemas.microsoft.com/office/drawing/2014/main" id="{D2E8842B-5F88-AB18-9B05-3E6150794E38}"/>
              </a:ext>
            </a:extLst>
          </p:cNvPr>
          <p:cNvPicPr>
            <a:picLocks noChangeAspect="1"/>
          </p:cNvPicPr>
          <p:nvPr/>
        </p:nvPicPr>
        <p:blipFill>
          <a:blip r:embed="rId4"/>
          <a:stretch>
            <a:fillRect/>
          </a:stretch>
        </p:blipFill>
        <p:spPr>
          <a:xfrm>
            <a:off x="6015157" y="3174819"/>
            <a:ext cx="5231487" cy="1972749"/>
          </a:xfrm>
          <a:prstGeom prst="rect">
            <a:avLst/>
          </a:prstGeom>
        </p:spPr>
      </p:pic>
    </p:spTree>
    <p:extLst>
      <p:ext uri="{BB962C8B-B14F-4D97-AF65-F5344CB8AC3E}">
        <p14:creationId xmlns:p14="http://schemas.microsoft.com/office/powerpoint/2010/main" val="38433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966E4-8A0D-FC5D-9D9C-912A78FEE029}"/>
              </a:ext>
            </a:extLst>
          </p:cNvPr>
          <p:cNvSpPr>
            <a:spLocks noGrp="1"/>
          </p:cNvSpPr>
          <p:nvPr>
            <p:ph type="title"/>
          </p:nvPr>
        </p:nvSpPr>
        <p:spPr/>
        <p:txBody>
          <a:bodyPr/>
          <a:lstStyle/>
          <a:p>
            <a:r>
              <a:rPr lang="en-US"/>
              <a:t>Examining a book to find series titles/phrases</a:t>
            </a:r>
          </a:p>
        </p:txBody>
      </p:sp>
      <p:pic>
        <p:nvPicPr>
          <p:cNvPr id="1026" name="Picture 2" descr="Her Secret Hope - Shelley Shepard Gray">
            <a:extLst>
              <a:ext uri="{FF2B5EF4-FFF2-40B4-BE49-F238E27FC236}">
                <a16:creationId xmlns:a16="http://schemas.microsoft.com/office/drawing/2014/main" id="{FE07179D-1E02-68C8-E5EB-76FE9BC87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455" y="1982001"/>
            <a:ext cx="2714386" cy="41949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89C49B9-FD60-502D-A01E-EF926C73B1E9}"/>
              </a:ext>
            </a:extLst>
          </p:cNvPr>
          <p:cNvPicPr>
            <a:picLocks noChangeAspect="1"/>
          </p:cNvPicPr>
          <p:nvPr/>
        </p:nvPicPr>
        <p:blipFill>
          <a:blip r:embed="rId4"/>
          <a:stretch>
            <a:fillRect/>
          </a:stretch>
        </p:blipFill>
        <p:spPr>
          <a:xfrm>
            <a:off x="8128130" y="1985550"/>
            <a:ext cx="2984963" cy="4191410"/>
          </a:xfrm>
          <a:prstGeom prst="rect">
            <a:avLst/>
          </a:prstGeom>
          <a:ln>
            <a:solidFill>
              <a:schemeClr val="accent1"/>
            </a:solidFill>
          </a:ln>
        </p:spPr>
      </p:pic>
      <p:pic>
        <p:nvPicPr>
          <p:cNvPr id="1028" name="Picture 4">
            <a:extLst>
              <a:ext uri="{FF2B5EF4-FFF2-40B4-BE49-F238E27FC236}">
                <a16:creationId xmlns:a16="http://schemas.microsoft.com/office/drawing/2014/main" id="{001D9D81-E5E5-65AA-E14B-F756644213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553" y="1982001"/>
            <a:ext cx="564349" cy="419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C41928D-C548-DCE3-C0CA-1C6C747CBE3B}"/>
              </a:ext>
            </a:extLst>
          </p:cNvPr>
          <p:cNvPicPr>
            <a:picLocks noChangeAspect="1"/>
          </p:cNvPicPr>
          <p:nvPr/>
        </p:nvPicPr>
        <p:blipFill>
          <a:blip r:embed="rId6"/>
          <a:stretch>
            <a:fillRect/>
          </a:stretch>
        </p:blipFill>
        <p:spPr>
          <a:xfrm>
            <a:off x="1193853" y="1982000"/>
            <a:ext cx="3069921" cy="4194960"/>
          </a:xfrm>
          <a:prstGeom prst="rect">
            <a:avLst/>
          </a:prstGeom>
          <a:ln>
            <a:solidFill>
              <a:schemeClr val="accent1"/>
            </a:solidFill>
          </a:ln>
        </p:spPr>
      </p:pic>
      <p:pic>
        <p:nvPicPr>
          <p:cNvPr id="13" name="Picture 12">
            <a:extLst>
              <a:ext uri="{FF2B5EF4-FFF2-40B4-BE49-F238E27FC236}">
                <a16:creationId xmlns:a16="http://schemas.microsoft.com/office/drawing/2014/main" id="{15E828BC-FD3A-AD69-1282-0DDB6E54F863}"/>
              </a:ext>
            </a:extLst>
          </p:cNvPr>
          <p:cNvPicPr>
            <a:picLocks noChangeAspect="1"/>
          </p:cNvPicPr>
          <p:nvPr/>
        </p:nvPicPr>
        <p:blipFill>
          <a:blip r:embed="rId7"/>
          <a:stretch>
            <a:fillRect/>
          </a:stretch>
        </p:blipFill>
        <p:spPr>
          <a:xfrm>
            <a:off x="4122073" y="6173410"/>
            <a:ext cx="3953427" cy="362001"/>
          </a:xfrm>
          <a:prstGeom prst="rect">
            <a:avLst/>
          </a:prstGeom>
        </p:spPr>
      </p:pic>
      <p:pic>
        <p:nvPicPr>
          <p:cNvPr id="3" name="Picture 2">
            <a:extLst>
              <a:ext uri="{FF2B5EF4-FFF2-40B4-BE49-F238E27FC236}">
                <a16:creationId xmlns:a16="http://schemas.microsoft.com/office/drawing/2014/main" id="{A49355A2-C0C1-1503-6D88-91DA9ACA81E3}"/>
              </a:ext>
            </a:extLst>
          </p:cNvPr>
          <p:cNvPicPr>
            <a:picLocks noChangeAspect="1"/>
          </p:cNvPicPr>
          <p:nvPr/>
        </p:nvPicPr>
        <p:blipFill>
          <a:blip r:embed="rId8"/>
          <a:stretch>
            <a:fillRect/>
          </a:stretch>
        </p:blipFill>
        <p:spPr>
          <a:xfrm>
            <a:off x="9135620" y="6237428"/>
            <a:ext cx="962025" cy="247650"/>
          </a:xfrm>
          <a:prstGeom prst="rect">
            <a:avLst/>
          </a:prstGeom>
        </p:spPr>
      </p:pic>
    </p:spTree>
    <p:extLst>
      <p:ext uri="{BB962C8B-B14F-4D97-AF65-F5344CB8AC3E}">
        <p14:creationId xmlns:p14="http://schemas.microsoft.com/office/powerpoint/2010/main" val="800526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9C66-D205-78AF-B35C-79B3AD0BA194}"/>
              </a:ext>
            </a:extLst>
          </p:cNvPr>
          <p:cNvSpPr>
            <a:spLocks noGrp="1"/>
          </p:cNvSpPr>
          <p:nvPr>
            <p:ph type="title"/>
          </p:nvPr>
        </p:nvSpPr>
        <p:spPr/>
        <p:txBody>
          <a:bodyPr/>
          <a:lstStyle/>
          <a:p>
            <a:r>
              <a:rPr lang="en-US"/>
              <a:t>Qualified series vs Unqualified series</a:t>
            </a:r>
          </a:p>
        </p:txBody>
      </p:sp>
      <p:sp>
        <p:nvSpPr>
          <p:cNvPr id="3" name="Text Placeholder 2">
            <a:extLst>
              <a:ext uri="{FF2B5EF4-FFF2-40B4-BE49-F238E27FC236}">
                <a16:creationId xmlns:a16="http://schemas.microsoft.com/office/drawing/2014/main" id="{801EE879-AB75-215F-F219-D8F6FE50F62A}"/>
              </a:ext>
            </a:extLst>
          </p:cNvPr>
          <p:cNvSpPr>
            <a:spLocks noGrp="1"/>
          </p:cNvSpPr>
          <p:nvPr>
            <p:ph type="body" idx="1"/>
          </p:nvPr>
        </p:nvSpPr>
        <p:spPr/>
        <p:txBody>
          <a:bodyPr/>
          <a:lstStyle/>
          <a:p>
            <a:r>
              <a:rPr lang="en-US"/>
              <a:t>Unqualified </a:t>
            </a:r>
          </a:p>
        </p:txBody>
      </p:sp>
      <p:sp>
        <p:nvSpPr>
          <p:cNvPr id="4" name="Content Placeholder 3">
            <a:extLst>
              <a:ext uri="{FF2B5EF4-FFF2-40B4-BE49-F238E27FC236}">
                <a16:creationId xmlns:a16="http://schemas.microsoft.com/office/drawing/2014/main" id="{83EC31D8-15CF-BA82-3720-51A791032554}"/>
              </a:ext>
            </a:extLst>
          </p:cNvPr>
          <p:cNvSpPr>
            <a:spLocks noGrp="1"/>
          </p:cNvSpPr>
          <p:nvPr>
            <p:ph sz="half" idx="2"/>
          </p:nvPr>
        </p:nvSpPr>
        <p:spPr>
          <a:xfrm>
            <a:off x="358059" y="2868868"/>
            <a:ext cx="5157787" cy="3684588"/>
          </a:xfrm>
        </p:spPr>
        <p:txBody>
          <a:bodyPr/>
          <a:lstStyle/>
          <a:p>
            <a:pPr marL="0" indent="0">
              <a:buNone/>
            </a:pPr>
            <a:r>
              <a:rPr lang="en-US"/>
              <a:t>490 1_ Crash course</a:t>
            </a:r>
          </a:p>
          <a:p>
            <a:pPr marL="0" indent="0">
              <a:buNone/>
            </a:pPr>
            <a:r>
              <a:rPr lang="en-US"/>
              <a:t>830 _0 Crash course</a:t>
            </a:r>
          </a:p>
        </p:txBody>
      </p:sp>
      <p:sp>
        <p:nvSpPr>
          <p:cNvPr id="5" name="Text Placeholder 4">
            <a:extLst>
              <a:ext uri="{FF2B5EF4-FFF2-40B4-BE49-F238E27FC236}">
                <a16:creationId xmlns:a16="http://schemas.microsoft.com/office/drawing/2014/main" id="{F339D3FA-D967-B9FD-9635-50B9113E0360}"/>
              </a:ext>
            </a:extLst>
          </p:cNvPr>
          <p:cNvSpPr>
            <a:spLocks noGrp="1"/>
          </p:cNvSpPr>
          <p:nvPr>
            <p:ph type="body" sz="quarter" idx="3"/>
          </p:nvPr>
        </p:nvSpPr>
        <p:spPr/>
        <p:txBody>
          <a:bodyPr/>
          <a:lstStyle/>
          <a:p>
            <a:r>
              <a:rPr lang="en-US"/>
              <a:t>Qualified</a:t>
            </a:r>
          </a:p>
        </p:txBody>
      </p:sp>
      <p:sp>
        <p:nvSpPr>
          <p:cNvPr id="6" name="Content Placeholder 5">
            <a:extLst>
              <a:ext uri="{FF2B5EF4-FFF2-40B4-BE49-F238E27FC236}">
                <a16:creationId xmlns:a16="http://schemas.microsoft.com/office/drawing/2014/main" id="{66AAE110-726A-2F72-C3F1-D9CCD30DEAAE}"/>
              </a:ext>
            </a:extLst>
          </p:cNvPr>
          <p:cNvSpPr>
            <a:spLocks noGrp="1"/>
          </p:cNvSpPr>
          <p:nvPr>
            <p:ph sz="quarter" idx="4"/>
          </p:nvPr>
        </p:nvSpPr>
        <p:spPr>
          <a:xfrm>
            <a:off x="4610100" y="2868868"/>
            <a:ext cx="7493000" cy="3684588"/>
          </a:xfrm>
        </p:spPr>
        <p:txBody>
          <a:bodyPr>
            <a:normAutofit/>
          </a:bodyPr>
          <a:lstStyle/>
          <a:p>
            <a:pPr marL="0" indent="0">
              <a:buNone/>
            </a:pPr>
            <a:r>
              <a:rPr lang="en-US" sz="2600"/>
              <a:t>490 1_ Crash course</a:t>
            </a:r>
          </a:p>
          <a:p>
            <a:pPr marL="0" indent="0">
              <a:buNone/>
            </a:pPr>
            <a:r>
              <a:rPr lang="en-US" sz="2600"/>
              <a:t>830 _0 Crash course (Gareth Stevens Publishing)</a:t>
            </a:r>
          </a:p>
        </p:txBody>
      </p:sp>
    </p:spTree>
    <p:extLst>
      <p:ext uri="{BB962C8B-B14F-4D97-AF65-F5344CB8AC3E}">
        <p14:creationId xmlns:p14="http://schemas.microsoft.com/office/powerpoint/2010/main" val="973700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26DE8-582F-42F1-6BE5-4B9066818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E19AB-9E55-C234-B7C4-9DEA75ED6890}"/>
              </a:ext>
            </a:extLst>
          </p:cNvPr>
          <p:cNvSpPr>
            <a:spLocks noGrp="1"/>
          </p:cNvSpPr>
          <p:nvPr>
            <p:ph type="title"/>
          </p:nvPr>
        </p:nvSpPr>
        <p:spPr/>
        <p:txBody>
          <a:bodyPr/>
          <a:lstStyle/>
          <a:p>
            <a:r>
              <a:rPr lang="en-US"/>
              <a:t>Audiobook authority records</a:t>
            </a:r>
          </a:p>
        </p:txBody>
      </p:sp>
      <p:sp>
        <p:nvSpPr>
          <p:cNvPr id="3" name="Text Placeholder 2">
            <a:extLst>
              <a:ext uri="{FF2B5EF4-FFF2-40B4-BE49-F238E27FC236}">
                <a16:creationId xmlns:a16="http://schemas.microsoft.com/office/drawing/2014/main" id="{6D3A40DE-2541-4684-B449-73ED389F56E4}"/>
              </a:ext>
            </a:extLst>
          </p:cNvPr>
          <p:cNvSpPr>
            <a:spLocks noGrp="1"/>
          </p:cNvSpPr>
          <p:nvPr>
            <p:ph type="body" sz="quarter" idx="13"/>
          </p:nvPr>
        </p:nvSpPr>
        <p:spPr>
          <a:xfrm>
            <a:off x="838200" y="2099388"/>
            <a:ext cx="10747248" cy="4123612"/>
          </a:xfrm>
        </p:spPr>
        <p:txBody>
          <a:bodyPr>
            <a:normAutofit/>
          </a:bodyPr>
          <a:lstStyle/>
          <a:p>
            <a:pPr marL="457200" indent="-457200">
              <a:buFont typeface="Arial" panose="020B0604020202020204" pitchFamily="34" charset="0"/>
              <a:buChar char="•"/>
            </a:pPr>
            <a:r>
              <a:rPr lang="en-US" sz="2400"/>
              <a:t>For audiobooks in a series, you will usually find one series authority record for those works, whether the format is a print book or an audiobook.</a:t>
            </a:r>
          </a:p>
          <a:p>
            <a:pPr marL="457200" indent="-457200">
              <a:buFont typeface="Arial" panose="020B0604020202020204" pitchFamily="34" charset="0"/>
              <a:buChar char="•"/>
            </a:pPr>
            <a:r>
              <a:rPr lang="en-US" sz="2400"/>
              <a:t>However, some series have an authority record specifically for audiobooks</a:t>
            </a:r>
          </a:p>
          <a:p>
            <a:endParaRPr lang="en-US" sz="2400"/>
          </a:p>
        </p:txBody>
      </p:sp>
      <p:pic>
        <p:nvPicPr>
          <p:cNvPr id="4" name="Picture 3">
            <a:extLst>
              <a:ext uri="{FF2B5EF4-FFF2-40B4-BE49-F238E27FC236}">
                <a16:creationId xmlns:a16="http://schemas.microsoft.com/office/drawing/2014/main" id="{D569AB8D-284C-AB76-E35B-09FDB60CE963}"/>
              </a:ext>
            </a:extLst>
          </p:cNvPr>
          <p:cNvPicPr>
            <a:picLocks noChangeAspect="1"/>
          </p:cNvPicPr>
          <p:nvPr/>
        </p:nvPicPr>
        <p:blipFill>
          <a:blip r:embed="rId2"/>
          <a:stretch>
            <a:fillRect/>
          </a:stretch>
        </p:blipFill>
        <p:spPr>
          <a:xfrm>
            <a:off x="1395081" y="4564574"/>
            <a:ext cx="6002415" cy="486683"/>
          </a:xfrm>
          <a:prstGeom prst="rect">
            <a:avLst/>
          </a:prstGeom>
        </p:spPr>
      </p:pic>
      <p:pic>
        <p:nvPicPr>
          <p:cNvPr id="6" name="Picture 5">
            <a:extLst>
              <a:ext uri="{FF2B5EF4-FFF2-40B4-BE49-F238E27FC236}">
                <a16:creationId xmlns:a16="http://schemas.microsoft.com/office/drawing/2014/main" id="{9F52AA7E-E8F2-5F26-CFA5-E224DD4ED24F}"/>
              </a:ext>
            </a:extLst>
          </p:cNvPr>
          <p:cNvPicPr>
            <a:picLocks noChangeAspect="1"/>
          </p:cNvPicPr>
          <p:nvPr/>
        </p:nvPicPr>
        <p:blipFill>
          <a:blip r:embed="rId3"/>
          <a:stretch>
            <a:fillRect/>
          </a:stretch>
        </p:blipFill>
        <p:spPr>
          <a:xfrm>
            <a:off x="1395081" y="3520496"/>
            <a:ext cx="4739053" cy="832048"/>
          </a:xfrm>
          <a:prstGeom prst="rect">
            <a:avLst/>
          </a:prstGeom>
        </p:spPr>
      </p:pic>
    </p:spTree>
    <p:extLst>
      <p:ext uri="{BB962C8B-B14F-4D97-AF65-F5344CB8AC3E}">
        <p14:creationId xmlns:p14="http://schemas.microsoft.com/office/powerpoint/2010/main" val="3693123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BBC42-0A47-0373-7D67-30761B398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4404D-DCA2-0D9B-FCFF-238DF0E57707}"/>
              </a:ext>
            </a:extLst>
          </p:cNvPr>
          <p:cNvSpPr>
            <a:spLocks noGrp="1"/>
          </p:cNvSpPr>
          <p:nvPr>
            <p:ph type="title"/>
          </p:nvPr>
        </p:nvSpPr>
        <p:spPr/>
        <p:txBody>
          <a:bodyPr/>
          <a:lstStyle/>
          <a:p>
            <a:r>
              <a:rPr lang="en-US"/>
              <a:t>Audiobook authority records</a:t>
            </a:r>
          </a:p>
        </p:txBody>
      </p:sp>
      <p:sp>
        <p:nvSpPr>
          <p:cNvPr id="3" name="Text Placeholder 2">
            <a:extLst>
              <a:ext uri="{FF2B5EF4-FFF2-40B4-BE49-F238E27FC236}">
                <a16:creationId xmlns:a16="http://schemas.microsoft.com/office/drawing/2014/main" id="{2906CE56-BE91-D6CE-9C2F-5D883715146E}"/>
              </a:ext>
            </a:extLst>
          </p:cNvPr>
          <p:cNvSpPr>
            <a:spLocks noGrp="1"/>
          </p:cNvSpPr>
          <p:nvPr>
            <p:ph type="body" sz="quarter" idx="13"/>
          </p:nvPr>
        </p:nvSpPr>
        <p:spPr>
          <a:xfrm>
            <a:off x="838200" y="2099388"/>
            <a:ext cx="5928360" cy="4123612"/>
          </a:xfrm>
        </p:spPr>
        <p:txBody>
          <a:bodyPr>
            <a:normAutofit/>
          </a:bodyPr>
          <a:lstStyle/>
          <a:p>
            <a:pPr marL="457200" indent="-457200">
              <a:buFont typeface="Arial" panose="020B0604020202020204" pitchFamily="34" charset="0"/>
              <a:buChar char="•"/>
            </a:pPr>
            <a:r>
              <a:rPr lang="en-US" sz="2400"/>
              <a:t>Some audiobook series authority records may not specifically state in the </a:t>
            </a:r>
            <a:r>
              <a:rPr lang="en-US" sz="2400" b="1"/>
              <a:t>100 $t </a:t>
            </a:r>
            <a:r>
              <a:rPr lang="en-US" sz="2400"/>
              <a:t>that they are audiobook series, but rather you must check the </a:t>
            </a:r>
            <a:r>
              <a:rPr lang="en-US" sz="2400" b="1"/>
              <a:t>667</a:t>
            </a:r>
            <a:r>
              <a:rPr lang="en-US" sz="2400"/>
              <a:t> to see if the scope of that record is applied to audiobooks.</a:t>
            </a:r>
            <a:br>
              <a:rPr lang="en-US" sz="2400"/>
            </a:br>
            <a:endParaRPr lang="en-US" sz="2400"/>
          </a:p>
          <a:p>
            <a:pPr marL="457200" indent="-457200">
              <a:buFont typeface="Arial" panose="020B0604020202020204" pitchFamily="34" charset="0"/>
              <a:buChar char="•"/>
            </a:pPr>
            <a:r>
              <a:rPr lang="en-US" sz="2400"/>
              <a:t>It’s not necessary to add an </a:t>
            </a:r>
            <a:r>
              <a:rPr lang="en-US" sz="2400" b="1"/>
              <a:t>8xx $s Spoken word </a:t>
            </a:r>
            <a:r>
              <a:rPr lang="en-US" sz="2400"/>
              <a:t>to audiobook records,  but if it appears in a traced series authority record, we will leave it.</a:t>
            </a:r>
            <a:endParaRPr lang="en-US" sz="1800"/>
          </a:p>
        </p:txBody>
      </p:sp>
      <p:pic>
        <p:nvPicPr>
          <p:cNvPr id="7" name="Picture 6">
            <a:extLst>
              <a:ext uri="{FF2B5EF4-FFF2-40B4-BE49-F238E27FC236}">
                <a16:creationId xmlns:a16="http://schemas.microsoft.com/office/drawing/2014/main" id="{B5D2B532-09C2-4CAE-5664-34A5DF7CB14F}"/>
              </a:ext>
            </a:extLst>
          </p:cNvPr>
          <p:cNvPicPr>
            <a:picLocks noChangeAspect="1"/>
          </p:cNvPicPr>
          <p:nvPr/>
        </p:nvPicPr>
        <p:blipFill>
          <a:blip r:embed="rId2"/>
          <a:stretch>
            <a:fillRect/>
          </a:stretch>
        </p:blipFill>
        <p:spPr>
          <a:xfrm>
            <a:off x="6766560" y="2099388"/>
            <a:ext cx="5109024" cy="3914317"/>
          </a:xfrm>
          <a:prstGeom prst="rect">
            <a:avLst/>
          </a:prstGeom>
        </p:spPr>
      </p:pic>
    </p:spTree>
    <p:extLst>
      <p:ext uri="{BB962C8B-B14F-4D97-AF65-F5344CB8AC3E}">
        <p14:creationId xmlns:p14="http://schemas.microsoft.com/office/powerpoint/2010/main" val="2757117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2063D0-86B4-EE23-4E96-D0C2A21CAE03}"/>
              </a:ext>
            </a:extLst>
          </p:cNvPr>
          <p:cNvSpPr txBox="1"/>
          <p:nvPr/>
        </p:nvSpPr>
        <p:spPr>
          <a:xfrm>
            <a:off x="1268506" y="2312894"/>
            <a:ext cx="9654988" cy="1631216"/>
          </a:xfrm>
          <a:prstGeom prst="rect">
            <a:avLst/>
          </a:prstGeom>
          <a:noFill/>
        </p:spPr>
        <p:txBody>
          <a:bodyPr wrap="square" rtlCol="0">
            <a:spAutoFit/>
          </a:bodyPr>
          <a:lstStyle/>
          <a:p>
            <a:pPr algn="ctr"/>
            <a:r>
              <a:rPr lang="en-US" sz="10000"/>
              <a:t>Questions?</a:t>
            </a:r>
          </a:p>
        </p:txBody>
      </p:sp>
    </p:spTree>
    <p:extLst>
      <p:ext uri="{BB962C8B-B14F-4D97-AF65-F5344CB8AC3E}">
        <p14:creationId xmlns:p14="http://schemas.microsoft.com/office/powerpoint/2010/main" val="197084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5C607-9695-15D5-F8E3-0AB6F1D1B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9B8284-7AC5-8117-9F56-DCECA08A5DC7}"/>
              </a:ext>
            </a:extLst>
          </p:cNvPr>
          <p:cNvSpPr>
            <a:spLocks noGrp="1"/>
          </p:cNvSpPr>
          <p:nvPr>
            <p:ph type="title"/>
          </p:nvPr>
        </p:nvSpPr>
        <p:spPr/>
        <p:txBody>
          <a:bodyPr>
            <a:normAutofit fontScale="90000"/>
          </a:bodyPr>
          <a:lstStyle/>
          <a:p>
            <a:r>
              <a:rPr lang="en-US"/>
              <a:t>What if the series appears in variant phrasing?</a:t>
            </a:r>
          </a:p>
        </p:txBody>
      </p:sp>
      <p:pic>
        <p:nvPicPr>
          <p:cNvPr id="4" name="Picture 3">
            <a:extLst>
              <a:ext uri="{FF2B5EF4-FFF2-40B4-BE49-F238E27FC236}">
                <a16:creationId xmlns:a16="http://schemas.microsoft.com/office/drawing/2014/main" id="{966330E1-88A9-4831-0144-7425A40CB0B6}"/>
              </a:ext>
            </a:extLst>
          </p:cNvPr>
          <p:cNvPicPr>
            <a:picLocks noChangeAspect="1"/>
          </p:cNvPicPr>
          <p:nvPr/>
        </p:nvPicPr>
        <p:blipFill>
          <a:blip r:embed="rId3"/>
          <a:stretch>
            <a:fillRect/>
          </a:stretch>
        </p:blipFill>
        <p:spPr>
          <a:xfrm>
            <a:off x="4951164" y="6179891"/>
            <a:ext cx="3210373" cy="352474"/>
          </a:xfrm>
          <a:prstGeom prst="rect">
            <a:avLst/>
          </a:prstGeom>
        </p:spPr>
      </p:pic>
      <p:pic>
        <p:nvPicPr>
          <p:cNvPr id="2050" name="Picture 2" descr="Flame (20) (Steel Brothers Saga)">
            <a:extLst>
              <a:ext uri="{FF2B5EF4-FFF2-40B4-BE49-F238E27FC236}">
                <a16:creationId xmlns:a16="http://schemas.microsoft.com/office/drawing/2014/main" id="{3A6CEB1A-31F2-8994-7118-B56CB3F09A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85551"/>
            <a:ext cx="2797271" cy="419141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9BFA36E7-854E-2F8C-536E-216661141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76742" y="3865671"/>
            <a:ext cx="4547950" cy="78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4AB6EAF1-8CD6-FEA5-893C-EC589B53FD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4572" y="1985551"/>
            <a:ext cx="3143558" cy="419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a:extLst>
              <a:ext uri="{FF2B5EF4-FFF2-40B4-BE49-F238E27FC236}">
                <a16:creationId xmlns:a16="http://schemas.microsoft.com/office/drawing/2014/main" id="{7292576D-7C3D-F388-8844-D1157767E7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7839" y="1985551"/>
            <a:ext cx="2912753" cy="419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48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3474-A3A8-F350-173E-E5E99CEAD2E6}"/>
              </a:ext>
            </a:extLst>
          </p:cNvPr>
          <p:cNvSpPr>
            <a:spLocks noGrp="1"/>
          </p:cNvSpPr>
          <p:nvPr>
            <p:ph type="title"/>
          </p:nvPr>
        </p:nvSpPr>
        <p:spPr/>
        <p:txBody>
          <a:bodyPr/>
          <a:lstStyle/>
          <a:p>
            <a:r>
              <a:rPr lang="en-US"/>
              <a:t>Creating Series Authority Records</a:t>
            </a:r>
          </a:p>
        </p:txBody>
      </p:sp>
      <p:sp>
        <p:nvSpPr>
          <p:cNvPr id="3" name="Text Placeholder 2">
            <a:extLst>
              <a:ext uri="{FF2B5EF4-FFF2-40B4-BE49-F238E27FC236}">
                <a16:creationId xmlns:a16="http://schemas.microsoft.com/office/drawing/2014/main" id="{2D4880A1-AB3F-7C3F-F920-8D523AE565DB}"/>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US" sz="2800"/>
              <a:t>In 2006 the Library of Congress decided they would no longer create or update series authority records (SARs). </a:t>
            </a:r>
          </a:p>
          <a:p>
            <a:pPr marL="342900" indent="-342900">
              <a:buFont typeface="Arial" panose="020B0604020202020204" pitchFamily="34" charset="0"/>
              <a:buChar char="•"/>
            </a:pPr>
            <a:r>
              <a:rPr lang="en-US" sz="2800"/>
              <a:t>The responsibility for series policy decisions and for series authority training now rests with PCC member institutions other than LC.</a:t>
            </a:r>
          </a:p>
          <a:p>
            <a:pPr marL="342900" indent="-342900">
              <a:buFont typeface="Arial" panose="020B0604020202020204" pitchFamily="34" charset="0"/>
              <a:buChar char="•"/>
            </a:pPr>
            <a:r>
              <a:rPr lang="en-US" sz="2800"/>
              <a:t>SHARE and the CMC have staff members trained to create SARs. Contact either if you are interested in having an SAR created.</a:t>
            </a:r>
          </a:p>
        </p:txBody>
      </p:sp>
    </p:spTree>
    <p:extLst>
      <p:ext uri="{BB962C8B-B14F-4D97-AF65-F5344CB8AC3E}">
        <p14:creationId xmlns:p14="http://schemas.microsoft.com/office/powerpoint/2010/main" val="167164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7BE3-80BE-D451-BF21-8CB446CE06A3}"/>
              </a:ext>
            </a:extLst>
          </p:cNvPr>
          <p:cNvSpPr>
            <a:spLocks noGrp="1"/>
          </p:cNvSpPr>
          <p:nvPr>
            <p:ph type="title"/>
          </p:nvPr>
        </p:nvSpPr>
        <p:spPr>
          <a:xfrm>
            <a:off x="590798" y="681039"/>
            <a:ext cx="10970820" cy="1028276"/>
          </a:xfrm>
        </p:spPr>
        <p:txBody>
          <a:bodyPr>
            <a:normAutofit/>
          </a:bodyPr>
          <a:lstStyle/>
          <a:p>
            <a:r>
              <a:rPr lang="en-US" sz="3200"/>
              <a:t>MARC tag 490 - transcribed directly from item</a:t>
            </a:r>
          </a:p>
        </p:txBody>
      </p:sp>
      <p:sp>
        <p:nvSpPr>
          <p:cNvPr id="3" name="Text Placeholder 2">
            <a:extLst>
              <a:ext uri="{FF2B5EF4-FFF2-40B4-BE49-F238E27FC236}">
                <a16:creationId xmlns:a16="http://schemas.microsoft.com/office/drawing/2014/main" id="{9618D4C1-F511-5739-ADB3-2DA56AD77F03}"/>
              </a:ext>
            </a:extLst>
          </p:cNvPr>
          <p:cNvSpPr>
            <a:spLocks noGrp="1"/>
          </p:cNvSpPr>
          <p:nvPr>
            <p:ph type="body" sz="quarter" idx="13"/>
          </p:nvPr>
        </p:nvSpPr>
        <p:spPr/>
        <p:txBody>
          <a:bodyPr>
            <a:normAutofit/>
          </a:bodyPr>
          <a:lstStyle/>
          <a:p>
            <a:r>
              <a:rPr lang="en-US" sz="2800"/>
              <a:t>First indicator 1 traced should have a corresponding 8XX field. </a:t>
            </a:r>
          </a:p>
          <a:p>
            <a:pPr lvl="1"/>
            <a:r>
              <a:rPr lang="en-US" sz="2800"/>
              <a:t>Good practice to click on the controlled title to make sure the series title is correct.</a:t>
            </a:r>
          </a:p>
          <a:p>
            <a:pPr marL="457200" lvl="1" indent="0">
              <a:buNone/>
            </a:pPr>
            <a:endParaRPr lang="en-US" sz="2800"/>
          </a:p>
          <a:p>
            <a:r>
              <a:rPr lang="en-US" sz="2800"/>
              <a:t>First indicator 0 untraced will have no corresponding 8XX field.</a:t>
            </a:r>
          </a:p>
          <a:p>
            <a:pPr lvl="1"/>
            <a:r>
              <a:rPr lang="en-US" sz="2800"/>
              <a:t>Good practice to search the authority file, if found change first indicator to 1 and add the appropriate 8xx with the series name as it appears in the 1xx.</a:t>
            </a:r>
          </a:p>
        </p:txBody>
      </p:sp>
      <p:sp>
        <p:nvSpPr>
          <p:cNvPr id="4" name="TextBox 3">
            <a:extLst>
              <a:ext uri="{FF2B5EF4-FFF2-40B4-BE49-F238E27FC236}">
                <a16:creationId xmlns:a16="http://schemas.microsoft.com/office/drawing/2014/main" id="{DAEFF00D-2A80-AA9C-DC96-A45582439752}"/>
              </a:ext>
            </a:extLst>
          </p:cNvPr>
          <p:cNvSpPr txBox="1"/>
          <p:nvPr/>
        </p:nvSpPr>
        <p:spPr>
          <a:xfrm>
            <a:off x="304760" y="0"/>
            <a:ext cx="11296442" cy="707886"/>
          </a:xfrm>
          <a:prstGeom prst="rect">
            <a:avLst/>
          </a:prstGeom>
          <a:noFill/>
        </p:spPr>
        <p:txBody>
          <a:bodyPr wrap="square" rtlCol="0">
            <a:spAutoFit/>
          </a:bodyPr>
          <a:lstStyle/>
          <a:p>
            <a:r>
              <a:rPr lang="en-US" sz="4000">
                <a:solidFill>
                  <a:schemeClr val="bg1"/>
                </a:solidFill>
              </a:rPr>
              <a:t>MARC Bibliographic Records</a:t>
            </a:r>
          </a:p>
        </p:txBody>
      </p:sp>
    </p:spTree>
    <p:extLst>
      <p:ext uri="{BB962C8B-B14F-4D97-AF65-F5344CB8AC3E}">
        <p14:creationId xmlns:p14="http://schemas.microsoft.com/office/powerpoint/2010/main" val="375187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0D41-BB62-12BF-CCDA-44B53460F312}"/>
              </a:ext>
            </a:extLst>
          </p:cNvPr>
          <p:cNvSpPr>
            <a:spLocks noGrp="1"/>
          </p:cNvSpPr>
          <p:nvPr>
            <p:ph type="title"/>
          </p:nvPr>
        </p:nvSpPr>
        <p:spPr/>
        <p:txBody>
          <a:bodyPr/>
          <a:lstStyle/>
          <a:p>
            <a:r>
              <a:rPr lang="en-US"/>
              <a:t>490/440</a:t>
            </a:r>
          </a:p>
        </p:txBody>
      </p:sp>
      <p:sp>
        <p:nvSpPr>
          <p:cNvPr id="3" name="Content Placeholder 2">
            <a:extLst>
              <a:ext uri="{FF2B5EF4-FFF2-40B4-BE49-F238E27FC236}">
                <a16:creationId xmlns:a16="http://schemas.microsoft.com/office/drawing/2014/main" id="{DF87EA90-94CA-6667-B62B-B83DEB0CE5A0}"/>
              </a:ext>
            </a:extLst>
          </p:cNvPr>
          <p:cNvSpPr>
            <a:spLocks noGrp="1"/>
          </p:cNvSpPr>
          <p:nvPr>
            <p:ph idx="1"/>
          </p:nvPr>
        </p:nvSpPr>
        <p:spPr>
          <a:xfrm>
            <a:off x="838200" y="1730477"/>
            <a:ext cx="10515600" cy="4446485"/>
          </a:xfrm>
        </p:spPr>
        <p:txBody>
          <a:bodyPr/>
          <a:lstStyle/>
          <a:p>
            <a:pPr marL="0" indent="0">
              <a:buNone/>
            </a:pPr>
            <a:r>
              <a:rPr lang="en-US"/>
              <a:t>440 field was used for series under AACR2 rules. If a record contains a 440 instead of a 490 do the following:</a:t>
            </a:r>
          </a:p>
          <a:p>
            <a:r>
              <a:rPr lang="en-US"/>
              <a:t>Change the 440 to 490.</a:t>
            </a:r>
          </a:p>
          <a:p>
            <a:r>
              <a:rPr lang="en-US"/>
              <a:t>Search the authority file to see if traced or untraced.</a:t>
            </a:r>
          </a:p>
          <a:p>
            <a:r>
              <a:rPr lang="en-US"/>
              <a:t>Untraced add a first indicator of 0.</a:t>
            </a:r>
          </a:p>
          <a:p>
            <a:r>
              <a:rPr lang="en-US"/>
              <a:t>Traced add a first indicator of 1 and add an appropriate 8XX field using the form of the name found in the 1XX field of the authority record.</a:t>
            </a:r>
          </a:p>
          <a:p>
            <a:pPr marL="0" indent="0">
              <a:buNone/>
            </a:pPr>
            <a:endParaRPr lang="en-US"/>
          </a:p>
        </p:txBody>
      </p:sp>
      <p:sp>
        <p:nvSpPr>
          <p:cNvPr id="5" name="TextBox 4">
            <a:extLst>
              <a:ext uri="{FF2B5EF4-FFF2-40B4-BE49-F238E27FC236}">
                <a16:creationId xmlns:a16="http://schemas.microsoft.com/office/drawing/2014/main" id="{C3C97E53-A8E2-F8F1-96AC-E70AF4DB3B0D}"/>
              </a:ext>
            </a:extLst>
          </p:cNvPr>
          <p:cNvSpPr txBox="1"/>
          <p:nvPr/>
        </p:nvSpPr>
        <p:spPr>
          <a:xfrm>
            <a:off x="240030" y="0"/>
            <a:ext cx="9059418" cy="707886"/>
          </a:xfrm>
          <a:prstGeom prst="rect">
            <a:avLst/>
          </a:prstGeom>
          <a:noFill/>
        </p:spPr>
        <p:txBody>
          <a:bodyPr wrap="square">
            <a:spAutoFit/>
          </a:bodyPr>
          <a:lstStyle/>
          <a:p>
            <a:r>
              <a:rPr lang="en-US" sz="4000">
                <a:solidFill>
                  <a:schemeClr val="bg1"/>
                </a:solidFill>
              </a:rPr>
              <a:t>MARC Bibliographic Records</a:t>
            </a:r>
          </a:p>
        </p:txBody>
      </p:sp>
    </p:spTree>
    <p:extLst>
      <p:ext uri="{BB962C8B-B14F-4D97-AF65-F5344CB8AC3E}">
        <p14:creationId xmlns:p14="http://schemas.microsoft.com/office/powerpoint/2010/main" val="316047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4C89A7-7CCE-59D7-9F61-5F080BC2E5EF}"/>
              </a:ext>
            </a:extLst>
          </p:cNvPr>
          <p:cNvPicPr>
            <a:picLocks noChangeAspect="1"/>
          </p:cNvPicPr>
          <p:nvPr/>
        </p:nvPicPr>
        <p:blipFill>
          <a:blip r:embed="rId3"/>
          <a:stretch>
            <a:fillRect/>
          </a:stretch>
        </p:blipFill>
        <p:spPr>
          <a:xfrm>
            <a:off x="2242599" y="2319182"/>
            <a:ext cx="7706801" cy="2219635"/>
          </a:xfrm>
          <a:prstGeom prst="rect">
            <a:avLst/>
          </a:prstGeom>
        </p:spPr>
      </p:pic>
      <p:sp>
        <p:nvSpPr>
          <p:cNvPr id="2" name="TextBox 1">
            <a:extLst>
              <a:ext uri="{FF2B5EF4-FFF2-40B4-BE49-F238E27FC236}">
                <a16:creationId xmlns:a16="http://schemas.microsoft.com/office/drawing/2014/main" id="{F306C032-983E-71C2-C877-B3F94ABC0277}"/>
              </a:ext>
            </a:extLst>
          </p:cNvPr>
          <p:cNvSpPr txBox="1"/>
          <p:nvPr/>
        </p:nvSpPr>
        <p:spPr>
          <a:xfrm>
            <a:off x="1314836" y="502427"/>
            <a:ext cx="95390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ea typeface="Calibri"/>
                <a:cs typeface="Calibri"/>
              </a:rPr>
              <a:t>Fixed fields in SARs</a:t>
            </a:r>
            <a:endParaRPr lang="en-US" sz="4000"/>
          </a:p>
        </p:txBody>
      </p:sp>
    </p:spTree>
    <p:extLst>
      <p:ext uri="{BB962C8B-B14F-4D97-AF65-F5344CB8AC3E}">
        <p14:creationId xmlns:p14="http://schemas.microsoft.com/office/powerpoint/2010/main" val="662985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8F3641-9677-DFD9-00BE-DAA321F3E4CB}"/>
              </a:ext>
            </a:extLst>
          </p:cNvPr>
          <p:cNvPicPr>
            <a:picLocks noChangeAspect="1"/>
          </p:cNvPicPr>
          <p:nvPr/>
        </p:nvPicPr>
        <p:blipFill>
          <a:blip r:embed="rId2"/>
          <a:stretch>
            <a:fillRect/>
          </a:stretch>
        </p:blipFill>
        <p:spPr>
          <a:xfrm>
            <a:off x="2415319" y="520862"/>
            <a:ext cx="7706801" cy="2219635"/>
          </a:xfrm>
          <a:prstGeom prst="rect">
            <a:avLst/>
          </a:prstGeom>
        </p:spPr>
      </p:pic>
      <p:pic>
        <p:nvPicPr>
          <p:cNvPr id="5" name="Picture 4">
            <a:extLst>
              <a:ext uri="{FF2B5EF4-FFF2-40B4-BE49-F238E27FC236}">
                <a16:creationId xmlns:a16="http://schemas.microsoft.com/office/drawing/2014/main" id="{569683B1-B0D9-A288-B6F2-B962F5946EEC}"/>
              </a:ext>
            </a:extLst>
          </p:cNvPr>
          <p:cNvPicPr>
            <a:picLocks noChangeAspect="1"/>
          </p:cNvPicPr>
          <p:nvPr/>
        </p:nvPicPr>
        <p:blipFill>
          <a:blip r:embed="rId3"/>
          <a:srcRect b="3188"/>
          <a:stretch/>
        </p:blipFill>
        <p:spPr>
          <a:xfrm>
            <a:off x="1680213" y="2549223"/>
            <a:ext cx="8880211" cy="3322660"/>
          </a:xfrm>
          <a:prstGeom prst="rect">
            <a:avLst/>
          </a:prstGeom>
        </p:spPr>
      </p:pic>
      <p:sp>
        <p:nvSpPr>
          <p:cNvPr id="2" name="Oval 1">
            <a:extLst>
              <a:ext uri="{FF2B5EF4-FFF2-40B4-BE49-F238E27FC236}">
                <a16:creationId xmlns:a16="http://schemas.microsoft.com/office/drawing/2014/main" id="{36191F82-86DA-A458-5596-D6C7A4E195CF}"/>
              </a:ext>
            </a:extLst>
          </p:cNvPr>
          <p:cNvSpPr/>
          <p:nvPr/>
        </p:nvSpPr>
        <p:spPr>
          <a:xfrm>
            <a:off x="2529991" y="1801178"/>
            <a:ext cx="1333217" cy="317241"/>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236968"/>
      </p:ext>
    </p:extLst>
  </p:cSld>
  <p:clrMapOvr>
    <a:masterClrMapping/>
  </p:clrMapOvr>
</p:sld>
</file>

<file path=ppt/theme/theme1.xml><?xml version="1.0" encoding="utf-8"?>
<a:theme xmlns:a="http://schemas.openxmlformats.org/drawingml/2006/main" name="SHARE Template 1">
  <a:themeElements>
    <a:clrScheme name="SHARE Colors">
      <a:dk1>
        <a:srgbClr val="000000"/>
      </a:dk1>
      <a:lt1>
        <a:srgbClr val="FFFFFF"/>
      </a:lt1>
      <a:dk2>
        <a:srgbClr val="E4E4E4"/>
      </a:dk2>
      <a:lt2>
        <a:srgbClr val="7C4081"/>
      </a:lt2>
      <a:accent1>
        <a:srgbClr val="BEA0C0"/>
      </a:accent1>
      <a:accent2>
        <a:srgbClr val="8998B2"/>
      </a:accent2>
      <a:accent3>
        <a:srgbClr val="133064"/>
      </a:accent3>
      <a:accent4>
        <a:srgbClr val="DECFE0"/>
      </a:accent4>
      <a:accent5>
        <a:srgbClr val="999999"/>
      </a:accent5>
      <a:accent6>
        <a:srgbClr val="CCCCCC"/>
      </a:accent6>
      <a:hlink>
        <a:srgbClr val="C4CBD8"/>
      </a:hlink>
      <a:folHlink>
        <a:srgbClr val="E6E6E6"/>
      </a:folHlink>
    </a:clrScheme>
    <a:fontScheme name="SHARE Fonts">
      <a:majorFont>
        <a:latin typeface="Sansation"/>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RE Theme 2" id="{2C88257E-2E3C-46C0-A772-71621C2A4679}" vid="{23C1D2CC-E69B-42E3-9033-603076830384}"/>
    </a:ext>
  </a:extLst>
</a:theme>
</file>

<file path=ppt/theme/theme2.xml><?xml version="1.0" encoding="utf-8"?>
<a:theme xmlns:a="http://schemas.openxmlformats.org/drawingml/2006/main" name="SHARE Template 2">
  <a:themeElements>
    <a:clrScheme name="SHARE Colors">
      <a:dk1>
        <a:srgbClr val="000000"/>
      </a:dk1>
      <a:lt1>
        <a:srgbClr val="FFFFFF"/>
      </a:lt1>
      <a:dk2>
        <a:srgbClr val="E4E4E4"/>
      </a:dk2>
      <a:lt2>
        <a:srgbClr val="7C4081"/>
      </a:lt2>
      <a:accent1>
        <a:srgbClr val="BEA0C0"/>
      </a:accent1>
      <a:accent2>
        <a:srgbClr val="8998B2"/>
      </a:accent2>
      <a:accent3>
        <a:srgbClr val="133064"/>
      </a:accent3>
      <a:accent4>
        <a:srgbClr val="DECFE0"/>
      </a:accent4>
      <a:accent5>
        <a:srgbClr val="999999"/>
      </a:accent5>
      <a:accent6>
        <a:srgbClr val="CCCCCC"/>
      </a:accent6>
      <a:hlink>
        <a:srgbClr val="C4CBD8"/>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RE Theme 2" id="{2C88257E-2E3C-46C0-A772-71621C2A4679}" vid="{BE18180C-36C2-4848-B751-55C265B4C5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88A0AF3F452E4A8468F921C2E70FD5" ma:contentTypeVersion="18" ma:contentTypeDescription="Create a new document." ma:contentTypeScope="" ma:versionID="6eadd0a614cf583edb16759f77a2d3fc">
  <xsd:schema xmlns:xsd="http://www.w3.org/2001/XMLSchema" xmlns:xs="http://www.w3.org/2001/XMLSchema" xmlns:p="http://schemas.microsoft.com/office/2006/metadata/properties" xmlns:ns2="e58fe311-2a7f-4221-893c-568fb6b678c8" xmlns:ns3="84d48c8c-f8ed-451c-8aad-60bc72e5e60d" targetNamespace="http://schemas.microsoft.com/office/2006/metadata/properties" ma:root="true" ma:fieldsID="5c1febd6dd4dac8c45c60aa7e0ba39fb" ns2:_="" ns3:_="">
    <xsd:import namespace="e58fe311-2a7f-4221-893c-568fb6b678c8"/>
    <xsd:import namespace="84d48c8c-f8ed-451c-8aad-60bc72e5e6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fe311-2a7f-4221-893c-568fb6b678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6ab139-beac-4a0c-b3a9-d02764f68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d48c8c-f8ed-451c-8aad-60bc72e5e60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d6324e9-d268-482f-9a17-af8dd9c06daf}" ma:internalName="TaxCatchAll" ma:showField="CatchAllData" ma:web="84d48c8c-f8ed-451c-8aad-60bc72e5e6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58fe311-2a7f-4221-893c-568fb6b678c8">
      <Terms xmlns="http://schemas.microsoft.com/office/infopath/2007/PartnerControls"/>
    </lcf76f155ced4ddcb4097134ff3c332f>
    <TaxCatchAll xmlns="84d48c8c-f8ed-451c-8aad-60bc72e5e60d" xsi:nil="true"/>
  </documentManagement>
</p:properties>
</file>

<file path=customXml/itemProps1.xml><?xml version="1.0" encoding="utf-8"?>
<ds:datastoreItem xmlns:ds="http://schemas.openxmlformats.org/officeDocument/2006/customXml" ds:itemID="{3EB47D43-6CBE-4592-9A36-1E095B70E1CD}">
  <ds:schemaRefs>
    <ds:schemaRef ds:uri="84d48c8c-f8ed-451c-8aad-60bc72e5e60d"/>
    <ds:schemaRef ds:uri="e58fe311-2a7f-4221-893c-568fb6b678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29FAE89-41AC-4C57-B28C-7231C609F1AD}">
  <ds:schemaRefs>
    <ds:schemaRef ds:uri="http://schemas.microsoft.com/sharepoint/v3/contenttype/forms"/>
  </ds:schemaRefs>
</ds:datastoreItem>
</file>

<file path=customXml/itemProps3.xml><?xml version="1.0" encoding="utf-8"?>
<ds:datastoreItem xmlns:ds="http://schemas.openxmlformats.org/officeDocument/2006/customXml" ds:itemID="{28268D34-F7EB-4B33-9C91-102CEE999A05}">
  <ds:schemaRefs>
    <ds:schemaRef ds:uri="84d48c8c-f8ed-451c-8aad-60bc72e5e60d"/>
    <ds:schemaRef ds:uri="e58fe311-2a7f-4221-893c-568fb6b678c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SHARE Presentation Template</Template>
  <TotalTime>0</TotalTime>
  <Words>1605</Words>
  <Application>Microsoft Office PowerPoint</Application>
  <PresentationFormat>Widescreen</PresentationFormat>
  <Paragraphs>157</Paragraphs>
  <Slides>33</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Aptos</vt:lpstr>
      <vt:lpstr>Arial</vt:lpstr>
      <vt:lpstr>Calibri</vt:lpstr>
      <vt:lpstr>Helvetica</vt:lpstr>
      <vt:lpstr>Helvetica CE</vt:lpstr>
      <vt:lpstr>Sansation</vt:lpstr>
      <vt:lpstr>SHARE Template 1</vt:lpstr>
      <vt:lpstr>SHARE Template 2</vt:lpstr>
      <vt:lpstr>Series</vt:lpstr>
      <vt:lpstr>What is a series?</vt:lpstr>
      <vt:lpstr>Examining a book to find series titles/phrases</vt:lpstr>
      <vt:lpstr>What if the series appears in variant phrasing?</vt:lpstr>
      <vt:lpstr>Creating Series Authority Records</vt:lpstr>
      <vt:lpstr>MARC tag 490 - transcribed directly from item</vt:lpstr>
      <vt:lpstr>490/440</vt:lpstr>
      <vt:lpstr>PowerPoint Presentation</vt:lpstr>
      <vt:lpstr>PowerPoint Presentation</vt:lpstr>
      <vt:lpstr>PowerPoint Presentation</vt:lpstr>
      <vt:lpstr>PowerPoint Presentation</vt:lpstr>
      <vt:lpstr>PowerPoint Presentation</vt:lpstr>
      <vt:lpstr>PowerPoint Presentation</vt:lpstr>
      <vt:lpstr>1XX fields: SAR to Bib Record View</vt:lpstr>
      <vt:lpstr>1XX fields: SAR to Bib Record View</vt:lpstr>
      <vt:lpstr>SAR: 642 Field</vt:lpstr>
      <vt:lpstr>SAR: 645 Field</vt:lpstr>
      <vt:lpstr>SAR: 667 Field</vt:lpstr>
      <vt:lpstr>SAR: 670 Field</vt:lpstr>
      <vt:lpstr>Types of series</vt:lpstr>
      <vt:lpstr>Author/Title </vt:lpstr>
      <vt:lpstr>Types of series</vt:lpstr>
      <vt:lpstr>Title</vt:lpstr>
      <vt:lpstr>PowerPoint Presentation</vt:lpstr>
      <vt:lpstr>Untraced series</vt:lpstr>
      <vt:lpstr>Numbered vs unnumbered series</vt:lpstr>
      <vt:lpstr>PowerPoint Presentation</vt:lpstr>
      <vt:lpstr>PowerPoint Presentation</vt:lpstr>
      <vt:lpstr>Qualified series vs Unqualified series</vt:lpstr>
      <vt:lpstr>Qualified series vs Unqualified series</vt:lpstr>
      <vt:lpstr>Audiobook authority records</vt:lpstr>
      <vt:lpstr>Audiobook authority records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Jace Cook</dc:creator>
  <cp:lastModifiedBy>Linda Johnson</cp:lastModifiedBy>
  <cp:revision>1</cp:revision>
  <dcterms:created xsi:type="dcterms:W3CDTF">2022-11-30T17:23:40Z</dcterms:created>
  <dcterms:modified xsi:type="dcterms:W3CDTF">2025-05-13T14:11:14Z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0x010100F388A0AF3F452E4A8468F921C2E70FD5</vt:lpwstr>
  </property>
  <property fmtid="{D5CDD505-2E9C-101B-9397-08002B2CF9AE}" pid="3" name="MediaServiceImageTags">
    <vt:lpwstr/>
  </property>
</Properties>
</file>