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33"/>
  </p:notesMasterIdLst>
  <p:sldIdLst>
    <p:sldId id="257" r:id="rId6"/>
    <p:sldId id="268" r:id="rId7"/>
    <p:sldId id="267" r:id="rId8"/>
    <p:sldId id="270" r:id="rId9"/>
    <p:sldId id="271" r:id="rId10"/>
    <p:sldId id="269" r:id="rId11"/>
    <p:sldId id="290" r:id="rId12"/>
    <p:sldId id="291" r:id="rId13"/>
    <p:sldId id="292" r:id="rId14"/>
    <p:sldId id="274" r:id="rId15"/>
    <p:sldId id="272" r:id="rId16"/>
    <p:sldId id="273" r:id="rId17"/>
    <p:sldId id="289" r:id="rId18"/>
    <p:sldId id="288" r:id="rId19"/>
    <p:sldId id="282" r:id="rId20"/>
    <p:sldId id="283" r:id="rId21"/>
    <p:sldId id="287" r:id="rId22"/>
    <p:sldId id="285" r:id="rId23"/>
    <p:sldId id="280" r:id="rId24"/>
    <p:sldId id="258" r:id="rId25"/>
    <p:sldId id="259" r:id="rId26"/>
    <p:sldId id="261" r:id="rId27"/>
    <p:sldId id="262" r:id="rId28"/>
    <p:sldId id="263" r:id="rId29"/>
    <p:sldId id="264" r:id="rId30"/>
    <p:sldId id="266" r:id="rId31"/>
    <p:sldId id="2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99F57-B41D-4610-AC56-36B2DA16C21F}" v="105" dt="2026-01-13T19:25:59.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696" y="53"/>
      </p:cViewPr>
      <p:guideLst/>
    </p:cSldViewPr>
  </p:slideViewPr>
  <p:notesTextViewPr>
    <p:cViewPr>
      <p:scale>
        <a:sx n="1" d="1"/>
        <a:sy n="1" d="1"/>
      </p:scale>
      <p:origin x="0" y="0"/>
    </p:cViewPr>
  </p:notesTextViewPr>
  <p:notesViewPr>
    <p:cSldViewPr snapToGrid="0">
      <p:cViewPr varScale="1">
        <p:scale>
          <a:sx n="68" d="100"/>
          <a:sy n="68" d="100"/>
        </p:scale>
        <p:origin x="340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Johnson" userId="d38c96b4-9687-4f5f-8970-b6d0314baf2c" providerId="ADAL" clId="{17B296D8-F92C-485F-BB5B-45AA2B92BE2C}"/>
    <pc:docChg chg="undo custSel addSld delSld modSld sldOrd">
      <pc:chgData name="Linda Johnson" userId="d38c96b4-9687-4f5f-8970-b6d0314baf2c" providerId="ADAL" clId="{17B296D8-F92C-485F-BB5B-45AA2B92BE2C}" dt="2026-01-15T15:43:00.414" v="6707" actId="20577"/>
      <pc:docMkLst>
        <pc:docMk/>
      </pc:docMkLst>
      <pc:sldChg chg="modSp new mod">
        <pc:chgData name="Linda Johnson" userId="d38c96b4-9687-4f5f-8970-b6d0314baf2c" providerId="ADAL" clId="{17B296D8-F92C-485F-BB5B-45AA2B92BE2C}" dt="2026-01-08T14:56:19.600" v="262" actId="20577"/>
        <pc:sldMkLst>
          <pc:docMk/>
          <pc:sldMk cId="2058714603" sldId="257"/>
        </pc:sldMkLst>
        <pc:spChg chg="mod">
          <ac:chgData name="Linda Johnson" userId="d38c96b4-9687-4f5f-8970-b6d0314baf2c" providerId="ADAL" clId="{17B296D8-F92C-485F-BB5B-45AA2B92BE2C}" dt="2026-01-08T14:54:59.809" v="169" actId="27636"/>
          <ac:spMkLst>
            <pc:docMk/>
            <pc:sldMk cId="2058714603" sldId="257"/>
            <ac:spMk id="2" creationId="{F6D12425-A31E-4FF7-17A5-21F0D0FD5171}"/>
          </ac:spMkLst>
        </pc:spChg>
        <pc:spChg chg="mod">
          <ac:chgData name="Linda Johnson" userId="d38c96b4-9687-4f5f-8970-b6d0314baf2c" providerId="ADAL" clId="{17B296D8-F92C-485F-BB5B-45AA2B92BE2C}" dt="2026-01-08T14:55:17.766" v="213" actId="20577"/>
          <ac:spMkLst>
            <pc:docMk/>
            <pc:sldMk cId="2058714603" sldId="257"/>
            <ac:spMk id="3" creationId="{6A12F66A-9A61-6410-FABE-E2DE08A191A6}"/>
          </ac:spMkLst>
        </pc:spChg>
        <pc:spChg chg="mod">
          <ac:chgData name="Linda Johnson" userId="d38c96b4-9687-4f5f-8970-b6d0314baf2c" providerId="ADAL" clId="{17B296D8-F92C-485F-BB5B-45AA2B92BE2C}" dt="2026-01-08T14:56:19.600" v="262" actId="20577"/>
          <ac:spMkLst>
            <pc:docMk/>
            <pc:sldMk cId="2058714603" sldId="257"/>
            <ac:spMk id="4" creationId="{7E92B950-2102-B72F-936D-E1F8C22D1BB6}"/>
          </ac:spMkLst>
        </pc:spChg>
      </pc:sldChg>
      <pc:sldChg chg="addSp delSp modSp new mod">
        <pc:chgData name="Linda Johnson" userId="d38c96b4-9687-4f5f-8970-b6d0314baf2c" providerId="ADAL" clId="{17B296D8-F92C-485F-BB5B-45AA2B92BE2C}" dt="2026-01-09T15:23:09.296" v="2435" actId="1076"/>
        <pc:sldMkLst>
          <pc:docMk/>
          <pc:sldMk cId="1326571842" sldId="258"/>
        </pc:sldMkLst>
        <pc:spChg chg="mod">
          <ac:chgData name="Linda Johnson" userId="d38c96b4-9687-4f5f-8970-b6d0314baf2c" providerId="ADAL" clId="{17B296D8-F92C-485F-BB5B-45AA2B92BE2C}" dt="2026-01-08T14:59:40.226" v="300" actId="20577"/>
          <ac:spMkLst>
            <pc:docMk/>
            <pc:sldMk cId="1326571842" sldId="258"/>
            <ac:spMk id="2" creationId="{FEB8A5C1-A977-2B7E-1C3C-AB23A2C88E02}"/>
          </ac:spMkLst>
        </pc:spChg>
        <pc:spChg chg="add mod">
          <ac:chgData name="Linda Johnson" userId="d38c96b4-9687-4f5f-8970-b6d0314baf2c" providerId="ADAL" clId="{17B296D8-F92C-485F-BB5B-45AA2B92BE2C}" dt="2026-01-08T17:19:10.434" v="1259" actId="20577"/>
          <ac:spMkLst>
            <pc:docMk/>
            <pc:sldMk cId="1326571842" sldId="258"/>
            <ac:spMk id="7" creationId="{9AF019D4-BBCB-F936-6EAA-DE6EDCA916F0}"/>
          </ac:spMkLst>
        </pc:spChg>
        <pc:picChg chg="add mod">
          <ac:chgData name="Linda Johnson" userId="d38c96b4-9687-4f5f-8970-b6d0314baf2c" providerId="ADAL" clId="{17B296D8-F92C-485F-BB5B-45AA2B92BE2C}" dt="2026-01-09T15:23:09.296" v="2435" actId="1076"/>
          <ac:picMkLst>
            <pc:docMk/>
            <pc:sldMk cId="1326571842" sldId="258"/>
            <ac:picMk id="6" creationId="{D0827A47-B242-2291-2AFA-B148F06A433F}"/>
          </ac:picMkLst>
        </pc:picChg>
      </pc:sldChg>
      <pc:sldChg chg="addSp delSp modSp new mod ord">
        <pc:chgData name="Linda Johnson" userId="d38c96b4-9687-4f5f-8970-b6d0314baf2c" providerId="ADAL" clId="{17B296D8-F92C-485F-BB5B-45AA2B92BE2C}" dt="2026-01-08T18:26:42.749" v="1750"/>
        <pc:sldMkLst>
          <pc:docMk/>
          <pc:sldMk cId="3036627717" sldId="259"/>
        </pc:sldMkLst>
        <pc:spChg chg="mod">
          <ac:chgData name="Linda Johnson" userId="d38c96b4-9687-4f5f-8970-b6d0314baf2c" providerId="ADAL" clId="{17B296D8-F92C-485F-BB5B-45AA2B92BE2C}" dt="2026-01-08T15:01:40.155" v="349" actId="27636"/>
          <ac:spMkLst>
            <pc:docMk/>
            <pc:sldMk cId="3036627717" sldId="259"/>
            <ac:spMk id="3" creationId="{BEC7FECD-109A-1EA7-C4C2-227394E6A610}"/>
          </ac:spMkLst>
        </pc:spChg>
        <pc:picChg chg="add mod">
          <ac:chgData name="Linda Johnson" userId="d38c96b4-9687-4f5f-8970-b6d0314baf2c" providerId="ADAL" clId="{17B296D8-F92C-485F-BB5B-45AA2B92BE2C}" dt="2026-01-08T15:00:55.386" v="303" actId="1076"/>
          <ac:picMkLst>
            <pc:docMk/>
            <pc:sldMk cId="3036627717" sldId="259"/>
            <ac:picMk id="4" creationId="{3992DA7A-0458-19F4-E2B4-C684FB9E9F83}"/>
          </ac:picMkLst>
        </pc:picChg>
      </pc:sldChg>
      <pc:sldChg chg="addSp delSp modSp new mod">
        <pc:chgData name="Linda Johnson" userId="d38c96b4-9687-4f5f-8970-b6d0314baf2c" providerId="ADAL" clId="{17B296D8-F92C-485F-BB5B-45AA2B92BE2C}" dt="2026-01-08T17:17:24.976" v="1233" actId="1076"/>
        <pc:sldMkLst>
          <pc:docMk/>
          <pc:sldMk cId="2572026352" sldId="261"/>
        </pc:sldMkLst>
        <pc:spChg chg="mod">
          <ac:chgData name="Linda Johnson" userId="d38c96b4-9687-4f5f-8970-b6d0314baf2c" providerId="ADAL" clId="{17B296D8-F92C-485F-BB5B-45AA2B92BE2C}" dt="2026-01-08T15:22:18.983" v="584" actId="1076"/>
          <ac:spMkLst>
            <pc:docMk/>
            <pc:sldMk cId="2572026352" sldId="261"/>
            <ac:spMk id="2" creationId="{80DF1797-0041-AFF8-32C9-FDB616EE4888}"/>
          </ac:spMkLst>
        </pc:spChg>
        <pc:spChg chg="mod">
          <ac:chgData name="Linda Johnson" userId="d38c96b4-9687-4f5f-8970-b6d0314baf2c" providerId="ADAL" clId="{17B296D8-F92C-485F-BB5B-45AA2B92BE2C}" dt="2026-01-08T15:07:01.415" v="519" actId="20577"/>
          <ac:spMkLst>
            <pc:docMk/>
            <pc:sldMk cId="2572026352" sldId="261"/>
            <ac:spMk id="3" creationId="{00F7B25C-FC00-7943-18F1-DA9E11B6200E}"/>
          </ac:spMkLst>
        </pc:spChg>
        <pc:spChg chg="mod">
          <ac:chgData name="Linda Johnson" userId="d38c96b4-9687-4f5f-8970-b6d0314baf2c" providerId="ADAL" clId="{17B296D8-F92C-485F-BB5B-45AA2B92BE2C}" dt="2026-01-08T15:06:51.967" v="513" actId="20577"/>
          <ac:spMkLst>
            <pc:docMk/>
            <pc:sldMk cId="2572026352" sldId="261"/>
            <ac:spMk id="5" creationId="{1EB3D3EF-0EB2-49C5-FDCA-17BFB7F0ADB5}"/>
          </ac:spMkLst>
        </pc:spChg>
        <pc:spChg chg="add mod">
          <ac:chgData name="Linda Johnson" userId="d38c96b4-9687-4f5f-8970-b6d0314baf2c" providerId="ADAL" clId="{17B296D8-F92C-485F-BB5B-45AA2B92BE2C}" dt="2026-01-08T17:17:24.976" v="1233" actId="1076"/>
          <ac:spMkLst>
            <pc:docMk/>
            <pc:sldMk cId="2572026352" sldId="261"/>
            <ac:spMk id="9" creationId="{010FE0D0-6872-2AD9-C8A6-72201DD584A0}"/>
          </ac:spMkLst>
        </pc:spChg>
        <pc:picChg chg="add mod">
          <ac:chgData name="Linda Johnson" userId="d38c96b4-9687-4f5f-8970-b6d0314baf2c" providerId="ADAL" clId="{17B296D8-F92C-485F-BB5B-45AA2B92BE2C}" dt="2026-01-08T15:04:55.188" v="417"/>
          <ac:picMkLst>
            <pc:docMk/>
            <pc:sldMk cId="2572026352" sldId="261"/>
            <ac:picMk id="7" creationId="{E837BF45-37FC-8C2D-C447-85D3C752AA67}"/>
          </ac:picMkLst>
        </pc:picChg>
        <pc:picChg chg="add mod">
          <ac:chgData name="Linda Johnson" userId="d38c96b4-9687-4f5f-8970-b6d0314baf2c" providerId="ADAL" clId="{17B296D8-F92C-485F-BB5B-45AA2B92BE2C}" dt="2026-01-08T15:06:14.494" v="461"/>
          <ac:picMkLst>
            <pc:docMk/>
            <pc:sldMk cId="2572026352" sldId="261"/>
            <ac:picMk id="8" creationId="{210B96DF-AEB9-5396-E739-ADC40C0BA166}"/>
          </ac:picMkLst>
        </pc:picChg>
      </pc:sldChg>
      <pc:sldChg chg="addSp delSp modSp new mod">
        <pc:chgData name="Linda Johnson" userId="d38c96b4-9687-4f5f-8970-b6d0314baf2c" providerId="ADAL" clId="{17B296D8-F92C-485F-BB5B-45AA2B92BE2C}" dt="2026-01-08T17:17:41.585" v="1234"/>
        <pc:sldMkLst>
          <pc:docMk/>
          <pc:sldMk cId="3480849255" sldId="262"/>
        </pc:sldMkLst>
        <pc:spChg chg="mod">
          <ac:chgData name="Linda Johnson" userId="d38c96b4-9687-4f5f-8970-b6d0314baf2c" providerId="ADAL" clId="{17B296D8-F92C-485F-BB5B-45AA2B92BE2C}" dt="2026-01-08T15:09:25.194" v="569" actId="20577"/>
          <ac:spMkLst>
            <pc:docMk/>
            <pc:sldMk cId="3480849255" sldId="262"/>
            <ac:spMk id="2" creationId="{6BBA3A5D-AE4C-1506-D342-E66A56CC07F0}"/>
          </ac:spMkLst>
        </pc:spChg>
        <pc:spChg chg="add mod">
          <ac:chgData name="Linda Johnson" userId="d38c96b4-9687-4f5f-8970-b6d0314baf2c" providerId="ADAL" clId="{17B296D8-F92C-485F-BB5B-45AA2B92BE2C}" dt="2026-01-08T17:17:41.585" v="1234"/>
          <ac:spMkLst>
            <pc:docMk/>
            <pc:sldMk cId="3480849255" sldId="262"/>
            <ac:spMk id="5" creationId="{09E87AC0-6726-BAB7-32F4-ABD130B8FA4C}"/>
          </ac:spMkLst>
        </pc:spChg>
        <pc:picChg chg="add mod modCrop">
          <ac:chgData name="Linda Johnson" userId="d38c96b4-9687-4f5f-8970-b6d0314baf2c" providerId="ADAL" clId="{17B296D8-F92C-485F-BB5B-45AA2B92BE2C}" dt="2026-01-08T15:08:42.669" v="529" actId="14100"/>
          <ac:picMkLst>
            <pc:docMk/>
            <pc:sldMk cId="3480849255" sldId="262"/>
            <ac:picMk id="4" creationId="{77FB5FE5-C97E-1308-B999-2BFD7381EA62}"/>
          </ac:picMkLst>
        </pc:picChg>
      </pc:sldChg>
      <pc:sldChg chg="addSp modSp new mod">
        <pc:chgData name="Linda Johnson" userId="d38c96b4-9687-4f5f-8970-b6d0314baf2c" providerId="ADAL" clId="{17B296D8-F92C-485F-BB5B-45AA2B92BE2C}" dt="2026-01-08T17:18:06.021" v="1239" actId="1076"/>
        <pc:sldMkLst>
          <pc:docMk/>
          <pc:sldMk cId="733049221" sldId="263"/>
        </pc:sldMkLst>
        <pc:spChg chg="add mod">
          <ac:chgData name="Linda Johnson" userId="d38c96b4-9687-4f5f-8970-b6d0314baf2c" providerId="ADAL" clId="{17B296D8-F92C-485F-BB5B-45AA2B92BE2C}" dt="2026-01-08T17:18:06.021" v="1239" actId="1076"/>
          <ac:spMkLst>
            <pc:docMk/>
            <pc:sldMk cId="733049221" sldId="263"/>
            <ac:spMk id="3" creationId="{9CEFBBEC-049E-F659-DE68-80E208B83469}"/>
          </ac:spMkLst>
        </pc:spChg>
        <pc:picChg chg="add mod">
          <ac:chgData name="Linda Johnson" userId="d38c96b4-9687-4f5f-8970-b6d0314baf2c" providerId="ADAL" clId="{17B296D8-F92C-485F-BB5B-45AA2B92BE2C}" dt="2026-01-08T17:17:56.313" v="1237" actId="1076"/>
          <ac:picMkLst>
            <pc:docMk/>
            <pc:sldMk cId="733049221" sldId="263"/>
            <ac:picMk id="2" creationId="{80604DA8-27B5-C142-FD17-54BA61C1BF46}"/>
          </ac:picMkLst>
        </pc:picChg>
      </pc:sldChg>
      <pc:sldChg chg="addSp modSp new mod">
        <pc:chgData name="Linda Johnson" userId="d38c96b4-9687-4f5f-8970-b6d0314baf2c" providerId="ADAL" clId="{17B296D8-F92C-485F-BB5B-45AA2B92BE2C}" dt="2026-01-08T17:18:17.257" v="1242" actId="1076"/>
        <pc:sldMkLst>
          <pc:docMk/>
          <pc:sldMk cId="1342209781" sldId="264"/>
        </pc:sldMkLst>
        <pc:spChg chg="add mod">
          <ac:chgData name="Linda Johnson" userId="d38c96b4-9687-4f5f-8970-b6d0314baf2c" providerId="ADAL" clId="{17B296D8-F92C-485F-BB5B-45AA2B92BE2C}" dt="2026-01-08T17:18:17.257" v="1242" actId="1076"/>
          <ac:spMkLst>
            <pc:docMk/>
            <pc:sldMk cId="1342209781" sldId="264"/>
            <ac:spMk id="3" creationId="{4D536632-A204-AD25-CC68-DBCB22324D1A}"/>
          </ac:spMkLst>
        </pc:spChg>
        <pc:picChg chg="add mod">
          <ac:chgData name="Linda Johnson" userId="d38c96b4-9687-4f5f-8970-b6d0314baf2c" providerId="ADAL" clId="{17B296D8-F92C-485F-BB5B-45AA2B92BE2C}" dt="2026-01-08T15:10:52.893" v="579" actId="14100"/>
          <ac:picMkLst>
            <pc:docMk/>
            <pc:sldMk cId="1342209781" sldId="264"/>
            <ac:picMk id="2" creationId="{CD982CDF-9914-D6A5-24A1-615A31C5DD2D}"/>
          </ac:picMkLst>
        </pc:picChg>
      </pc:sldChg>
      <pc:sldChg chg="addSp modSp add mod ord">
        <pc:chgData name="Linda Johnson" userId="d38c96b4-9687-4f5f-8970-b6d0314baf2c" providerId="ADAL" clId="{17B296D8-F92C-485F-BB5B-45AA2B92BE2C}" dt="2026-01-13T19:24:18.961" v="6553" actId="14861"/>
        <pc:sldMkLst>
          <pc:docMk/>
          <pc:sldMk cId="1395609666" sldId="266"/>
        </pc:sldMkLst>
        <pc:spChg chg="mod">
          <ac:chgData name="Linda Johnson" userId="d38c96b4-9687-4f5f-8970-b6d0314baf2c" providerId="ADAL" clId="{17B296D8-F92C-485F-BB5B-45AA2B92BE2C}" dt="2026-01-13T19:23:31.858" v="6551" actId="207"/>
          <ac:spMkLst>
            <pc:docMk/>
            <pc:sldMk cId="1395609666" sldId="266"/>
            <ac:spMk id="3" creationId="{8A221EDD-3779-84E4-8F91-6BABC11537C3}"/>
          </ac:spMkLst>
        </pc:spChg>
        <pc:picChg chg="mod">
          <ac:chgData name="Linda Johnson" userId="d38c96b4-9687-4f5f-8970-b6d0314baf2c" providerId="ADAL" clId="{17B296D8-F92C-485F-BB5B-45AA2B92BE2C}" dt="2026-01-13T19:24:18.961" v="6553" actId="14861"/>
          <ac:picMkLst>
            <pc:docMk/>
            <pc:sldMk cId="1395609666" sldId="266"/>
            <ac:picMk id="5" creationId="{4FB3C4D0-EF5D-8F81-15F3-F35E68616E4B}"/>
          </ac:picMkLst>
        </pc:picChg>
        <pc:picChg chg="add mod">
          <ac:chgData name="Linda Johnson" userId="d38c96b4-9687-4f5f-8970-b6d0314baf2c" providerId="ADAL" clId="{17B296D8-F92C-485F-BB5B-45AA2B92BE2C}" dt="2026-01-13T19:22:41.226" v="6541" actId="1076"/>
          <ac:picMkLst>
            <pc:docMk/>
            <pc:sldMk cId="1395609666" sldId="266"/>
            <ac:picMk id="6" creationId="{39CB5BEE-E014-3833-87EC-1E5DD60D5E12}"/>
          </ac:picMkLst>
        </pc:picChg>
      </pc:sldChg>
      <pc:sldChg chg="modSp new mod">
        <pc:chgData name="Linda Johnson" userId="d38c96b4-9687-4f5f-8970-b6d0314baf2c" providerId="ADAL" clId="{17B296D8-F92C-485F-BB5B-45AA2B92BE2C}" dt="2026-01-13T19:26:09.988" v="6646" actId="20577"/>
        <pc:sldMkLst>
          <pc:docMk/>
          <pc:sldMk cId="2805836994" sldId="267"/>
        </pc:sldMkLst>
        <pc:spChg chg="mod">
          <ac:chgData name="Linda Johnson" userId="d38c96b4-9687-4f5f-8970-b6d0314baf2c" providerId="ADAL" clId="{17B296D8-F92C-485F-BB5B-45AA2B92BE2C}" dt="2026-01-08T15:40:39.518" v="774" actId="20577"/>
          <ac:spMkLst>
            <pc:docMk/>
            <pc:sldMk cId="2805836994" sldId="267"/>
            <ac:spMk id="2" creationId="{806BF54D-5834-629B-3FB8-2A57FAFE935F}"/>
          </ac:spMkLst>
        </pc:spChg>
        <pc:spChg chg="mod">
          <ac:chgData name="Linda Johnson" userId="d38c96b4-9687-4f5f-8970-b6d0314baf2c" providerId="ADAL" clId="{17B296D8-F92C-485F-BB5B-45AA2B92BE2C}" dt="2026-01-13T19:26:09.988" v="6646" actId="20577"/>
          <ac:spMkLst>
            <pc:docMk/>
            <pc:sldMk cId="2805836994" sldId="267"/>
            <ac:spMk id="3" creationId="{B8AE4518-1858-AF33-6980-5B6DCE41B190}"/>
          </ac:spMkLst>
        </pc:spChg>
      </pc:sldChg>
      <pc:sldChg chg="modSp new mod">
        <pc:chgData name="Linda Johnson" userId="d38c96b4-9687-4f5f-8970-b6d0314baf2c" providerId="ADAL" clId="{17B296D8-F92C-485F-BB5B-45AA2B92BE2C}" dt="2026-01-12T19:03:49.012" v="4124" actId="20577"/>
        <pc:sldMkLst>
          <pc:docMk/>
          <pc:sldMk cId="1648773969" sldId="268"/>
        </pc:sldMkLst>
        <pc:spChg chg="mod">
          <ac:chgData name="Linda Johnson" userId="d38c96b4-9687-4f5f-8970-b6d0314baf2c" providerId="ADAL" clId="{17B296D8-F92C-485F-BB5B-45AA2B92BE2C}" dt="2026-01-08T19:11:57.813" v="2356" actId="20577"/>
          <ac:spMkLst>
            <pc:docMk/>
            <pc:sldMk cId="1648773969" sldId="268"/>
            <ac:spMk id="2" creationId="{578FCFEE-7AA0-F426-4479-44E8F4894405}"/>
          </ac:spMkLst>
        </pc:spChg>
        <pc:spChg chg="mod">
          <ac:chgData name="Linda Johnson" userId="d38c96b4-9687-4f5f-8970-b6d0314baf2c" providerId="ADAL" clId="{17B296D8-F92C-485F-BB5B-45AA2B92BE2C}" dt="2026-01-12T19:03:49.012" v="4124" actId="20577"/>
          <ac:spMkLst>
            <pc:docMk/>
            <pc:sldMk cId="1648773969" sldId="268"/>
            <ac:spMk id="3" creationId="{26E53A8F-F4CC-7DDE-B5EE-0160F63132C2}"/>
          </ac:spMkLst>
        </pc:spChg>
      </pc:sldChg>
      <pc:sldChg chg="modSp new mod">
        <pc:chgData name="Linda Johnson" userId="d38c96b4-9687-4f5f-8970-b6d0314baf2c" providerId="ADAL" clId="{17B296D8-F92C-485F-BB5B-45AA2B92BE2C}" dt="2026-01-13T19:25:07.053" v="6579" actId="20577"/>
        <pc:sldMkLst>
          <pc:docMk/>
          <pc:sldMk cId="3375579622" sldId="269"/>
        </pc:sldMkLst>
        <pc:spChg chg="mod">
          <ac:chgData name="Linda Johnson" userId="d38c96b4-9687-4f5f-8970-b6d0314baf2c" providerId="ADAL" clId="{17B296D8-F92C-485F-BB5B-45AA2B92BE2C}" dt="2026-01-09T19:40:44.644" v="2574" actId="255"/>
          <ac:spMkLst>
            <pc:docMk/>
            <pc:sldMk cId="3375579622" sldId="269"/>
            <ac:spMk id="2" creationId="{B843351C-9D0E-3499-F301-6EAA0FCCAA05}"/>
          </ac:spMkLst>
        </pc:spChg>
        <pc:spChg chg="mod">
          <ac:chgData name="Linda Johnson" userId="d38c96b4-9687-4f5f-8970-b6d0314baf2c" providerId="ADAL" clId="{17B296D8-F92C-485F-BB5B-45AA2B92BE2C}" dt="2026-01-13T19:25:07.053" v="6579" actId="20577"/>
          <ac:spMkLst>
            <pc:docMk/>
            <pc:sldMk cId="3375579622" sldId="269"/>
            <ac:spMk id="3" creationId="{7C316D34-8993-A5BD-93C4-EBCCB1FBD88F}"/>
          </ac:spMkLst>
        </pc:spChg>
      </pc:sldChg>
      <pc:sldChg chg="addSp modSp new mod ord">
        <pc:chgData name="Linda Johnson" userId="d38c96b4-9687-4f5f-8970-b6d0314baf2c" providerId="ADAL" clId="{17B296D8-F92C-485F-BB5B-45AA2B92BE2C}" dt="2026-01-12T19:54:57.203" v="5503" actId="2711"/>
        <pc:sldMkLst>
          <pc:docMk/>
          <pc:sldMk cId="1077892072" sldId="270"/>
        </pc:sldMkLst>
        <pc:spChg chg="add mod">
          <ac:chgData name="Linda Johnson" userId="d38c96b4-9687-4f5f-8970-b6d0314baf2c" providerId="ADAL" clId="{17B296D8-F92C-485F-BB5B-45AA2B92BE2C}" dt="2026-01-12T19:54:57.203" v="5503" actId="2711"/>
          <ac:spMkLst>
            <pc:docMk/>
            <pc:sldMk cId="1077892072" sldId="270"/>
            <ac:spMk id="3" creationId="{3765F7BE-C702-0CB1-05ED-B9020A0E91A6}"/>
          </ac:spMkLst>
        </pc:spChg>
        <pc:spChg chg="add mod">
          <ac:chgData name="Linda Johnson" userId="d38c96b4-9687-4f5f-8970-b6d0314baf2c" providerId="ADAL" clId="{17B296D8-F92C-485F-BB5B-45AA2B92BE2C}" dt="2026-01-08T17:44:06.127" v="1313" actId="13926"/>
          <ac:spMkLst>
            <pc:docMk/>
            <pc:sldMk cId="1077892072" sldId="270"/>
            <ac:spMk id="4" creationId="{B364AF95-A442-349D-A786-2D53D38C136B}"/>
          </ac:spMkLst>
        </pc:spChg>
      </pc:sldChg>
      <pc:sldChg chg="addSp modSp new mod">
        <pc:chgData name="Linda Johnson" userId="d38c96b4-9687-4f5f-8970-b6d0314baf2c" providerId="ADAL" clId="{17B296D8-F92C-485F-BB5B-45AA2B92BE2C}" dt="2026-01-08T19:13:53.095" v="2375" actId="1076"/>
        <pc:sldMkLst>
          <pc:docMk/>
          <pc:sldMk cId="1040620457" sldId="271"/>
        </pc:sldMkLst>
        <pc:spChg chg="add mod">
          <ac:chgData name="Linda Johnson" userId="d38c96b4-9687-4f5f-8970-b6d0314baf2c" providerId="ADAL" clId="{17B296D8-F92C-485F-BB5B-45AA2B92BE2C}" dt="2026-01-08T19:13:43.926" v="2374" actId="20577"/>
          <ac:spMkLst>
            <pc:docMk/>
            <pc:sldMk cId="1040620457" sldId="271"/>
            <ac:spMk id="6" creationId="{2809230C-0004-DE93-40F0-EC4DB235FE25}"/>
          </ac:spMkLst>
        </pc:spChg>
        <pc:picChg chg="add mod modCrop">
          <ac:chgData name="Linda Johnson" userId="d38c96b4-9687-4f5f-8970-b6d0314baf2c" providerId="ADAL" clId="{17B296D8-F92C-485F-BB5B-45AA2B92BE2C}" dt="2026-01-08T18:11:13.339" v="1558" actId="1076"/>
          <ac:picMkLst>
            <pc:docMk/>
            <pc:sldMk cId="1040620457" sldId="271"/>
            <ac:picMk id="3" creationId="{D0671CB9-C1F8-2FE0-3D23-543CD81B889C}"/>
          </ac:picMkLst>
        </pc:picChg>
        <pc:picChg chg="add mod modCrop">
          <ac:chgData name="Linda Johnson" userId="d38c96b4-9687-4f5f-8970-b6d0314baf2c" providerId="ADAL" clId="{17B296D8-F92C-485F-BB5B-45AA2B92BE2C}" dt="2026-01-08T19:13:53.095" v="2375" actId="1076"/>
          <ac:picMkLst>
            <pc:docMk/>
            <pc:sldMk cId="1040620457" sldId="271"/>
            <ac:picMk id="5" creationId="{A49EEA0A-8176-0BF4-365B-44CF1C433CFF}"/>
          </ac:picMkLst>
        </pc:picChg>
      </pc:sldChg>
      <pc:sldChg chg="modSp new mod">
        <pc:chgData name="Linda Johnson" userId="d38c96b4-9687-4f5f-8970-b6d0314baf2c" providerId="ADAL" clId="{17B296D8-F92C-485F-BB5B-45AA2B92BE2C}" dt="2026-01-12T20:52:25.217" v="6095" actId="20577"/>
        <pc:sldMkLst>
          <pc:docMk/>
          <pc:sldMk cId="3440573588" sldId="272"/>
        </pc:sldMkLst>
        <pc:spChg chg="mod">
          <ac:chgData name="Linda Johnson" userId="d38c96b4-9687-4f5f-8970-b6d0314baf2c" providerId="ADAL" clId="{17B296D8-F92C-485F-BB5B-45AA2B92BE2C}" dt="2026-01-12T20:49:06.232" v="5885" actId="14100"/>
          <ac:spMkLst>
            <pc:docMk/>
            <pc:sldMk cId="3440573588" sldId="272"/>
            <ac:spMk id="2" creationId="{8456DEAF-2F6D-1226-9404-BF34FED713B8}"/>
          </ac:spMkLst>
        </pc:spChg>
        <pc:spChg chg="mod">
          <ac:chgData name="Linda Johnson" userId="d38c96b4-9687-4f5f-8970-b6d0314baf2c" providerId="ADAL" clId="{17B296D8-F92C-485F-BB5B-45AA2B92BE2C}" dt="2026-01-12T20:52:25.217" v="6095" actId="20577"/>
          <ac:spMkLst>
            <pc:docMk/>
            <pc:sldMk cId="3440573588" sldId="272"/>
            <ac:spMk id="3" creationId="{9476DAD0-3624-EE1F-E3A9-5A20D27C6077}"/>
          </ac:spMkLst>
        </pc:spChg>
      </pc:sldChg>
      <pc:sldChg chg="modSp new mod">
        <pc:chgData name="Linda Johnson" userId="d38c96b4-9687-4f5f-8970-b6d0314baf2c" providerId="ADAL" clId="{17B296D8-F92C-485F-BB5B-45AA2B92BE2C}" dt="2026-01-12T21:29:12.831" v="6487" actId="20577"/>
        <pc:sldMkLst>
          <pc:docMk/>
          <pc:sldMk cId="70265058" sldId="273"/>
        </pc:sldMkLst>
        <pc:spChg chg="mod">
          <ac:chgData name="Linda Johnson" userId="d38c96b4-9687-4f5f-8970-b6d0314baf2c" providerId="ADAL" clId="{17B296D8-F92C-485F-BB5B-45AA2B92BE2C}" dt="2026-01-08T18:22:44.149" v="1626" actId="20577"/>
          <ac:spMkLst>
            <pc:docMk/>
            <pc:sldMk cId="70265058" sldId="273"/>
            <ac:spMk id="2" creationId="{49C85B62-40D8-266E-B56C-15BFA5AC2CBE}"/>
          </ac:spMkLst>
        </pc:spChg>
        <pc:spChg chg="mod">
          <ac:chgData name="Linda Johnson" userId="d38c96b4-9687-4f5f-8970-b6d0314baf2c" providerId="ADAL" clId="{17B296D8-F92C-485F-BB5B-45AA2B92BE2C}" dt="2026-01-12T21:29:12.831" v="6487" actId="20577"/>
          <ac:spMkLst>
            <pc:docMk/>
            <pc:sldMk cId="70265058" sldId="273"/>
            <ac:spMk id="3" creationId="{E45C90AC-AD3B-1A3B-6611-699AC3A23D8E}"/>
          </ac:spMkLst>
        </pc:spChg>
      </pc:sldChg>
      <pc:sldChg chg="addSp delSp modSp new mod modNotesTx">
        <pc:chgData name="Linda Johnson" userId="d38c96b4-9687-4f5f-8970-b6d0314baf2c" providerId="ADAL" clId="{17B296D8-F92C-485F-BB5B-45AA2B92BE2C}" dt="2026-01-14T16:42:13.233" v="6670" actId="113"/>
        <pc:sldMkLst>
          <pc:docMk/>
          <pc:sldMk cId="149727627" sldId="274"/>
        </pc:sldMkLst>
        <pc:spChg chg="mod">
          <ac:chgData name="Linda Johnson" userId="d38c96b4-9687-4f5f-8970-b6d0314baf2c" providerId="ADAL" clId="{17B296D8-F92C-485F-BB5B-45AA2B92BE2C}" dt="2026-01-14T16:42:13.233" v="6670" actId="113"/>
          <ac:spMkLst>
            <pc:docMk/>
            <pc:sldMk cId="149727627" sldId="274"/>
            <ac:spMk id="2" creationId="{0A8306EF-726F-2B11-DC27-76FA8AF92A28}"/>
          </ac:spMkLst>
        </pc:spChg>
        <pc:spChg chg="add mod">
          <ac:chgData name="Linda Johnson" userId="d38c96b4-9687-4f5f-8970-b6d0314baf2c" providerId="ADAL" clId="{17B296D8-F92C-485F-BB5B-45AA2B92BE2C}" dt="2026-01-12T20:32:38.393" v="5656" actId="1076"/>
          <ac:spMkLst>
            <pc:docMk/>
            <pc:sldMk cId="149727627" sldId="274"/>
            <ac:spMk id="4" creationId="{C1671150-2ED8-7065-A679-FF2AD3FDC32B}"/>
          </ac:spMkLst>
        </pc:spChg>
      </pc:sldChg>
      <pc:sldChg chg="addSp modSp new mod ord">
        <pc:chgData name="Linda Johnson" userId="d38c96b4-9687-4f5f-8970-b6d0314baf2c" providerId="ADAL" clId="{17B296D8-F92C-485F-BB5B-45AA2B92BE2C}" dt="2026-01-15T15:43:00.414" v="6707" actId="20577"/>
        <pc:sldMkLst>
          <pc:docMk/>
          <pc:sldMk cId="1067378417" sldId="278"/>
        </pc:sldMkLst>
        <pc:spChg chg="mod">
          <ac:chgData name="Linda Johnson" userId="d38c96b4-9687-4f5f-8970-b6d0314baf2c" providerId="ADAL" clId="{17B296D8-F92C-485F-BB5B-45AA2B92BE2C}" dt="2026-01-08T18:26:17.088" v="1748" actId="20577"/>
          <ac:spMkLst>
            <pc:docMk/>
            <pc:sldMk cId="1067378417" sldId="278"/>
            <ac:spMk id="2" creationId="{844D2A64-6E8E-059E-7812-68D9AF5C8F0F}"/>
          </ac:spMkLst>
        </pc:spChg>
        <pc:spChg chg="add mod">
          <ac:chgData name="Linda Johnson" userId="d38c96b4-9687-4f5f-8970-b6d0314baf2c" providerId="ADAL" clId="{17B296D8-F92C-485F-BB5B-45AA2B92BE2C}" dt="2026-01-15T15:43:00.414" v="6707" actId="20577"/>
          <ac:spMkLst>
            <pc:docMk/>
            <pc:sldMk cId="1067378417" sldId="278"/>
            <ac:spMk id="3" creationId="{956FE685-1A19-E511-82B7-84E9955EC551}"/>
          </ac:spMkLst>
        </pc:spChg>
      </pc:sldChg>
      <pc:sldChg chg="addSp delSp modSp new mod">
        <pc:chgData name="Linda Johnson" userId="d38c96b4-9687-4f5f-8970-b6d0314baf2c" providerId="ADAL" clId="{17B296D8-F92C-485F-BB5B-45AA2B92BE2C}" dt="2026-01-08T18:35:44.110" v="1787" actId="1076"/>
        <pc:sldMkLst>
          <pc:docMk/>
          <pc:sldMk cId="4242134278" sldId="280"/>
        </pc:sldMkLst>
        <pc:spChg chg="mod">
          <ac:chgData name="Linda Johnson" userId="d38c96b4-9687-4f5f-8970-b6d0314baf2c" providerId="ADAL" clId="{17B296D8-F92C-485F-BB5B-45AA2B92BE2C}" dt="2026-01-08T18:30:31.535" v="1770"/>
          <ac:spMkLst>
            <pc:docMk/>
            <pc:sldMk cId="4242134278" sldId="280"/>
            <ac:spMk id="2" creationId="{F9C92784-46A1-F681-9CA8-DB63FB26B738}"/>
          </ac:spMkLst>
        </pc:spChg>
        <pc:picChg chg="add mod">
          <ac:chgData name="Linda Johnson" userId="d38c96b4-9687-4f5f-8970-b6d0314baf2c" providerId="ADAL" clId="{17B296D8-F92C-485F-BB5B-45AA2B92BE2C}" dt="2026-01-08T18:35:44.110" v="1787" actId="1076"/>
          <ac:picMkLst>
            <pc:docMk/>
            <pc:sldMk cId="4242134278" sldId="280"/>
            <ac:picMk id="7" creationId="{519033B6-5D23-9C28-2636-A07B1FE0D4A1}"/>
          </ac:picMkLst>
        </pc:picChg>
      </pc:sldChg>
      <pc:sldChg chg="modSp new mod">
        <pc:chgData name="Linda Johnson" userId="d38c96b4-9687-4f5f-8970-b6d0314baf2c" providerId="ADAL" clId="{17B296D8-F92C-485F-BB5B-45AA2B92BE2C}" dt="2026-01-12T18:25:41.816" v="2970" actId="20577"/>
        <pc:sldMkLst>
          <pc:docMk/>
          <pc:sldMk cId="3897623533" sldId="282"/>
        </pc:sldMkLst>
        <pc:spChg chg="mod">
          <ac:chgData name="Linda Johnson" userId="d38c96b4-9687-4f5f-8970-b6d0314baf2c" providerId="ADAL" clId="{17B296D8-F92C-485F-BB5B-45AA2B92BE2C}" dt="2026-01-12T18:21:53.012" v="2796" actId="113"/>
          <ac:spMkLst>
            <pc:docMk/>
            <pc:sldMk cId="3897623533" sldId="282"/>
            <ac:spMk id="2" creationId="{193E91DF-5D55-DC80-4E03-518D4850E55B}"/>
          </ac:spMkLst>
        </pc:spChg>
        <pc:spChg chg="mod">
          <ac:chgData name="Linda Johnson" userId="d38c96b4-9687-4f5f-8970-b6d0314baf2c" providerId="ADAL" clId="{17B296D8-F92C-485F-BB5B-45AA2B92BE2C}" dt="2026-01-12T18:23:10.304" v="2816" actId="20577"/>
          <ac:spMkLst>
            <pc:docMk/>
            <pc:sldMk cId="3897623533" sldId="282"/>
            <ac:spMk id="3" creationId="{CD0B4CEA-4FD7-9724-6E40-6748E6196F32}"/>
          </ac:spMkLst>
        </pc:spChg>
        <pc:spChg chg="mod">
          <ac:chgData name="Linda Johnson" userId="d38c96b4-9687-4f5f-8970-b6d0314baf2c" providerId="ADAL" clId="{17B296D8-F92C-485F-BB5B-45AA2B92BE2C}" dt="2026-01-12T18:25:41.816" v="2970" actId="20577"/>
          <ac:spMkLst>
            <pc:docMk/>
            <pc:sldMk cId="3897623533" sldId="282"/>
            <ac:spMk id="4" creationId="{60E76D00-2272-E113-6BE1-86AF0F67C781}"/>
          </ac:spMkLst>
        </pc:spChg>
      </pc:sldChg>
      <pc:sldChg chg="addSp delSp modSp new mod modClrScheme chgLayout">
        <pc:chgData name="Linda Johnson" userId="d38c96b4-9687-4f5f-8970-b6d0314baf2c" providerId="ADAL" clId="{17B296D8-F92C-485F-BB5B-45AA2B92BE2C}" dt="2026-01-12T18:56:14.723" v="3972"/>
        <pc:sldMkLst>
          <pc:docMk/>
          <pc:sldMk cId="825076338" sldId="283"/>
        </pc:sldMkLst>
        <pc:spChg chg="mod">
          <ac:chgData name="Linda Johnson" userId="d38c96b4-9687-4f5f-8970-b6d0314baf2c" providerId="ADAL" clId="{17B296D8-F92C-485F-BB5B-45AA2B92BE2C}" dt="2026-01-12T18:53:06.364" v="3970" actId="26606"/>
          <ac:spMkLst>
            <pc:docMk/>
            <pc:sldMk cId="825076338" sldId="283"/>
            <ac:spMk id="2" creationId="{8FDFB1C2-E78C-F05D-669E-3CED07E6AA0A}"/>
          </ac:spMkLst>
        </pc:spChg>
        <pc:graphicFrameChg chg="add mod">
          <ac:chgData name="Linda Johnson" userId="d38c96b4-9687-4f5f-8970-b6d0314baf2c" providerId="ADAL" clId="{17B296D8-F92C-485F-BB5B-45AA2B92BE2C}" dt="2026-01-12T18:56:14.723" v="3972"/>
          <ac:graphicFrameMkLst>
            <pc:docMk/>
            <pc:sldMk cId="825076338" sldId="283"/>
            <ac:graphicFrameMk id="5" creationId="{6F60DD7C-3426-91B3-8A58-85F41B7F3361}"/>
          </ac:graphicFrameMkLst>
        </pc:graphicFrameChg>
      </pc:sldChg>
      <pc:sldChg chg="addSp modSp new mod modClrScheme chgLayout modNotesTx">
        <pc:chgData name="Linda Johnson" userId="d38c96b4-9687-4f5f-8970-b6d0314baf2c" providerId="ADAL" clId="{17B296D8-F92C-485F-BB5B-45AA2B92BE2C}" dt="2026-01-12T18:52:36.475" v="3969" actId="20577"/>
        <pc:sldMkLst>
          <pc:docMk/>
          <pc:sldMk cId="3820435715" sldId="285"/>
        </pc:sldMkLst>
        <pc:spChg chg="mod">
          <ac:chgData name="Linda Johnson" userId="d38c96b4-9687-4f5f-8970-b6d0314baf2c" providerId="ADAL" clId="{17B296D8-F92C-485F-BB5B-45AA2B92BE2C}" dt="2026-01-12T18:48:15.757" v="3584" actId="26606"/>
          <ac:spMkLst>
            <pc:docMk/>
            <pc:sldMk cId="3820435715" sldId="285"/>
            <ac:spMk id="2" creationId="{7618BC00-617D-F7A2-6F26-C0D7D3EB135F}"/>
          </ac:spMkLst>
        </pc:spChg>
        <pc:spChg chg="mod ord">
          <ac:chgData name="Linda Johnson" userId="d38c96b4-9687-4f5f-8970-b6d0314baf2c" providerId="ADAL" clId="{17B296D8-F92C-485F-BB5B-45AA2B92BE2C}" dt="2026-01-12T18:48:15.757" v="3584" actId="26606"/>
          <ac:spMkLst>
            <pc:docMk/>
            <pc:sldMk cId="3820435715" sldId="285"/>
            <ac:spMk id="3" creationId="{B84CF2A7-542B-4A45-DBF6-D241FDC2CB93}"/>
          </ac:spMkLst>
        </pc:spChg>
        <pc:picChg chg="add mod">
          <ac:chgData name="Linda Johnson" userId="d38c96b4-9687-4f5f-8970-b6d0314baf2c" providerId="ADAL" clId="{17B296D8-F92C-485F-BB5B-45AA2B92BE2C}" dt="2026-01-12T18:48:25.545" v="3585" actId="1076"/>
          <ac:picMkLst>
            <pc:docMk/>
            <pc:sldMk cId="3820435715" sldId="285"/>
            <ac:picMk id="5" creationId="{BEDB6716-6A43-94FE-160D-E91B387A1CD7}"/>
          </ac:picMkLst>
        </pc:picChg>
      </pc:sldChg>
      <pc:sldChg chg="modSp add mod">
        <pc:chgData name="Linda Johnson" userId="d38c96b4-9687-4f5f-8970-b6d0314baf2c" providerId="ADAL" clId="{17B296D8-F92C-485F-BB5B-45AA2B92BE2C}" dt="2026-01-13T13:33:28.732" v="6538" actId="20577"/>
        <pc:sldMkLst>
          <pc:docMk/>
          <pc:sldMk cId="700755167" sldId="287"/>
        </pc:sldMkLst>
        <pc:graphicFrameChg chg="mod modGraphic">
          <ac:chgData name="Linda Johnson" userId="d38c96b4-9687-4f5f-8970-b6d0314baf2c" providerId="ADAL" clId="{17B296D8-F92C-485F-BB5B-45AA2B92BE2C}" dt="2026-01-13T13:33:28.732" v="6538" actId="20577"/>
          <ac:graphicFrameMkLst>
            <pc:docMk/>
            <pc:sldMk cId="700755167" sldId="287"/>
            <ac:graphicFrameMk id="5" creationId="{3BA6268C-38A7-AF45-6935-E13EFD23024F}"/>
          </ac:graphicFrameMkLst>
        </pc:graphicFrameChg>
      </pc:sldChg>
      <pc:sldChg chg="addSp delSp modSp new mod ord modNotesTx">
        <pc:chgData name="Linda Johnson" userId="d38c96b4-9687-4f5f-8970-b6d0314baf2c" providerId="ADAL" clId="{17B296D8-F92C-485F-BB5B-45AA2B92BE2C}" dt="2026-01-12T19:49:36.555" v="5387" actId="20577"/>
        <pc:sldMkLst>
          <pc:docMk/>
          <pc:sldMk cId="3836204681" sldId="288"/>
        </pc:sldMkLst>
        <pc:spChg chg="mod">
          <ac:chgData name="Linda Johnson" userId="d38c96b4-9687-4f5f-8970-b6d0314baf2c" providerId="ADAL" clId="{17B296D8-F92C-485F-BB5B-45AA2B92BE2C}" dt="2026-01-12T19:27:41.866" v="4395" actId="113"/>
          <ac:spMkLst>
            <pc:docMk/>
            <pc:sldMk cId="3836204681" sldId="288"/>
            <ac:spMk id="2" creationId="{B1712119-2BE1-6387-403A-5FA8A71D7356}"/>
          </ac:spMkLst>
        </pc:spChg>
        <pc:picChg chg="add mod modCrop">
          <ac:chgData name="Linda Johnson" userId="d38c96b4-9687-4f5f-8970-b6d0314baf2c" providerId="ADAL" clId="{17B296D8-F92C-485F-BB5B-45AA2B92BE2C}" dt="2026-01-12T19:38:58.240" v="4432" actId="1076"/>
          <ac:picMkLst>
            <pc:docMk/>
            <pc:sldMk cId="3836204681" sldId="288"/>
            <ac:picMk id="4" creationId="{78FFCC92-D6E6-9BC0-2A47-54BE50E69148}"/>
          </ac:picMkLst>
        </pc:picChg>
        <pc:picChg chg="add mod modCrop">
          <ac:chgData name="Linda Johnson" userId="d38c96b4-9687-4f5f-8970-b6d0314baf2c" providerId="ADAL" clId="{17B296D8-F92C-485F-BB5B-45AA2B92BE2C}" dt="2026-01-12T19:39:01.311" v="4433" actId="1076"/>
          <ac:picMkLst>
            <pc:docMk/>
            <pc:sldMk cId="3836204681" sldId="288"/>
            <ac:picMk id="6" creationId="{E167C607-92D3-81A2-DBFC-EB8760741306}"/>
          </ac:picMkLst>
        </pc:picChg>
        <pc:picChg chg="add mod">
          <ac:chgData name="Linda Johnson" userId="d38c96b4-9687-4f5f-8970-b6d0314baf2c" providerId="ADAL" clId="{17B296D8-F92C-485F-BB5B-45AA2B92BE2C}" dt="2026-01-12T19:28:49.514" v="4404" actId="1076"/>
          <ac:picMkLst>
            <pc:docMk/>
            <pc:sldMk cId="3836204681" sldId="288"/>
            <ac:picMk id="1026" creationId="{70CA4314-11DA-2274-F267-12223B030C13}"/>
          </ac:picMkLst>
        </pc:picChg>
      </pc:sldChg>
      <pc:sldChg chg="modSp new mod">
        <pc:chgData name="Linda Johnson" userId="d38c96b4-9687-4f5f-8970-b6d0314baf2c" providerId="ADAL" clId="{17B296D8-F92C-485F-BB5B-45AA2B92BE2C}" dt="2026-01-13T13:06:23.461" v="6504" actId="20577"/>
        <pc:sldMkLst>
          <pc:docMk/>
          <pc:sldMk cId="2709303522" sldId="289"/>
        </pc:sldMkLst>
        <pc:spChg chg="mod">
          <ac:chgData name="Linda Johnson" userId="d38c96b4-9687-4f5f-8970-b6d0314baf2c" providerId="ADAL" clId="{17B296D8-F92C-485F-BB5B-45AA2B92BE2C}" dt="2026-01-13T13:06:23.461" v="6504" actId="20577"/>
          <ac:spMkLst>
            <pc:docMk/>
            <pc:sldMk cId="2709303522" sldId="289"/>
            <ac:spMk id="2" creationId="{C42AAA0A-63C3-BC0B-9E7E-05CE1786341C}"/>
          </ac:spMkLst>
        </pc:spChg>
        <pc:spChg chg="mod">
          <ac:chgData name="Linda Johnson" userId="d38c96b4-9687-4f5f-8970-b6d0314baf2c" providerId="ADAL" clId="{17B296D8-F92C-485F-BB5B-45AA2B92BE2C}" dt="2026-01-12T21:52:52.369" v="6494" actId="20577"/>
          <ac:spMkLst>
            <pc:docMk/>
            <pc:sldMk cId="2709303522" sldId="289"/>
            <ac:spMk id="3" creationId="{3BBE142F-C370-D5BA-B886-11DCC4E4A10E}"/>
          </ac:spMkLst>
        </pc:spChg>
      </pc:sldChg>
      <pc:sldChg chg="addSp delSp modSp new mod">
        <pc:chgData name="Linda Johnson" userId="d38c96b4-9687-4f5f-8970-b6d0314baf2c" providerId="ADAL" clId="{17B296D8-F92C-485F-BB5B-45AA2B92BE2C}" dt="2026-01-14T16:35:32.731" v="6657" actId="1076"/>
        <pc:sldMkLst>
          <pc:docMk/>
          <pc:sldMk cId="2060745311" sldId="290"/>
        </pc:sldMkLst>
        <pc:picChg chg="add del mod">
          <ac:chgData name="Linda Johnson" userId="d38c96b4-9687-4f5f-8970-b6d0314baf2c" providerId="ADAL" clId="{17B296D8-F92C-485F-BB5B-45AA2B92BE2C}" dt="2026-01-14T16:35:03.747" v="6652" actId="21"/>
          <ac:picMkLst>
            <pc:docMk/>
            <pc:sldMk cId="2060745311" sldId="290"/>
            <ac:picMk id="3" creationId="{B847FB85-1F71-1E28-15FA-491F677EC34F}"/>
          </ac:picMkLst>
        </pc:picChg>
        <pc:picChg chg="add mod">
          <ac:chgData name="Linda Johnson" userId="d38c96b4-9687-4f5f-8970-b6d0314baf2c" providerId="ADAL" clId="{17B296D8-F92C-485F-BB5B-45AA2B92BE2C}" dt="2026-01-14T16:35:32.731" v="6657" actId="1076"/>
          <ac:picMkLst>
            <pc:docMk/>
            <pc:sldMk cId="2060745311" sldId="290"/>
            <ac:picMk id="5" creationId="{D61F0FBE-8051-D065-9324-F7DEC014B1CA}"/>
          </ac:picMkLst>
        </pc:picChg>
      </pc:sldChg>
      <pc:sldChg chg="addSp modSp new mod">
        <pc:chgData name="Linda Johnson" userId="d38c96b4-9687-4f5f-8970-b6d0314baf2c" providerId="ADAL" clId="{17B296D8-F92C-485F-BB5B-45AA2B92BE2C}" dt="2026-01-14T16:36:31.623" v="6662" actId="1076"/>
        <pc:sldMkLst>
          <pc:docMk/>
          <pc:sldMk cId="3693656132" sldId="291"/>
        </pc:sldMkLst>
        <pc:picChg chg="add mod">
          <ac:chgData name="Linda Johnson" userId="d38c96b4-9687-4f5f-8970-b6d0314baf2c" providerId="ADAL" clId="{17B296D8-F92C-485F-BB5B-45AA2B92BE2C}" dt="2026-01-14T16:36:31.623" v="6662" actId="1076"/>
          <ac:picMkLst>
            <pc:docMk/>
            <pc:sldMk cId="3693656132" sldId="291"/>
            <ac:picMk id="3" creationId="{0E77052D-5717-471E-66D5-61C505DA88A5}"/>
          </ac:picMkLst>
        </pc:picChg>
      </pc:sldChg>
      <pc:sldChg chg="addSp modSp new mod">
        <pc:chgData name="Linda Johnson" userId="d38c96b4-9687-4f5f-8970-b6d0314baf2c" providerId="ADAL" clId="{17B296D8-F92C-485F-BB5B-45AA2B92BE2C}" dt="2026-01-14T16:37:48.241" v="6669" actId="1076"/>
        <pc:sldMkLst>
          <pc:docMk/>
          <pc:sldMk cId="2135843667" sldId="292"/>
        </pc:sldMkLst>
        <pc:picChg chg="add mod">
          <ac:chgData name="Linda Johnson" userId="d38c96b4-9687-4f5f-8970-b6d0314baf2c" providerId="ADAL" clId="{17B296D8-F92C-485F-BB5B-45AA2B92BE2C}" dt="2026-01-14T16:37:48.241" v="6669" actId="1076"/>
          <ac:picMkLst>
            <pc:docMk/>
            <pc:sldMk cId="2135843667" sldId="292"/>
            <ac:picMk id="3" creationId="{32AAE361-0E01-BA06-723D-E3D124A136CF}"/>
          </ac:picMkLst>
        </pc:picChg>
      </pc:sldChg>
      <pc:sldMasterChg chg="delSldLayout">
        <pc:chgData name="Linda Johnson" userId="d38c96b4-9687-4f5f-8970-b6d0314baf2c" providerId="ADAL" clId="{17B296D8-F92C-485F-BB5B-45AA2B92BE2C}" dt="2026-01-08T14:56:32.621" v="263" actId="2696"/>
        <pc:sldMasterMkLst>
          <pc:docMk/>
          <pc:sldMasterMk cId="1731003034" sldId="2147483660"/>
        </pc:sldMasterMkLst>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17DC1-0337-41B4-BE2C-4D9058065B4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11DACDA-6D0C-4898-B89A-09E91B09A2CD}">
      <dgm:prSet/>
      <dgm:spPr/>
      <dgm:t>
        <a:bodyPr/>
        <a:lstStyle/>
        <a:p>
          <a:r>
            <a:rPr lang="en-US" b="1"/>
            <a:t>In-house project</a:t>
          </a:r>
          <a:endParaRPr lang="en-US"/>
        </a:p>
      </dgm:t>
    </dgm:pt>
    <dgm:pt modelId="{1D9ADC60-E181-447F-9959-33477D16283A}" type="parTrans" cxnId="{A3E376B1-28AB-4717-BE86-1294B2EA8161}">
      <dgm:prSet/>
      <dgm:spPr/>
      <dgm:t>
        <a:bodyPr/>
        <a:lstStyle/>
        <a:p>
          <a:endParaRPr lang="en-US"/>
        </a:p>
      </dgm:t>
    </dgm:pt>
    <dgm:pt modelId="{C698E3FD-B989-4EE5-B407-BC633E5533AB}" type="sibTrans" cxnId="{A3E376B1-28AB-4717-BE86-1294B2EA8161}">
      <dgm:prSet/>
      <dgm:spPr/>
      <dgm:t>
        <a:bodyPr/>
        <a:lstStyle/>
        <a:p>
          <a:endParaRPr lang="en-US"/>
        </a:p>
      </dgm:t>
    </dgm:pt>
    <dgm:pt modelId="{0E1241CD-2C50-4559-A2F2-5D3646831B10}">
      <dgm:prSet/>
      <dgm:spPr/>
      <dgm:t>
        <a:bodyPr/>
        <a:lstStyle/>
        <a:p>
          <a:r>
            <a:rPr lang="en-US"/>
            <a:t>Staff costs can become a factor.</a:t>
          </a:r>
        </a:p>
      </dgm:t>
    </dgm:pt>
    <dgm:pt modelId="{871E6CE3-209E-400F-9292-34C658C80C77}" type="parTrans" cxnId="{0AC823E0-7AFF-419C-80C8-6EAEB1A83B03}">
      <dgm:prSet/>
      <dgm:spPr/>
      <dgm:t>
        <a:bodyPr/>
        <a:lstStyle/>
        <a:p>
          <a:endParaRPr lang="en-US"/>
        </a:p>
      </dgm:t>
    </dgm:pt>
    <dgm:pt modelId="{B82D60A6-29A5-4BF6-AB4F-5A273E4893D3}" type="sibTrans" cxnId="{0AC823E0-7AFF-419C-80C8-6EAEB1A83B03}">
      <dgm:prSet/>
      <dgm:spPr/>
      <dgm:t>
        <a:bodyPr/>
        <a:lstStyle/>
        <a:p>
          <a:endParaRPr lang="en-US"/>
        </a:p>
      </dgm:t>
    </dgm:pt>
    <dgm:pt modelId="{587D1CF5-5808-48A0-BDBC-9F4AB4894900}">
      <dgm:prSet/>
      <dgm:spPr/>
      <dgm:t>
        <a:bodyPr/>
        <a:lstStyle/>
        <a:p>
          <a:r>
            <a:rPr lang="en-US"/>
            <a:t>Better quality control by trained staff.</a:t>
          </a:r>
        </a:p>
      </dgm:t>
    </dgm:pt>
    <dgm:pt modelId="{A3AF2C82-C352-428A-B355-46E6B0AADFD9}" type="parTrans" cxnId="{5CB4968F-A3C4-4BE3-9045-C823DE7BB491}">
      <dgm:prSet/>
      <dgm:spPr/>
      <dgm:t>
        <a:bodyPr/>
        <a:lstStyle/>
        <a:p>
          <a:endParaRPr lang="en-US"/>
        </a:p>
      </dgm:t>
    </dgm:pt>
    <dgm:pt modelId="{3EA7BDBD-DD71-4E86-9F3D-D9FD440FEDBC}" type="sibTrans" cxnId="{5CB4968F-A3C4-4BE3-9045-C823DE7BB491}">
      <dgm:prSet/>
      <dgm:spPr/>
      <dgm:t>
        <a:bodyPr/>
        <a:lstStyle/>
        <a:p>
          <a:endParaRPr lang="en-US"/>
        </a:p>
      </dgm:t>
    </dgm:pt>
    <dgm:pt modelId="{7135F089-74DC-4C27-945B-ACDBF10E4AAC}">
      <dgm:prSet/>
      <dgm:spPr/>
      <dgm:t>
        <a:bodyPr/>
        <a:lstStyle/>
        <a:p>
          <a:r>
            <a:rPr lang="en-US"/>
            <a:t>Digitize just library owned materials or include patron items?</a:t>
          </a:r>
        </a:p>
      </dgm:t>
    </dgm:pt>
    <dgm:pt modelId="{16A21943-318D-4C3B-ADBB-E6A53D173CED}" type="parTrans" cxnId="{D42D586E-F430-4C28-99B2-F9851C620AE6}">
      <dgm:prSet/>
      <dgm:spPr/>
      <dgm:t>
        <a:bodyPr/>
        <a:lstStyle/>
        <a:p>
          <a:endParaRPr lang="en-US"/>
        </a:p>
      </dgm:t>
    </dgm:pt>
    <dgm:pt modelId="{0ECC3783-C5E4-4834-A53B-85C52E427B3D}" type="sibTrans" cxnId="{D42D586E-F430-4C28-99B2-F9851C620AE6}">
      <dgm:prSet/>
      <dgm:spPr/>
      <dgm:t>
        <a:bodyPr/>
        <a:lstStyle/>
        <a:p>
          <a:endParaRPr lang="en-US"/>
        </a:p>
      </dgm:t>
    </dgm:pt>
    <dgm:pt modelId="{B3DDE3C0-E3CD-4CC4-824C-E47B38476268}">
      <dgm:prSet/>
      <dgm:spPr/>
      <dgm:t>
        <a:bodyPr/>
        <a:lstStyle/>
        <a:p>
          <a:r>
            <a:rPr lang="en-US" dirty="0"/>
            <a:t>If including patrons, finding those interested in participating.</a:t>
          </a:r>
        </a:p>
      </dgm:t>
    </dgm:pt>
    <dgm:pt modelId="{0EEB3E3D-F7CD-492A-8E16-A20E6E55BF29}" type="parTrans" cxnId="{34C4C2FA-E2AF-4A73-B720-E7E2840F8544}">
      <dgm:prSet/>
      <dgm:spPr/>
      <dgm:t>
        <a:bodyPr/>
        <a:lstStyle/>
        <a:p>
          <a:endParaRPr lang="en-US"/>
        </a:p>
      </dgm:t>
    </dgm:pt>
    <dgm:pt modelId="{2596DE36-9E71-4C30-ACE2-E9DEF3247049}" type="sibTrans" cxnId="{34C4C2FA-E2AF-4A73-B720-E7E2840F8544}">
      <dgm:prSet/>
      <dgm:spPr/>
      <dgm:t>
        <a:bodyPr/>
        <a:lstStyle/>
        <a:p>
          <a:endParaRPr lang="en-US"/>
        </a:p>
      </dgm:t>
    </dgm:pt>
    <dgm:pt modelId="{AB17D9FF-0C95-4373-A1BB-EAFFF32DF40F}" type="pres">
      <dgm:prSet presAssocID="{6CF17DC1-0337-41B4-BE2C-4D9058065B4E}" presName="root" presStyleCnt="0">
        <dgm:presLayoutVars>
          <dgm:dir/>
          <dgm:resizeHandles val="exact"/>
        </dgm:presLayoutVars>
      </dgm:prSet>
      <dgm:spPr/>
    </dgm:pt>
    <dgm:pt modelId="{95C4E2AC-04EA-4D7B-B987-C55351DC797F}" type="pres">
      <dgm:prSet presAssocID="{211DACDA-6D0C-4898-B89A-09E91B09A2CD}" presName="compNode" presStyleCnt="0"/>
      <dgm:spPr/>
    </dgm:pt>
    <dgm:pt modelId="{961CE278-EE75-4C6C-8859-747DC122E54E}" type="pres">
      <dgm:prSet presAssocID="{211DACDA-6D0C-4898-B89A-09E91B09A2CD}" presName="bgRect" presStyleLbl="bgShp" presStyleIdx="0" presStyleCnt="5"/>
      <dgm:spPr/>
    </dgm:pt>
    <dgm:pt modelId="{0B484A42-D591-4E53-90D0-FDF781E660BA}" type="pres">
      <dgm:prSet presAssocID="{211DACDA-6D0C-4898-B89A-09E91B09A2C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210F9729-0C8E-4E9D-A058-7B6255639F5C}" type="pres">
      <dgm:prSet presAssocID="{211DACDA-6D0C-4898-B89A-09E91B09A2CD}" presName="spaceRect" presStyleCnt="0"/>
      <dgm:spPr/>
    </dgm:pt>
    <dgm:pt modelId="{2A55A099-F734-49D4-97A6-5746809C67E5}" type="pres">
      <dgm:prSet presAssocID="{211DACDA-6D0C-4898-B89A-09E91B09A2CD}" presName="parTx" presStyleLbl="revTx" presStyleIdx="0" presStyleCnt="5">
        <dgm:presLayoutVars>
          <dgm:chMax val="0"/>
          <dgm:chPref val="0"/>
        </dgm:presLayoutVars>
      </dgm:prSet>
      <dgm:spPr/>
    </dgm:pt>
    <dgm:pt modelId="{AE654503-2ABC-41FE-BFC5-5C6872C1BDA8}" type="pres">
      <dgm:prSet presAssocID="{C698E3FD-B989-4EE5-B407-BC633E5533AB}" presName="sibTrans" presStyleCnt="0"/>
      <dgm:spPr/>
    </dgm:pt>
    <dgm:pt modelId="{D7F8B63C-73A5-4A69-96D3-BA135EFE1E07}" type="pres">
      <dgm:prSet presAssocID="{0E1241CD-2C50-4559-A2F2-5D3646831B10}" presName="compNode" presStyleCnt="0"/>
      <dgm:spPr/>
    </dgm:pt>
    <dgm:pt modelId="{BE14FD4B-B055-46CA-B89E-661DB7651982}" type="pres">
      <dgm:prSet presAssocID="{0E1241CD-2C50-4559-A2F2-5D3646831B10}" presName="bgRect" presStyleLbl="bgShp" presStyleIdx="1" presStyleCnt="5"/>
      <dgm:spPr/>
    </dgm:pt>
    <dgm:pt modelId="{246953E2-9555-4D0F-A7BF-B8067F13DDE6}" type="pres">
      <dgm:prSet presAssocID="{0E1241CD-2C50-4559-A2F2-5D3646831B1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4322C28-026F-4127-A399-ED9693F08442}" type="pres">
      <dgm:prSet presAssocID="{0E1241CD-2C50-4559-A2F2-5D3646831B10}" presName="spaceRect" presStyleCnt="0"/>
      <dgm:spPr/>
    </dgm:pt>
    <dgm:pt modelId="{95F0BA9F-917E-4AC0-A285-17E1BB280C0C}" type="pres">
      <dgm:prSet presAssocID="{0E1241CD-2C50-4559-A2F2-5D3646831B10}" presName="parTx" presStyleLbl="revTx" presStyleIdx="1" presStyleCnt="5">
        <dgm:presLayoutVars>
          <dgm:chMax val="0"/>
          <dgm:chPref val="0"/>
        </dgm:presLayoutVars>
      </dgm:prSet>
      <dgm:spPr/>
    </dgm:pt>
    <dgm:pt modelId="{F2889521-477B-4023-AED3-F852E139411B}" type="pres">
      <dgm:prSet presAssocID="{B82D60A6-29A5-4BF6-AB4F-5A273E4893D3}" presName="sibTrans" presStyleCnt="0"/>
      <dgm:spPr/>
    </dgm:pt>
    <dgm:pt modelId="{8920896D-BADE-4CFA-B911-559DA0BCB862}" type="pres">
      <dgm:prSet presAssocID="{587D1CF5-5808-48A0-BDBC-9F4AB4894900}" presName="compNode" presStyleCnt="0"/>
      <dgm:spPr/>
    </dgm:pt>
    <dgm:pt modelId="{806D7AB6-4100-485F-B30B-2970A50B1275}" type="pres">
      <dgm:prSet presAssocID="{587D1CF5-5808-48A0-BDBC-9F4AB4894900}" presName="bgRect" presStyleLbl="bgShp" presStyleIdx="2" presStyleCnt="5"/>
      <dgm:spPr/>
    </dgm:pt>
    <dgm:pt modelId="{77CAFE96-5BEA-4DD1-BC6A-4FBE3398EF84}" type="pres">
      <dgm:prSet presAssocID="{587D1CF5-5808-48A0-BDBC-9F4AB489490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0036A69F-9C8D-4FD6-9BD0-B0E26BC73357}" type="pres">
      <dgm:prSet presAssocID="{587D1CF5-5808-48A0-BDBC-9F4AB4894900}" presName="spaceRect" presStyleCnt="0"/>
      <dgm:spPr/>
    </dgm:pt>
    <dgm:pt modelId="{F681C209-9404-4695-BA9C-B0974BED932B}" type="pres">
      <dgm:prSet presAssocID="{587D1CF5-5808-48A0-BDBC-9F4AB4894900}" presName="parTx" presStyleLbl="revTx" presStyleIdx="2" presStyleCnt="5">
        <dgm:presLayoutVars>
          <dgm:chMax val="0"/>
          <dgm:chPref val="0"/>
        </dgm:presLayoutVars>
      </dgm:prSet>
      <dgm:spPr/>
    </dgm:pt>
    <dgm:pt modelId="{4B7D8CFA-FA22-423A-B604-178F482539A2}" type="pres">
      <dgm:prSet presAssocID="{3EA7BDBD-DD71-4E86-9F3D-D9FD440FEDBC}" presName="sibTrans" presStyleCnt="0"/>
      <dgm:spPr/>
    </dgm:pt>
    <dgm:pt modelId="{2A12BF70-760D-4720-AF5E-E0A343D89758}" type="pres">
      <dgm:prSet presAssocID="{7135F089-74DC-4C27-945B-ACDBF10E4AAC}" presName="compNode" presStyleCnt="0"/>
      <dgm:spPr/>
    </dgm:pt>
    <dgm:pt modelId="{2484302B-0111-4647-A8FD-CEB7732825ED}" type="pres">
      <dgm:prSet presAssocID="{7135F089-74DC-4C27-945B-ACDBF10E4AAC}" presName="bgRect" presStyleLbl="bgShp" presStyleIdx="3" presStyleCnt="5"/>
      <dgm:spPr/>
    </dgm:pt>
    <dgm:pt modelId="{53D49E94-4514-4000-815A-57C4A5FC3D64}" type="pres">
      <dgm:prSet presAssocID="{7135F089-74DC-4C27-945B-ACDBF10E4AA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on Shelf"/>
        </a:ext>
      </dgm:extLst>
    </dgm:pt>
    <dgm:pt modelId="{D82B8A2E-AF31-4F54-AD30-38725BD005AC}" type="pres">
      <dgm:prSet presAssocID="{7135F089-74DC-4C27-945B-ACDBF10E4AAC}" presName="spaceRect" presStyleCnt="0"/>
      <dgm:spPr/>
    </dgm:pt>
    <dgm:pt modelId="{FD6D0ED0-B74D-430A-99C5-AE9258512E6D}" type="pres">
      <dgm:prSet presAssocID="{7135F089-74DC-4C27-945B-ACDBF10E4AAC}" presName="parTx" presStyleLbl="revTx" presStyleIdx="3" presStyleCnt="5">
        <dgm:presLayoutVars>
          <dgm:chMax val="0"/>
          <dgm:chPref val="0"/>
        </dgm:presLayoutVars>
      </dgm:prSet>
      <dgm:spPr/>
    </dgm:pt>
    <dgm:pt modelId="{BCE50234-609D-42E4-8B7B-EFF5E209F3FE}" type="pres">
      <dgm:prSet presAssocID="{0ECC3783-C5E4-4834-A53B-85C52E427B3D}" presName="sibTrans" presStyleCnt="0"/>
      <dgm:spPr/>
    </dgm:pt>
    <dgm:pt modelId="{76D05D05-855C-42AD-B70D-0FF72346C4BF}" type="pres">
      <dgm:prSet presAssocID="{B3DDE3C0-E3CD-4CC4-824C-E47B38476268}" presName="compNode" presStyleCnt="0"/>
      <dgm:spPr/>
    </dgm:pt>
    <dgm:pt modelId="{4617225F-B863-4231-9878-F3964E6E62AD}" type="pres">
      <dgm:prSet presAssocID="{B3DDE3C0-E3CD-4CC4-824C-E47B38476268}" presName="bgRect" presStyleLbl="bgShp" presStyleIdx="4" presStyleCnt="5"/>
      <dgm:spPr/>
    </dgm:pt>
    <dgm:pt modelId="{437C5686-3418-43F4-A263-1476A4E36CCB}" type="pres">
      <dgm:prSet presAssocID="{B3DDE3C0-E3CD-4CC4-824C-E47B38476268}"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rawing Figure with solid fill"/>
        </a:ext>
      </dgm:extLst>
    </dgm:pt>
    <dgm:pt modelId="{C8DF0D13-26C1-4769-B9A8-77732CE2FE28}" type="pres">
      <dgm:prSet presAssocID="{B3DDE3C0-E3CD-4CC4-824C-E47B38476268}" presName="spaceRect" presStyleCnt="0"/>
      <dgm:spPr/>
    </dgm:pt>
    <dgm:pt modelId="{92E61B05-55D4-42DB-9AC8-C7AA12A72EE9}" type="pres">
      <dgm:prSet presAssocID="{B3DDE3C0-E3CD-4CC4-824C-E47B38476268}" presName="parTx" presStyleLbl="revTx" presStyleIdx="4" presStyleCnt="5">
        <dgm:presLayoutVars>
          <dgm:chMax val="0"/>
          <dgm:chPref val="0"/>
        </dgm:presLayoutVars>
      </dgm:prSet>
      <dgm:spPr/>
    </dgm:pt>
  </dgm:ptLst>
  <dgm:cxnLst>
    <dgm:cxn modelId="{CDD5E820-225A-4E66-B22B-5C2F06FD81AF}" type="presOf" srcId="{211DACDA-6D0C-4898-B89A-09E91B09A2CD}" destId="{2A55A099-F734-49D4-97A6-5746809C67E5}" srcOrd="0" destOrd="0" presId="urn:microsoft.com/office/officeart/2018/2/layout/IconVerticalSolidList"/>
    <dgm:cxn modelId="{8DD0EA4C-F15F-4EF1-AE1C-BAC6E56577A7}" type="presOf" srcId="{B3DDE3C0-E3CD-4CC4-824C-E47B38476268}" destId="{92E61B05-55D4-42DB-9AC8-C7AA12A72EE9}" srcOrd="0" destOrd="0" presId="urn:microsoft.com/office/officeart/2018/2/layout/IconVerticalSolidList"/>
    <dgm:cxn modelId="{D42D586E-F430-4C28-99B2-F9851C620AE6}" srcId="{6CF17DC1-0337-41B4-BE2C-4D9058065B4E}" destId="{7135F089-74DC-4C27-945B-ACDBF10E4AAC}" srcOrd="3" destOrd="0" parTransId="{16A21943-318D-4C3B-ADBB-E6A53D173CED}" sibTransId="{0ECC3783-C5E4-4834-A53B-85C52E427B3D}"/>
    <dgm:cxn modelId="{5CB4968F-A3C4-4BE3-9045-C823DE7BB491}" srcId="{6CF17DC1-0337-41B4-BE2C-4D9058065B4E}" destId="{587D1CF5-5808-48A0-BDBC-9F4AB4894900}" srcOrd="2" destOrd="0" parTransId="{A3AF2C82-C352-428A-B355-46E6B0AADFD9}" sibTransId="{3EA7BDBD-DD71-4E86-9F3D-D9FD440FEDBC}"/>
    <dgm:cxn modelId="{81238F93-E4B0-45DE-B01A-59448B81C83F}" type="presOf" srcId="{6CF17DC1-0337-41B4-BE2C-4D9058065B4E}" destId="{AB17D9FF-0C95-4373-A1BB-EAFFF32DF40F}" srcOrd="0" destOrd="0" presId="urn:microsoft.com/office/officeart/2018/2/layout/IconVerticalSolidList"/>
    <dgm:cxn modelId="{3F15A293-23C7-46E5-B537-CDDC5569998D}" type="presOf" srcId="{0E1241CD-2C50-4559-A2F2-5D3646831B10}" destId="{95F0BA9F-917E-4AC0-A285-17E1BB280C0C}" srcOrd="0" destOrd="0" presId="urn:microsoft.com/office/officeart/2018/2/layout/IconVerticalSolidList"/>
    <dgm:cxn modelId="{91BBE6AE-556B-4356-B59C-768D28BE6C3D}" type="presOf" srcId="{7135F089-74DC-4C27-945B-ACDBF10E4AAC}" destId="{FD6D0ED0-B74D-430A-99C5-AE9258512E6D}" srcOrd="0" destOrd="0" presId="urn:microsoft.com/office/officeart/2018/2/layout/IconVerticalSolidList"/>
    <dgm:cxn modelId="{A3E376B1-28AB-4717-BE86-1294B2EA8161}" srcId="{6CF17DC1-0337-41B4-BE2C-4D9058065B4E}" destId="{211DACDA-6D0C-4898-B89A-09E91B09A2CD}" srcOrd="0" destOrd="0" parTransId="{1D9ADC60-E181-447F-9959-33477D16283A}" sibTransId="{C698E3FD-B989-4EE5-B407-BC633E5533AB}"/>
    <dgm:cxn modelId="{0AC823E0-7AFF-419C-80C8-6EAEB1A83B03}" srcId="{6CF17DC1-0337-41B4-BE2C-4D9058065B4E}" destId="{0E1241CD-2C50-4559-A2F2-5D3646831B10}" srcOrd="1" destOrd="0" parTransId="{871E6CE3-209E-400F-9292-34C658C80C77}" sibTransId="{B82D60A6-29A5-4BF6-AB4F-5A273E4893D3}"/>
    <dgm:cxn modelId="{207D0FF3-CF7A-4AB9-B46A-48795801349F}" type="presOf" srcId="{587D1CF5-5808-48A0-BDBC-9F4AB4894900}" destId="{F681C209-9404-4695-BA9C-B0974BED932B}" srcOrd="0" destOrd="0" presId="urn:microsoft.com/office/officeart/2018/2/layout/IconVerticalSolidList"/>
    <dgm:cxn modelId="{34C4C2FA-E2AF-4A73-B720-E7E2840F8544}" srcId="{6CF17DC1-0337-41B4-BE2C-4D9058065B4E}" destId="{B3DDE3C0-E3CD-4CC4-824C-E47B38476268}" srcOrd="4" destOrd="0" parTransId="{0EEB3E3D-F7CD-492A-8E16-A20E6E55BF29}" sibTransId="{2596DE36-9E71-4C30-ACE2-E9DEF3247049}"/>
    <dgm:cxn modelId="{538CB409-EB81-4398-BC0A-E85BBF8985BE}" type="presParOf" srcId="{AB17D9FF-0C95-4373-A1BB-EAFFF32DF40F}" destId="{95C4E2AC-04EA-4D7B-B987-C55351DC797F}" srcOrd="0" destOrd="0" presId="urn:microsoft.com/office/officeart/2018/2/layout/IconVerticalSolidList"/>
    <dgm:cxn modelId="{98540C8F-80AD-44A4-841C-0ED3C9AFCD46}" type="presParOf" srcId="{95C4E2AC-04EA-4D7B-B987-C55351DC797F}" destId="{961CE278-EE75-4C6C-8859-747DC122E54E}" srcOrd="0" destOrd="0" presId="urn:microsoft.com/office/officeart/2018/2/layout/IconVerticalSolidList"/>
    <dgm:cxn modelId="{23C8D563-B973-42E5-B1A1-26570619D249}" type="presParOf" srcId="{95C4E2AC-04EA-4D7B-B987-C55351DC797F}" destId="{0B484A42-D591-4E53-90D0-FDF781E660BA}" srcOrd="1" destOrd="0" presId="urn:microsoft.com/office/officeart/2018/2/layout/IconVerticalSolidList"/>
    <dgm:cxn modelId="{A69CE754-DE78-4C12-935A-D98C077BC5AE}" type="presParOf" srcId="{95C4E2AC-04EA-4D7B-B987-C55351DC797F}" destId="{210F9729-0C8E-4E9D-A058-7B6255639F5C}" srcOrd="2" destOrd="0" presId="urn:microsoft.com/office/officeart/2018/2/layout/IconVerticalSolidList"/>
    <dgm:cxn modelId="{D26DCEDD-14D3-41C7-A3A4-BD1F519CAF4E}" type="presParOf" srcId="{95C4E2AC-04EA-4D7B-B987-C55351DC797F}" destId="{2A55A099-F734-49D4-97A6-5746809C67E5}" srcOrd="3" destOrd="0" presId="urn:microsoft.com/office/officeart/2018/2/layout/IconVerticalSolidList"/>
    <dgm:cxn modelId="{42EEA959-25B6-472B-8EDF-461C7C9B9288}" type="presParOf" srcId="{AB17D9FF-0C95-4373-A1BB-EAFFF32DF40F}" destId="{AE654503-2ABC-41FE-BFC5-5C6872C1BDA8}" srcOrd="1" destOrd="0" presId="urn:microsoft.com/office/officeart/2018/2/layout/IconVerticalSolidList"/>
    <dgm:cxn modelId="{2266FE50-4DF5-4451-9BCA-B0673C0763DF}" type="presParOf" srcId="{AB17D9FF-0C95-4373-A1BB-EAFFF32DF40F}" destId="{D7F8B63C-73A5-4A69-96D3-BA135EFE1E07}" srcOrd="2" destOrd="0" presId="urn:microsoft.com/office/officeart/2018/2/layout/IconVerticalSolidList"/>
    <dgm:cxn modelId="{3487159D-ED45-4043-9F5D-D476CFC90FC9}" type="presParOf" srcId="{D7F8B63C-73A5-4A69-96D3-BA135EFE1E07}" destId="{BE14FD4B-B055-46CA-B89E-661DB7651982}" srcOrd="0" destOrd="0" presId="urn:microsoft.com/office/officeart/2018/2/layout/IconVerticalSolidList"/>
    <dgm:cxn modelId="{2F246E9C-39B1-4AE3-819C-F2C4BD501A5D}" type="presParOf" srcId="{D7F8B63C-73A5-4A69-96D3-BA135EFE1E07}" destId="{246953E2-9555-4D0F-A7BF-B8067F13DDE6}" srcOrd="1" destOrd="0" presId="urn:microsoft.com/office/officeart/2018/2/layout/IconVerticalSolidList"/>
    <dgm:cxn modelId="{B37075C1-6964-472C-A2BE-95C9364C19B6}" type="presParOf" srcId="{D7F8B63C-73A5-4A69-96D3-BA135EFE1E07}" destId="{94322C28-026F-4127-A399-ED9693F08442}" srcOrd="2" destOrd="0" presId="urn:microsoft.com/office/officeart/2018/2/layout/IconVerticalSolidList"/>
    <dgm:cxn modelId="{E3D3E1B2-777F-486F-A2BF-380612BEDF51}" type="presParOf" srcId="{D7F8B63C-73A5-4A69-96D3-BA135EFE1E07}" destId="{95F0BA9F-917E-4AC0-A285-17E1BB280C0C}" srcOrd="3" destOrd="0" presId="urn:microsoft.com/office/officeart/2018/2/layout/IconVerticalSolidList"/>
    <dgm:cxn modelId="{AB7EA0EA-F4AF-4B84-887C-8EA91EE4C9BD}" type="presParOf" srcId="{AB17D9FF-0C95-4373-A1BB-EAFFF32DF40F}" destId="{F2889521-477B-4023-AED3-F852E139411B}" srcOrd="3" destOrd="0" presId="urn:microsoft.com/office/officeart/2018/2/layout/IconVerticalSolidList"/>
    <dgm:cxn modelId="{B61B4861-0775-49C6-AC6F-295E142D22D5}" type="presParOf" srcId="{AB17D9FF-0C95-4373-A1BB-EAFFF32DF40F}" destId="{8920896D-BADE-4CFA-B911-559DA0BCB862}" srcOrd="4" destOrd="0" presId="urn:microsoft.com/office/officeart/2018/2/layout/IconVerticalSolidList"/>
    <dgm:cxn modelId="{C0177E08-77FF-4F02-8C1D-1B248DFBB4E7}" type="presParOf" srcId="{8920896D-BADE-4CFA-B911-559DA0BCB862}" destId="{806D7AB6-4100-485F-B30B-2970A50B1275}" srcOrd="0" destOrd="0" presId="urn:microsoft.com/office/officeart/2018/2/layout/IconVerticalSolidList"/>
    <dgm:cxn modelId="{3F494EFC-C038-4D00-8795-6D790A690DA7}" type="presParOf" srcId="{8920896D-BADE-4CFA-B911-559DA0BCB862}" destId="{77CAFE96-5BEA-4DD1-BC6A-4FBE3398EF84}" srcOrd="1" destOrd="0" presId="urn:microsoft.com/office/officeart/2018/2/layout/IconVerticalSolidList"/>
    <dgm:cxn modelId="{40864CC8-4F93-43A6-96E7-F5E276DB05BE}" type="presParOf" srcId="{8920896D-BADE-4CFA-B911-559DA0BCB862}" destId="{0036A69F-9C8D-4FD6-9BD0-B0E26BC73357}" srcOrd="2" destOrd="0" presId="urn:microsoft.com/office/officeart/2018/2/layout/IconVerticalSolidList"/>
    <dgm:cxn modelId="{9C272C75-DC20-443E-9304-2820308994DF}" type="presParOf" srcId="{8920896D-BADE-4CFA-B911-559DA0BCB862}" destId="{F681C209-9404-4695-BA9C-B0974BED932B}" srcOrd="3" destOrd="0" presId="urn:microsoft.com/office/officeart/2018/2/layout/IconVerticalSolidList"/>
    <dgm:cxn modelId="{ED32519B-8237-40D3-B4A7-B3D40531FF3B}" type="presParOf" srcId="{AB17D9FF-0C95-4373-A1BB-EAFFF32DF40F}" destId="{4B7D8CFA-FA22-423A-B604-178F482539A2}" srcOrd="5" destOrd="0" presId="urn:microsoft.com/office/officeart/2018/2/layout/IconVerticalSolidList"/>
    <dgm:cxn modelId="{28C55D3D-F4A9-4C0D-B38F-C978F1933196}" type="presParOf" srcId="{AB17D9FF-0C95-4373-A1BB-EAFFF32DF40F}" destId="{2A12BF70-760D-4720-AF5E-E0A343D89758}" srcOrd="6" destOrd="0" presId="urn:microsoft.com/office/officeart/2018/2/layout/IconVerticalSolidList"/>
    <dgm:cxn modelId="{61B665CC-FAE7-498C-BFEB-9E5DC4CDB0A5}" type="presParOf" srcId="{2A12BF70-760D-4720-AF5E-E0A343D89758}" destId="{2484302B-0111-4647-A8FD-CEB7732825ED}" srcOrd="0" destOrd="0" presId="urn:microsoft.com/office/officeart/2018/2/layout/IconVerticalSolidList"/>
    <dgm:cxn modelId="{5CC7ECE4-841A-4B2D-8377-E9EF82EB3AAF}" type="presParOf" srcId="{2A12BF70-760D-4720-AF5E-E0A343D89758}" destId="{53D49E94-4514-4000-815A-57C4A5FC3D64}" srcOrd="1" destOrd="0" presId="urn:microsoft.com/office/officeart/2018/2/layout/IconVerticalSolidList"/>
    <dgm:cxn modelId="{6870FF3A-ED9D-4E5D-8E80-9D5D7C9C635C}" type="presParOf" srcId="{2A12BF70-760D-4720-AF5E-E0A343D89758}" destId="{D82B8A2E-AF31-4F54-AD30-38725BD005AC}" srcOrd="2" destOrd="0" presId="urn:microsoft.com/office/officeart/2018/2/layout/IconVerticalSolidList"/>
    <dgm:cxn modelId="{E66684B3-CDB4-4AD3-8EE1-0D8969CFF127}" type="presParOf" srcId="{2A12BF70-760D-4720-AF5E-E0A343D89758}" destId="{FD6D0ED0-B74D-430A-99C5-AE9258512E6D}" srcOrd="3" destOrd="0" presId="urn:microsoft.com/office/officeart/2018/2/layout/IconVerticalSolidList"/>
    <dgm:cxn modelId="{DEE89F14-B549-436F-B5F2-F13A078B61F0}" type="presParOf" srcId="{AB17D9FF-0C95-4373-A1BB-EAFFF32DF40F}" destId="{BCE50234-609D-42E4-8B7B-EFF5E209F3FE}" srcOrd="7" destOrd="0" presId="urn:microsoft.com/office/officeart/2018/2/layout/IconVerticalSolidList"/>
    <dgm:cxn modelId="{DF59EBD7-2B64-46E0-A8A0-0F8BAD667163}" type="presParOf" srcId="{AB17D9FF-0C95-4373-A1BB-EAFFF32DF40F}" destId="{76D05D05-855C-42AD-B70D-0FF72346C4BF}" srcOrd="8" destOrd="0" presId="urn:microsoft.com/office/officeart/2018/2/layout/IconVerticalSolidList"/>
    <dgm:cxn modelId="{6EC1D7C1-B21C-4850-995C-A44C9165995B}" type="presParOf" srcId="{76D05D05-855C-42AD-B70D-0FF72346C4BF}" destId="{4617225F-B863-4231-9878-F3964E6E62AD}" srcOrd="0" destOrd="0" presId="urn:microsoft.com/office/officeart/2018/2/layout/IconVerticalSolidList"/>
    <dgm:cxn modelId="{37A056F7-F49F-453C-B987-BF6A1998CB25}" type="presParOf" srcId="{76D05D05-855C-42AD-B70D-0FF72346C4BF}" destId="{437C5686-3418-43F4-A263-1476A4E36CCB}" srcOrd="1" destOrd="0" presId="urn:microsoft.com/office/officeart/2018/2/layout/IconVerticalSolidList"/>
    <dgm:cxn modelId="{BA07F130-FCF9-419E-A96E-BE52546BE043}" type="presParOf" srcId="{76D05D05-855C-42AD-B70D-0FF72346C4BF}" destId="{C8DF0D13-26C1-4769-B9A8-77732CE2FE28}" srcOrd="2" destOrd="0" presId="urn:microsoft.com/office/officeart/2018/2/layout/IconVerticalSolidList"/>
    <dgm:cxn modelId="{C8F391C4-D41B-4AFE-BFDD-A8FC480717FC}" type="presParOf" srcId="{76D05D05-855C-42AD-B70D-0FF72346C4BF}" destId="{92E61B05-55D4-42DB-9AC8-C7AA12A72E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F17DC1-0337-41B4-BE2C-4D9058065B4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11DACDA-6D0C-4898-B89A-09E91B09A2CD}">
      <dgm:prSet/>
      <dgm:spPr/>
      <dgm:t>
        <a:bodyPr/>
        <a:lstStyle/>
        <a:p>
          <a:r>
            <a:rPr lang="en-US" b="1" dirty="0"/>
            <a:t>Volunteer project</a:t>
          </a:r>
        </a:p>
      </dgm:t>
    </dgm:pt>
    <dgm:pt modelId="{1D9ADC60-E181-447F-9959-33477D16283A}" type="parTrans" cxnId="{A3E376B1-28AB-4717-BE86-1294B2EA8161}">
      <dgm:prSet/>
      <dgm:spPr/>
      <dgm:t>
        <a:bodyPr/>
        <a:lstStyle/>
        <a:p>
          <a:endParaRPr lang="en-US"/>
        </a:p>
      </dgm:t>
    </dgm:pt>
    <dgm:pt modelId="{C698E3FD-B989-4EE5-B407-BC633E5533AB}" type="sibTrans" cxnId="{A3E376B1-28AB-4717-BE86-1294B2EA8161}">
      <dgm:prSet/>
      <dgm:spPr/>
      <dgm:t>
        <a:bodyPr/>
        <a:lstStyle/>
        <a:p>
          <a:endParaRPr lang="en-US"/>
        </a:p>
      </dgm:t>
    </dgm:pt>
    <dgm:pt modelId="{0E1241CD-2C50-4559-A2F2-5D3646831B10}">
      <dgm:prSet/>
      <dgm:spPr/>
      <dgm:t>
        <a:bodyPr/>
        <a:lstStyle/>
        <a:p>
          <a:r>
            <a:rPr lang="en-US" dirty="0"/>
            <a:t>Less cost for staff time.</a:t>
          </a:r>
        </a:p>
      </dgm:t>
    </dgm:pt>
    <dgm:pt modelId="{871E6CE3-209E-400F-9292-34C658C80C77}" type="parTrans" cxnId="{0AC823E0-7AFF-419C-80C8-6EAEB1A83B03}">
      <dgm:prSet/>
      <dgm:spPr/>
      <dgm:t>
        <a:bodyPr/>
        <a:lstStyle/>
        <a:p>
          <a:endParaRPr lang="en-US"/>
        </a:p>
      </dgm:t>
    </dgm:pt>
    <dgm:pt modelId="{B82D60A6-29A5-4BF6-AB4F-5A273E4893D3}" type="sibTrans" cxnId="{0AC823E0-7AFF-419C-80C8-6EAEB1A83B03}">
      <dgm:prSet/>
      <dgm:spPr/>
      <dgm:t>
        <a:bodyPr/>
        <a:lstStyle/>
        <a:p>
          <a:endParaRPr lang="en-US"/>
        </a:p>
      </dgm:t>
    </dgm:pt>
    <dgm:pt modelId="{587D1CF5-5808-48A0-BDBC-9F4AB4894900}">
      <dgm:prSet/>
      <dgm:spPr/>
      <dgm:t>
        <a:bodyPr/>
        <a:lstStyle/>
        <a:p>
          <a:r>
            <a:rPr lang="en-US" dirty="0"/>
            <a:t>Less quality control.</a:t>
          </a:r>
        </a:p>
      </dgm:t>
    </dgm:pt>
    <dgm:pt modelId="{A3AF2C82-C352-428A-B355-46E6B0AADFD9}" type="parTrans" cxnId="{5CB4968F-A3C4-4BE3-9045-C823DE7BB491}">
      <dgm:prSet/>
      <dgm:spPr/>
      <dgm:t>
        <a:bodyPr/>
        <a:lstStyle/>
        <a:p>
          <a:endParaRPr lang="en-US"/>
        </a:p>
      </dgm:t>
    </dgm:pt>
    <dgm:pt modelId="{3EA7BDBD-DD71-4E86-9F3D-D9FD440FEDBC}" type="sibTrans" cxnId="{5CB4968F-A3C4-4BE3-9045-C823DE7BB491}">
      <dgm:prSet/>
      <dgm:spPr/>
      <dgm:t>
        <a:bodyPr/>
        <a:lstStyle/>
        <a:p>
          <a:endParaRPr lang="en-US"/>
        </a:p>
      </dgm:t>
    </dgm:pt>
    <dgm:pt modelId="{7135F089-74DC-4C27-945B-ACDBF10E4AAC}">
      <dgm:prSet/>
      <dgm:spPr/>
      <dgm:t>
        <a:bodyPr/>
        <a:lstStyle/>
        <a:p>
          <a:r>
            <a:rPr lang="en-US" dirty="0"/>
            <a:t>Would need to train volunteers.</a:t>
          </a:r>
        </a:p>
      </dgm:t>
    </dgm:pt>
    <dgm:pt modelId="{16A21943-318D-4C3B-ADBB-E6A53D173CED}" type="parTrans" cxnId="{D42D586E-F430-4C28-99B2-F9851C620AE6}">
      <dgm:prSet/>
      <dgm:spPr/>
      <dgm:t>
        <a:bodyPr/>
        <a:lstStyle/>
        <a:p>
          <a:endParaRPr lang="en-US"/>
        </a:p>
      </dgm:t>
    </dgm:pt>
    <dgm:pt modelId="{0ECC3783-C5E4-4834-A53B-85C52E427B3D}" type="sibTrans" cxnId="{D42D586E-F430-4C28-99B2-F9851C620AE6}">
      <dgm:prSet/>
      <dgm:spPr/>
      <dgm:t>
        <a:bodyPr/>
        <a:lstStyle/>
        <a:p>
          <a:endParaRPr lang="en-US"/>
        </a:p>
      </dgm:t>
    </dgm:pt>
    <dgm:pt modelId="{B3DDE3C0-E3CD-4CC4-824C-E47B38476268}">
      <dgm:prSet/>
      <dgm:spPr/>
      <dgm:t>
        <a:bodyPr/>
        <a:lstStyle/>
        <a:p>
          <a:r>
            <a:rPr lang="en-US" dirty="0"/>
            <a:t>Finding those interested in volunteering and sharing their items.</a:t>
          </a:r>
        </a:p>
      </dgm:t>
    </dgm:pt>
    <dgm:pt modelId="{0EEB3E3D-F7CD-492A-8E16-A20E6E55BF29}" type="parTrans" cxnId="{34C4C2FA-E2AF-4A73-B720-E7E2840F8544}">
      <dgm:prSet/>
      <dgm:spPr/>
      <dgm:t>
        <a:bodyPr/>
        <a:lstStyle/>
        <a:p>
          <a:endParaRPr lang="en-US"/>
        </a:p>
      </dgm:t>
    </dgm:pt>
    <dgm:pt modelId="{2596DE36-9E71-4C30-ACE2-E9DEF3247049}" type="sibTrans" cxnId="{34C4C2FA-E2AF-4A73-B720-E7E2840F8544}">
      <dgm:prSet/>
      <dgm:spPr/>
      <dgm:t>
        <a:bodyPr/>
        <a:lstStyle/>
        <a:p>
          <a:endParaRPr lang="en-US"/>
        </a:p>
      </dgm:t>
    </dgm:pt>
    <dgm:pt modelId="{AB17D9FF-0C95-4373-A1BB-EAFFF32DF40F}" type="pres">
      <dgm:prSet presAssocID="{6CF17DC1-0337-41B4-BE2C-4D9058065B4E}" presName="root" presStyleCnt="0">
        <dgm:presLayoutVars>
          <dgm:dir/>
          <dgm:resizeHandles val="exact"/>
        </dgm:presLayoutVars>
      </dgm:prSet>
      <dgm:spPr/>
    </dgm:pt>
    <dgm:pt modelId="{95C4E2AC-04EA-4D7B-B987-C55351DC797F}" type="pres">
      <dgm:prSet presAssocID="{211DACDA-6D0C-4898-B89A-09E91B09A2CD}" presName="compNode" presStyleCnt="0"/>
      <dgm:spPr/>
    </dgm:pt>
    <dgm:pt modelId="{961CE278-EE75-4C6C-8859-747DC122E54E}" type="pres">
      <dgm:prSet presAssocID="{211DACDA-6D0C-4898-B89A-09E91B09A2CD}" presName="bgRect" presStyleLbl="bgShp" presStyleIdx="0" presStyleCnt="5"/>
      <dgm:spPr/>
    </dgm:pt>
    <dgm:pt modelId="{0B484A42-D591-4E53-90D0-FDF781E660BA}" type="pres">
      <dgm:prSet presAssocID="{211DACDA-6D0C-4898-B89A-09E91B09A2CD}"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oup success with solid fill"/>
        </a:ext>
      </dgm:extLst>
    </dgm:pt>
    <dgm:pt modelId="{210F9729-0C8E-4E9D-A058-7B6255639F5C}" type="pres">
      <dgm:prSet presAssocID="{211DACDA-6D0C-4898-B89A-09E91B09A2CD}" presName="spaceRect" presStyleCnt="0"/>
      <dgm:spPr/>
    </dgm:pt>
    <dgm:pt modelId="{2A55A099-F734-49D4-97A6-5746809C67E5}" type="pres">
      <dgm:prSet presAssocID="{211DACDA-6D0C-4898-B89A-09E91B09A2CD}" presName="parTx" presStyleLbl="revTx" presStyleIdx="0" presStyleCnt="5">
        <dgm:presLayoutVars>
          <dgm:chMax val="0"/>
          <dgm:chPref val="0"/>
        </dgm:presLayoutVars>
      </dgm:prSet>
      <dgm:spPr/>
    </dgm:pt>
    <dgm:pt modelId="{AE654503-2ABC-41FE-BFC5-5C6872C1BDA8}" type="pres">
      <dgm:prSet presAssocID="{C698E3FD-B989-4EE5-B407-BC633E5533AB}" presName="sibTrans" presStyleCnt="0"/>
      <dgm:spPr/>
    </dgm:pt>
    <dgm:pt modelId="{D7F8B63C-73A5-4A69-96D3-BA135EFE1E07}" type="pres">
      <dgm:prSet presAssocID="{0E1241CD-2C50-4559-A2F2-5D3646831B10}" presName="compNode" presStyleCnt="0"/>
      <dgm:spPr/>
    </dgm:pt>
    <dgm:pt modelId="{BE14FD4B-B055-46CA-B89E-661DB7651982}" type="pres">
      <dgm:prSet presAssocID="{0E1241CD-2C50-4559-A2F2-5D3646831B10}" presName="bgRect" presStyleLbl="bgShp" presStyleIdx="1" presStyleCnt="5"/>
      <dgm:spPr/>
    </dgm:pt>
    <dgm:pt modelId="{246953E2-9555-4D0F-A7BF-B8067F13DDE6}" type="pres">
      <dgm:prSet presAssocID="{0E1241CD-2C50-4559-A2F2-5D3646831B1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94322C28-026F-4127-A399-ED9693F08442}" type="pres">
      <dgm:prSet presAssocID="{0E1241CD-2C50-4559-A2F2-5D3646831B10}" presName="spaceRect" presStyleCnt="0"/>
      <dgm:spPr/>
    </dgm:pt>
    <dgm:pt modelId="{95F0BA9F-917E-4AC0-A285-17E1BB280C0C}" type="pres">
      <dgm:prSet presAssocID="{0E1241CD-2C50-4559-A2F2-5D3646831B10}" presName="parTx" presStyleLbl="revTx" presStyleIdx="1" presStyleCnt="5">
        <dgm:presLayoutVars>
          <dgm:chMax val="0"/>
          <dgm:chPref val="0"/>
        </dgm:presLayoutVars>
      </dgm:prSet>
      <dgm:spPr/>
    </dgm:pt>
    <dgm:pt modelId="{F2889521-477B-4023-AED3-F852E139411B}" type="pres">
      <dgm:prSet presAssocID="{B82D60A6-29A5-4BF6-AB4F-5A273E4893D3}" presName="sibTrans" presStyleCnt="0"/>
      <dgm:spPr/>
    </dgm:pt>
    <dgm:pt modelId="{8920896D-BADE-4CFA-B911-559DA0BCB862}" type="pres">
      <dgm:prSet presAssocID="{587D1CF5-5808-48A0-BDBC-9F4AB4894900}" presName="compNode" presStyleCnt="0"/>
      <dgm:spPr/>
    </dgm:pt>
    <dgm:pt modelId="{806D7AB6-4100-485F-B30B-2970A50B1275}" type="pres">
      <dgm:prSet presAssocID="{587D1CF5-5808-48A0-BDBC-9F4AB4894900}" presName="bgRect" presStyleLbl="bgShp" presStyleIdx="2" presStyleCnt="5"/>
      <dgm:spPr/>
    </dgm:pt>
    <dgm:pt modelId="{77CAFE96-5BEA-4DD1-BC6A-4FBE3398EF84}" type="pres">
      <dgm:prSet presAssocID="{587D1CF5-5808-48A0-BDBC-9F4AB489490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0036A69F-9C8D-4FD6-9BD0-B0E26BC73357}" type="pres">
      <dgm:prSet presAssocID="{587D1CF5-5808-48A0-BDBC-9F4AB4894900}" presName="spaceRect" presStyleCnt="0"/>
      <dgm:spPr/>
    </dgm:pt>
    <dgm:pt modelId="{F681C209-9404-4695-BA9C-B0974BED932B}" type="pres">
      <dgm:prSet presAssocID="{587D1CF5-5808-48A0-BDBC-9F4AB4894900}" presName="parTx" presStyleLbl="revTx" presStyleIdx="2" presStyleCnt="5">
        <dgm:presLayoutVars>
          <dgm:chMax val="0"/>
          <dgm:chPref val="0"/>
        </dgm:presLayoutVars>
      </dgm:prSet>
      <dgm:spPr/>
    </dgm:pt>
    <dgm:pt modelId="{4B7D8CFA-FA22-423A-B604-178F482539A2}" type="pres">
      <dgm:prSet presAssocID="{3EA7BDBD-DD71-4E86-9F3D-D9FD440FEDBC}" presName="sibTrans" presStyleCnt="0"/>
      <dgm:spPr/>
    </dgm:pt>
    <dgm:pt modelId="{2A12BF70-760D-4720-AF5E-E0A343D89758}" type="pres">
      <dgm:prSet presAssocID="{7135F089-74DC-4C27-945B-ACDBF10E4AAC}" presName="compNode" presStyleCnt="0"/>
      <dgm:spPr/>
    </dgm:pt>
    <dgm:pt modelId="{2484302B-0111-4647-A8FD-CEB7732825ED}" type="pres">
      <dgm:prSet presAssocID="{7135F089-74DC-4C27-945B-ACDBF10E4AAC}" presName="bgRect" presStyleLbl="bgShp" presStyleIdx="3" presStyleCnt="5"/>
      <dgm:spPr/>
    </dgm:pt>
    <dgm:pt modelId="{53D49E94-4514-4000-815A-57C4A5FC3D64}" type="pres">
      <dgm:prSet presAssocID="{7135F089-74DC-4C27-945B-ACDBF10E4AAC}"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eacher with solid fill"/>
        </a:ext>
      </dgm:extLst>
    </dgm:pt>
    <dgm:pt modelId="{D82B8A2E-AF31-4F54-AD30-38725BD005AC}" type="pres">
      <dgm:prSet presAssocID="{7135F089-74DC-4C27-945B-ACDBF10E4AAC}" presName="spaceRect" presStyleCnt="0"/>
      <dgm:spPr/>
    </dgm:pt>
    <dgm:pt modelId="{FD6D0ED0-B74D-430A-99C5-AE9258512E6D}" type="pres">
      <dgm:prSet presAssocID="{7135F089-74DC-4C27-945B-ACDBF10E4AAC}" presName="parTx" presStyleLbl="revTx" presStyleIdx="3" presStyleCnt="5">
        <dgm:presLayoutVars>
          <dgm:chMax val="0"/>
          <dgm:chPref val="0"/>
        </dgm:presLayoutVars>
      </dgm:prSet>
      <dgm:spPr/>
    </dgm:pt>
    <dgm:pt modelId="{BCE50234-609D-42E4-8B7B-EFF5E209F3FE}" type="pres">
      <dgm:prSet presAssocID="{0ECC3783-C5E4-4834-A53B-85C52E427B3D}" presName="sibTrans" presStyleCnt="0"/>
      <dgm:spPr/>
    </dgm:pt>
    <dgm:pt modelId="{76D05D05-855C-42AD-B70D-0FF72346C4BF}" type="pres">
      <dgm:prSet presAssocID="{B3DDE3C0-E3CD-4CC4-824C-E47B38476268}" presName="compNode" presStyleCnt="0"/>
      <dgm:spPr/>
    </dgm:pt>
    <dgm:pt modelId="{4617225F-B863-4231-9878-F3964E6E62AD}" type="pres">
      <dgm:prSet presAssocID="{B3DDE3C0-E3CD-4CC4-824C-E47B38476268}" presName="bgRect" presStyleLbl="bgShp" presStyleIdx="4" presStyleCnt="5"/>
      <dgm:spPr/>
    </dgm:pt>
    <dgm:pt modelId="{437C5686-3418-43F4-A263-1476A4E36CCB}" type="pres">
      <dgm:prSet presAssocID="{B3DDE3C0-E3CD-4CC4-824C-E47B38476268}"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rawing Figure with solid fill"/>
        </a:ext>
      </dgm:extLst>
    </dgm:pt>
    <dgm:pt modelId="{C8DF0D13-26C1-4769-B9A8-77732CE2FE28}" type="pres">
      <dgm:prSet presAssocID="{B3DDE3C0-E3CD-4CC4-824C-E47B38476268}" presName="spaceRect" presStyleCnt="0"/>
      <dgm:spPr/>
    </dgm:pt>
    <dgm:pt modelId="{92E61B05-55D4-42DB-9AC8-C7AA12A72EE9}" type="pres">
      <dgm:prSet presAssocID="{B3DDE3C0-E3CD-4CC4-824C-E47B38476268}" presName="parTx" presStyleLbl="revTx" presStyleIdx="4" presStyleCnt="5">
        <dgm:presLayoutVars>
          <dgm:chMax val="0"/>
          <dgm:chPref val="0"/>
        </dgm:presLayoutVars>
      </dgm:prSet>
      <dgm:spPr/>
    </dgm:pt>
  </dgm:ptLst>
  <dgm:cxnLst>
    <dgm:cxn modelId="{CDD5E820-225A-4E66-B22B-5C2F06FD81AF}" type="presOf" srcId="{211DACDA-6D0C-4898-B89A-09E91B09A2CD}" destId="{2A55A099-F734-49D4-97A6-5746809C67E5}" srcOrd="0" destOrd="0" presId="urn:microsoft.com/office/officeart/2018/2/layout/IconVerticalSolidList"/>
    <dgm:cxn modelId="{8DD0EA4C-F15F-4EF1-AE1C-BAC6E56577A7}" type="presOf" srcId="{B3DDE3C0-E3CD-4CC4-824C-E47B38476268}" destId="{92E61B05-55D4-42DB-9AC8-C7AA12A72EE9}" srcOrd="0" destOrd="0" presId="urn:microsoft.com/office/officeart/2018/2/layout/IconVerticalSolidList"/>
    <dgm:cxn modelId="{D42D586E-F430-4C28-99B2-F9851C620AE6}" srcId="{6CF17DC1-0337-41B4-BE2C-4D9058065B4E}" destId="{7135F089-74DC-4C27-945B-ACDBF10E4AAC}" srcOrd="3" destOrd="0" parTransId="{16A21943-318D-4C3B-ADBB-E6A53D173CED}" sibTransId="{0ECC3783-C5E4-4834-A53B-85C52E427B3D}"/>
    <dgm:cxn modelId="{5CB4968F-A3C4-4BE3-9045-C823DE7BB491}" srcId="{6CF17DC1-0337-41B4-BE2C-4D9058065B4E}" destId="{587D1CF5-5808-48A0-BDBC-9F4AB4894900}" srcOrd="2" destOrd="0" parTransId="{A3AF2C82-C352-428A-B355-46E6B0AADFD9}" sibTransId="{3EA7BDBD-DD71-4E86-9F3D-D9FD440FEDBC}"/>
    <dgm:cxn modelId="{81238F93-E4B0-45DE-B01A-59448B81C83F}" type="presOf" srcId="{6CF17DC1-0337-41B4-BE2C-4D9058065B4E}" destId="{AB17D9FF-0C95-4373-A1BB-EAFFF32DF40F}" srcOrd="0" destOrd="0" presId="urn:microsoft.com/office/officeart/2018/2/layout/IconVerticalSolidList"/>
    <dgm:cxn modelId="{3F15A293-23C7-46E5-B537-CDDC5569998D}" type="presOf" srcId="{0E1241CD-2C50-4559-A2F2-5D3646831B10}" destId="{95F0BA9F-917E-4AC0-A285-17E1BB280C0C}" srcOrd="0" destOrd="0" presId="urn:microsoft.com/office/officeart/2018/2/layout/IconVerticalSolidList"/>
    <dgm:cxn modelId="{91BBE6AE-556B-4356-B59C-768D28BE6C3D}" type="presOf" srcId="{7135F089-74DC-4C27-945B-ACDBF10E4AAC}" destId="{FD6D0ED0-B74D-430A-99C5-AE9258512E6D}" srcOrd="0" destOrd="0" presId="urn:microsoft.com/office/officeart/2018/2/layout/IconVerticalSolidList"/>
    <dgm:cxn modelId="{A3E376B1-28AB-4717-BE86-1294B2EA8161}" srcId="{6CF17DC1-0337-41B4-BE2C-4D9058065B4E}" destId="{211DACDA-6D0C-4898-B89A-09E91B09A2CD}" srcOrd="0" destOrd="0" parTransId="{1D9ADC60-E181-447F-9959-33477D16283A}" sibTransId="{C698E3FD-B989-4EE5-B407-BC633E5533AB}"/>
    <dgm:cxn modelId="{0AC823E0-7AFF-419C-80C8-6EAEB1A83B03}" srcId="{6CF17DC1-0337-41B4-BE2C-4D9058065B4E}" destId="{0E1241CD-2C50-4559-A2F2-5D3646831B10}" srcOrd="1" destOrd="0" parTransId="{871E6CE3-209E-400F-9292-34C658C80C77}" sibTransId="{B82D60A6-29A5-4BF6-AB4F-5A273E4893D3}"/>
    <dgm:cxn modelId="{207D0FF3-CF7A-4AB9-B46A-48795801349F}" type="presOf" srcId="{587D1CF5-5808-48A0-BDBC-9F4AB4894900}" destId="{F681C209-9404-4695-BA9C-B0974BED932B}" srcOrd="0" destOrd="0" presId="urn:microsoft.com/office/officeart/2018/2/layout/IconVerticalSolidList"/>
    <dgm:cxn modelId="{34C4C2FA-E2AF-4A73-B720-E7E2840F8544}" srcId="{6CF17DC1-0337-41B4-BE2C-4D9058065B4E}" destId="{B3DDE3C0-E3CD-4CC4-824C-E47B38476268}" srcOrd="4" destOrd="0" parTransId="{0EEB3E3D-F7CD-492A-8E16-A20E6E55BF29}" sibTransId="{2596DE36-9E71-4C30-ACE2-E9DEF3247049}"/>
    <dgm:cxn modelId="{538CB409-EB81-4398-BC0A-E85BBF8985BE}" type="presParOf" srcId="{AB17D9FF-0C95-4373-A1BB-EAFFF32DF40F}" destId="{95C4E2AC-04EA-4D7B-B987-C55351DC797F}" srcOrd="0" destOrd="0" presId="urn:microsoft.com/office/officeart/2018/2/layout/IconVerticalSolidList"/>
    <dgm:cxn modelId="{98540C8F-80AD-44A4-841C-0ED3C9AFCD46}" type="presParOf" srcId="{95C4E2AC-04EA-4D7B-B987-C55351DC797F}" destId="{961CE278-EE75-4C6C-8859-747DC122E54E}" srcOrd="0" destOrd="0" presId="urn:microsoft.com/office/officeart/2018/2/layout/IconVerticalSolidList"/>
    <dgm:cxn modelId="{23C8D563-B973-42E5-B1A1-26570619D249}" type="presParOf" srcId="{95C4E2AC-04EA-4D7B-B987-C55351DC797F}" destId="{0B484A42-D591-4E53-90D0-FDF781E660BA}" srcOrd="1" destOrd="0" presId="urn:microsoft.com/office/officeart/2018/2/layout/IconVerticalSolidList"/>
    <dgm:cxn modelId="{A69CE754-DE78-4C12-935A-D98C077BC5AE}" type="presParOf" srcId="{95C4E2AC-04EA-4D7B-B987-C55351DC797F}" destId="{210F9729-0C8E-4E9D-A058-7B6255639F5C}" srcOrd="2" destOrd="0" presId="urn:microsoft.com/office/officeart/2018/2/layout/IconVerticalSolidList"/>
    <dgm:cxn modelId="{D26DCEDD-14D3-41C7-A3A4-BD1F519CAF4E}" type="presParOf" srcId="{95C4E2AC-04EA-4D7B-B987-C55351DC797F}" destId="{2A55A099-F734-49D4-97A6-5746809C67E5}" srcOrd="3" destOrd="0" presId="urn:microsoft.com/office/officeart/2018/2/layout/IconVerticalSolidList"/>
    <dgm:cxn modelId="{42EEA959-25B6-472B-8EDF-461C7C9B9288}" type="presParOf" srcId="{AB17D9FF-0C95-4373-A1BB-EAFFF32DF40F}" destId="{AE654503-2ABC-41FE-BFC5-5C6872C1BDA8}" srcOrd="1" destOrd="0" presId="urn:microsoft.com/office/officeart/2018/2/layout/IconVerticalSolidList"/>
    <dgm:cxn modelId="{2266FE50-4DF5-4451-9BCA-B0673C0763DF}" type="presParOf" srcId="{AB17D9FF-0C95-4373-A1BB-EAFFF32DF40F}" destId="{D7F8B63C-73A5-4A69-96D3-BA135EFE1E07}" srcOrd="2" destOrd="0" presId="urn:microsoft.com/office/officeart/2018/2/layout/IconVerticalSolidList"/>
    <dgm:cxn modelId="{3487159D-ED45-4043-9F5D-D476CFC90FC9}" type="presParOf" srcId="{D7F8B63C-73A5-4A69-96D3-BA135EFE1E07}" destId="{BE14FD4B-B055-46CA-B89E-661DB7651982}" srcOrd="0" destOrd="0" presId="urn:microsoft.com/office/officeart/2018/2/layout/IconVerticalSolidList"/>
    <dgm:cxn modelId="{2F246E9C-39B1-4AE3-819C-F2C4BD501A5D}" type="presParOf" srcId="{D7F8B63C-73A5-4A69-96D3-BA135EFE1E07}" destId="{246953E2-9555-4D0F-A7BF-B8067F13DDE6}" srcOrd="1" destOrd="0" presId="urn:microsoft.com/office/officeart/2018/2/layout/IconVerticalSolidList"/>
    <dgm:cxn modelId="{B37075C1-6964-472C-A2BE-95C9364C19B6}" type="presParOf" srcId="{D7F8B63C-73A5-4A69-96D3-BA135EFE1E07}" destId="{94322C28-026F-4127-A399-ED9693F08442}" srcOrd="2" destOrd="0" presId="urn:microsoft.com/office/officeart/2018/2/layout/IconVerticalSolidList"/>
    <dgm:cxn modelId="{E3D3E1B2-777F-486F-A2BF-380612BEDF51}" type="presParOf" srcId="{D7F8B63C-73A5-4A69-96D3-BA135EFE1E07}" destId="{95F0BA9F-917E-4AC0-A285-17E1BB280C0C}" srcOrd="3" destOrd="0" presId="urn:microsoft.com/office/officeart/2018/2/layout/IconVerticalSolidList"/>
    <dgm:cxn modelId="{AB7EA0EA-F4AF-4B84-887C-8EA91EE4C9BD}" type="presParOf" srcId="{AB17D9FF-0C95-4373-A1BB-EAFFF32DF40F}" destId="{F2889521-477B-4023-AED3-F852E139411B}" srcOrd="3" destOrd="0" presId="urn:microsoft.com/office/officeart/2018/2/layout/IconVerticalSolidList"/>
    <dgm:cxn modelId="{B61B4861-0775-49C6-AC6F-295E142D22D5}" type="presParOf" srcId="{AB17D9FF-0C95-4373-A1BB-EAFFF32DF40F}" destId="{8920896D-BADE-4CFA-B911-559DA0BCB862}" srcOrd="4" destOrd="0" presId="urn:microsoft.com/office/officeart/2018/2/layout/IconVerticalSolidList"/>
    <dgm:cxn modelId="{C0177E08-77FF-4F02-8C1D-1B248DFBB4E7}" type="presParOf" srcId="{8920896D-BADE-4CFA-B911-559DA0BCB862}" destId="{806D7AB6-4100-485F-B30B-2970A50B1275}" srcOrd="0" destOrd="0" presId="urn:microsoft.com/office/officeart/2018/2/layout/IconVerticalSolidList"/>
    <dgm:cxn modelId="{3F494EFC-C038-4D00-8795-6D790A690DA7}" type="presParOf" srcId="{8920896D-BADE-4CFA-B911-559DA0BCB862}" destId="{77CAFE96-5BEA-4DD1-BC6A-4FBE3398EF84}" srcOrd="1" destOrd="0" presId="urn:microsoft.com/office/officeart/2018/2/layout/IconVerticalSolidList"/>
    <dgm:cxn modelId="{40864CC8-4F93-43A6-96E7-F5E276DB05BE}" type="presParOf" srcId="{8920896D-BADE-4CFA-B911-559DA0BCB862}" destId="{0036A69F-9C8D-4FD6-9BD0-B0E26BC73357}" srcOrd="2" destOrd="0" presId="urn:microsoft.com/office/officeart/2018/2/layout/IconVerticalSolidList"/>
    <dgm:cxn modelId="{9C272C75-DC20-443E-9304-2820308994DF}" type="presParOf" srcId="{8920896D-BADE-4CFA-B911-559DA0BCB862}" destId="{F681C209-9404-4695-BA9C-B0974BED932B}" srcOrd="3" destOrd="0" presId="urn:microsoft.com/office/officeart/2018/2/layout/IconVerticalSolidList"/>
    <dgm:cxn modelId="{ED32519B-8237-40D3-B4A7-B3D40531FF3B}" type="presParOf" srcId="{AB17D9FF-0C95-4373-A1BB-EAFFF32DF40F}" destId="{4B7D8CFA-FA22-423A-B604-178F482539A2}" srcOrd="5" destOrd="0" presId="urn:microsoft.com/office/officeart/2018/2/layout/IconVerticalSolidList"/>
    <dgm:cxn modelId="{28C55D3D-F4A9-4C0D-B38F-C978F1933196}" type="presParOf" srcId="{AB17D9FF-0C95-4373-A1BB-EAFFF32DF40F}" destId="{2A12BF70-760D-4720-AF5E-E0A343D89758}" srcOrd="6" destOrd="0" presId="urn:microsoft.com/office/officeart/2018/2/layout/IconVerticalSolidList"/>
    <dgm:cxn modelId="{61B665CC-FAE7-498C-BFEB-9E5DC4CDB0A5}" type="presParOf" srcId="{2A12BF70-760D-4720-AF5E-E0A343D89758}" destId="{2484302B-0111-4647-A8FD-CEB7732825ED}" srcOrd="0" destOrd="0" presId="urn:microsoft.com/office/officeart/2018/2/layout/IconVerticalSolidList"/>
    <dgm:cxn modelId="{5CC7ECE4-841A-4B2D-8377-E9EF82EB3AAF}" type="presParOf" srcId="{2A12BF70-760D-4720-AF5E-E0A343D89758}" destId="{53D49E94-4514-4000-815A-57C4A5FC3D64}" srcOrd="1" destOrd="0" presId="urn:microsoft.com/office/officeart/2018/2/layout/IconVerticalSolidList"/>
    <dgm:cxn modelId="{6870FF3A-ED9D-4E5D-8E80-9D5D7C9C635C}" type="presParOf" srcId="{2A12BF70-760D-4720-AF5E-E0A343D89758}" destId="{D82B8A2E-AF31-4F54-AD30-38725BD005AC}" srcOrd="2" destOrd="0" presId="urn:microsoft.com/office/officeart/2018/2/layout/IconVerticalSolidList"/>
    <dgm:cxn modelId="{E66684B3-CDB4-4AD3-8EE1-0D8969CFF127}" type="presParOf" srcId="{2A12BF70-760D-4720-AF5E-E0A343D89758}" destId="{FD6D0ED0-B74D-430A-99C5-AE9258512E6D}" srcOrd="3" destOrd="0" presId="urn:microsoft.com/office/officeart/2018/2/layout/IconVerticalSolidList"/>
    <dgm:cxn modelId="{DEE89F14-B549-436F-B5F2-F13A078B61F0}" type="presParOf" srcId="{AB17D9FF-0C95-4373-A1BB-EAFFF32DF40F}" destId="{BCE50234-609D-42E4-8B7B-EFF5E209F3FE}" srcOrd="7" destOrd="0" presId="urn:microsoft.com/office/officeart/2018/2/layout/IconVerticalSolidList"/>
    <dgm:cxn modelId="{DF59EBD7-2B64-46E0-A8A0-0F8BAD667163}" type="presParOf" srcId="{AB17D9FF-0C95-4373-A1BB-EAFFF32DF40F}" destId="{76D05D05-855C-42AD-B70D-0FF72346C4BF}" srcOrd="8" destOrd="0" presId="urn:microsoft.com/office/officeart/2018/2/layout/IconVerticalSolidList"/>
    <dgm:cxn modelId="{6EC1D7C1-B21C-4850-995C-A44C9165995B}" type="presParOf" srcId="{76D05D05-855C-42AD-B70D-0FF72346C4BF}" destId="{4617225F-B863-4231-9878-F3964E6E62AD}" srcOrd="0" destOrd="0" presId="urn:microsoft.com/office/officeart/2018/2/layout/IconVerticalSolidList"/>
    <dgm:cxn modelId="{37A056F7-F49F-453C-B987-BF6A1998CB25}" type="presParOf" srcId="{76D05D05-855C-42AD-B70D-0FF72346C4BF}" destId="{437C5686-3418-43F4-A263-1476A4E36CCB}" srcOrd="1" destOrd="0" presId="urn:microsoft.com/office/officeart/2018/2/layout/IconVerticalSolidList"/>
    <dgm:cxn modelId="{BA07F130-FCF9-419E-A96E-BE52546BE043}" type="presParOf" srcId="{76D05D05-855C-42AD-B70D-0FF72346C4BF}" destId="{C8DF0D13-26C1-4769-B9A8-77732CE2FE28}" srcOrd="2" destOrd="0" presId="urn:microsoft.com/office/officeart/2018/2/layout/IconVerticalSolidList"/>
    <dgm:cxn modelId="{C8F391C4-D41B-4AFE-BFDD-A8FC480717FC}" type="presParOf" srcId="{76D05D05-855C-42AD-B70D-0FF72346C4BF}" destId="{92E61B05-55D4-42DB-9AC8-C7AA12A72E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CE278-EE75-4C6C-8859-747DC122E54E}">
      <dsp:nvSpPr>
        <dsp:cNvPr id="0" name=""/>
        <dsp:cNvSpPr/>
      </dsp:nvSpPr>
      <dsp:spPr>
        <a:xfrm>
          <a:off x="0" y="3462"/>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484A42-D591-4E53-90D0-FDF781E660BA}">
      <dsp:nvSpPr>
        <dsp:cNvPr id="0" name=""/>
        <dsp:cNvSpPr/>
      </dsp:nvSpPr>
      <dsp:spPr>
        <a:xfrm>
          <a:off x="223078" y="169388"/>
          <a:ext cx="405597" cy="4055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55A099-F734-49D4-97A6-5746809C67E5}">
      <dsp:nvSpPr>
        <dsp:cNvPr id="0" name=""/>
        <dsp:cNvSpPr/>
      </dsp:nvSpPr>
      <dsp:spPr>
        <a:xfrm>
          <a:off x="851753" y="3462"/>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b="1" kern="1200"/>
            <a:t>In-house project</a:t>
          </a:r>
          <a:endParaRPr lang="en-US" sz="1900" kern="1200"/>
        </a:p>
      </dsp:txBody>
      <dsp:txXfrm>
        <a:off x="851753" y="3462"/>
        <a:ext cx="8805009" cy="737449"/>
      </dsp:txXfrm>
    </dsp:sp>
    <dsp:sp modelId="{BE14FD4B-B055-46CA-B89E-661DB7651982}">
      <dsp:nvSpPr>
        <dsp:cNvPr id="0" name=""/>
        <dsp:cNvSpPr/>
      </dsp:nvSpPr>
      <dsp:spPr>
        <a:xfrm>
          <a:off x="0" y="925273"/>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953E2-9555-4D0F-A7BF-B8067F13DDE6}">
      <dsp:nvSpPr>
        <dsp:cNvPr id="0" name=""/>
        <dsp:cNvSpPr/>
      </dsp:nvSpPr>
      <dsp:spPr>
        <a:xfrm>
          <a:off x="223078" y="1091199"/>
          <a:ext cx="405597" cy="405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0BA9F-917E-4AC0-A285-17E1BB280C0C}">
      <dsp:nvSpPr>
        <dsp:cNvPr id="0" name=""/>
        <dsp:cNvSpPr/>
      </dsp:nvSpPr>
      <dsp:spPr>
        <a:xfrm>
          <a:off x="851753" y="925273"/>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kern="1200"/>
            <a:t>Staff costs can become a factor.</a:t>
          </a:r>
        </a:p>
      </dsp:txBody>
      <dsp:txXfrm>
        <a:off x="851753" y="925273"/>
        <a:ext cx="8805009" cy="737449"/>
      </dsp:txXfrm>
    </dsp:sp>
    <dsp:sp modelId="{806D7AB6-4100-485F-B30B-2970A50B1275}">
      <dsp:nvSpPr>
        <dsp:cNvPr id="0" name=""/>
        <dsp:cNvSpPr/>
      </dsp:nvSpPr>
      <dsp:spPr>
        <a:xfrm>
          <a:off x="0" y="1847085"/>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AFE96-5BEA-4DD1-BC6A-4FBE3398EF84}">
      <dsp:nvSpPr>
        <dsp:cNvPr id="0" name=""/>
        <dsp:cNvSpPr/>
      </dsp:nvSpPr>
      <dsp:spPr>
        <a:xfrm>
          <a:off x="223078" y="2013011"/>
          <a:ext cx="405597" cy="4055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81C209-9404-4695-BA9C-B0974BED932B}">
      <dsp:nvSpPr>
        <dsp:cNvPr id="0" name=""/>
        <dsp:cNvSpPr/>
      </dsp:nvSpPr>
      <dsp:spPr>
        <a:xfrm>
          <a:off x="851753" y="1847085"/>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kern="1200"/>
            <a:t>Better quality control by trained staff.</a:t>
          </a:r>
        </a:p>
      </dsp:txBody>
      <dsp:txXfrm>
        <a:off x="851753" y="1847085"/>
        <a:ext cx="8805009" cy="737449"/>
      </dsp:txXfrm>
    </dsp:sp>
    <dsp:sp modelId="{2484302B-0111-4647-A8FD-CEB7732825ED}">
      <dsp:nvSpPr>
        <dsp:cNvPr id="0" name=""/>
        <dsp:cNvSpPr/>
      </dsp:nvSpPr>
      <dsp:spPr>
        <a:xfrm>
          <a:off x="0" y="2768896"/>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D49E94-4514-4000-815A-57C4A5FC3D64}">
      <dsp:nvSpPr>
        <dsp:cNvPr id="0" name=""/>
        <dsp:cNvSpPr/>
      </dsp:nvSpPr>
      <dsp:spPr>
        <a:xfrm>
          <a:off x="223078" y="2934823"/>
          <a:ext cx="405597" cy="4055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6D0ED0-B74D-430A-99C5-AE9258512E6D}">
      <dsp:nvSpPr>
        <dsp:cNvPr id="0" name=""/>
        <dsp:cNvSpPr/>
      </dsp:nvSpPr>
      <dsp:spPr>
        <a:xfrm>
          <a:off x="851753" y="2768896"/>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kern="1200"/>
            <a:t>Digitize just library owned materials or include patron items?</a:t>
          </a:r>
        </a:p>
      </dsp:txBody>
      <dsp:txXfrm>
        <a:off x="851753" y="2768896"/>
        <a:ext cx="8805009" cy="737449"/>
      </dsp:txXfrm>
    </dsp:sp>
    <dsp:sp modelId="{4617225F-B863-4231-9878-F3964E6E62AD}">
      <dsp:nvSpPr>
        <dsp:cNvPr id="0" name=""/>
        <dsp:cNvSpPr/>
      </dsp:nvSpPr>
      <dsp:spPr>
        <a:xfrm>
          <a:off x="0" y="3690708"/>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7C5686-3418-43F4-A263-1476A4E36CCB}">
      <dsp:nvSpPr>
        <dsp:cNvPr id="0" name=""/>
        <dsp:cNvSpPr/>
      </dsp:nvSpPr>
      <dsp:spPr>
        <a:xfrm>
          <a:off x="223078" y="3856634"/>
          <a:ext cx="405597" cy="40559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E61B05-55D4-42DB-9AC8-C7AA12A72EE9}">
      <dsp:nvSpPr>
        <dsp:cNvPr id="0" name=""/>
        <dsp:cNvSpPr/>
      </dsp:nvSpPr>
      <dsp:spPr>
        <a:xfrm>
          <a:off x="851753" y="3690708"/>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kern="1200" dirty="0"/>
            <a:t>If including patrons, finding those interested in participating.</a:t>
          </a:r>
        </a:p>
      </dsp:txBody>
      <dsp:txXfrm>
        <a:off x="851753" y="3690708"/>
        <a:ext cx="8805009" cy="737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CE278-EE75-4C6C-8859-747DC122E54E}">
      <dsp:nvSpPr>
        <dsp:cNvPr id="0" name=""/>
        <dsp:cNvSpPr/>
      </dsp:nvSpPr>
      <dsp:spPr>
        <a:xfrm>
          <a:off x="0" y="3462"/>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484A42-D591-4E53-90D0-FDF781E660BA}">
      <dsp:nvSpPr>
        <dsp:cNvPr id="0" name=""/>
        <dsp:cNvSpPr/>
      </dsp:nvSpPr>
      <dsp:spPr>
        <a:xfrm>
          <a:off x="223078" y="169388"/>
          <a:ext cx="405597" cy="40559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55A099-F734-49D4-97A6-5746809C67E5}">
      <dsp:nvSpPr>
        <dsp:cNvPr id="0" name=""/>
        <dsp:cNvSpPr/>
      </dsp:nvSpPr>
      <dsp:spPr>
        <a:xfrm>
          <a:off x="851753" y="3462"/>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b="1" kern="1200" dirty="0"/>
            <a:t>Volunteer project</a:t>
          </a:r>
        </a:p>
      </dsp:txBody>
      <dsp:txXfrm>
        <a:off x="851753" y="3462"/>
        <a:ext cx="8805009" cy="737449"/>
      </dsp:txXfrm>
    </dsp:sp>
    <dsp:sp modelId="{BE14FD4B-B055-46CA-B89E-661DB7651982}">
      <dsp:nvSpPr>
        <dsp:cNvPr id="0" name=""/>
        <dsp:cNvSpPr/>
      </dsp:nvSpPr>
      <dsp:spPr>
        <a:xfrm>
          <a:off x="0" y="925273"/>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953E2-9555-4D0F-A7BF-B8067F13DDE6}">
      <dsp:nvSpPr>
        <dsp:cNvPr id="0" name=""/>
        <dsp:cNvSpPr/>
      </dsp:nvSpPr>
      <dsp:spPr>
        <a:xfrm>
          <a:off x="223078" y="1091199"/>
          <a:ext cx="405597" cy="405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0BA9F-917E-4AC0-A285-17E1BB280C0C}">
      <dsp:nvSpPr>
        <dsp:cNvPr id="0" name=""/>
        <dsp:cNvSpPr/>
      </dsp:nvSpPr>
      <dsp:spPr>
        <a:xfrm>
          <a:off x="851753" y="925273"/>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kern="1200" dirty="0"/>
            <a:t>Less cost for staff time.</a:t>
          </a:r>
        </a:p>
      </dsp:txBody>
      <dsp:txXfrm>
        <a:off x="851753" y="925273"/>
        <a:ext cx="8805009" cy="737449"/>
      </dsp:txXfrm>
    </dsp:sp>
    <dsp:sp modelId="{806D7AB6-4100-485F-B30B-2970A50B1275}">
      <dsp:nvSpPr>
        <dsp:cNvPr id="0" name=""/>
        <dsp:cNvSpPr/>
      </dsp:nvSpPr>
      <dsp:spPr>
        <a:xfrm>
          <a:off x="0" y="1847085"/>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AFE96-5BEA-4DD1-BC6A-4FBE3398EF84}">
      <dsp:nvSpPr>
        <dsp:cNvPr id="0" name=""/>
        <dsp:cNvSpPr/>
      </dsp:nvSpPr>
      <dsp:spPr>
        <a:xfrm>
          <a:off x="223078" y="2013011"/>
          <a:ext cx="405597" cy="4055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81C209-9404-4695-BA9C-B0974BED932B}">
      <dsp:nvSpPr>
        <dsp:cNvPr id="0" name=""/>
        <dsp:cNvSpPr/>
      </dsp:nvSpPr>
      <dsp:spPr>
        <a:xfrm>
          <a:off x="851753" y="1847085"/>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kern="1200" dirty="0"/>
            <a:t>Less quality control.</a:t>
          </a:r>
        </a:p>
      </dsp:txBody>
      <dsp:txXfrm>
        <a:off x="851753" y="1847085"/>
        <a:ext cx="8805009" cy="737449"/>
      </dsp:txXfrm>
    </dsp:sp>
    <dsp:sp modelId="{2484302B-0111-4647-A8FD-CEB7732825ED}">
      <dsp:nvSpPr>
        <dsp:cNvPr id="0" name=""/>
        <dsp:cNvSpPr/>
      </dsp:nvSpPr>
      <dsp:spPr>
        <a:xfrm>
          <a:off x="0" y="2768896"/>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D49E94-4514-4000-815A-57C4A5FC3D64}">
      <dsp:nvSpPr>
        <dsp:cNvPr id="0" name=""/>
        <dsp:cNvSpPr/>
      </dsp:nvSpPr>
      <dsp:spPr>
        <a:xfrm>
          <a:off x="223078" y="2934823"/>
          <a:ext cx="405597" cy="40559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6D0ED0-B74D-430A-99C5-AE9258512E6D}">
      <dsp:nvSpPr>
        <dsp:cNvPr id="0" name=""/>
        <dsp:cNvSpPr/>
      </dsp:nvSpPr>
      <dsp:spPr>
        <a:xfrm>
          <a:off x="851753" y="2768896"/>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kern="1200" dirty="0"/>
            <a:t>Would need to train volunteers.</a:t>
          </a:r>
        </a:p>
      </dsp:txBody>
      <dsp:txXfrm>
        <a:off x="851753" y="2768896"/>
        <a:ext cx="8805009" cy="737449"/>
      </dsp:txXfrm>
    </dsp:sp>
    <dsp:sp modelId="{4617225F-B863-4231-9878-F3964E6E62AD}">
      <dsp:nvSpPr>
        <dsp:cNvPr id="0" name=""/>
        <dsp:cNvSpPr/>
      </dsp:nvSpPr>
      <dsp:spPr>
        <a:xfrm>
          <a:off x="0" y="3690708"/>
          <a:ext cx="9656763" cy="737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7C5686-3418-43F4-A263-1476A4E36CCB}">
      <dsp:nvSpPr>
        <dsp:cNvPr id="0" name=""/>
        <dsp:cNvSpPr/>
      </dsp:nvSpPr>
      <dsp:spPr>
        <a:xfrm>
          <a:off x="223078" y="3856634"/>
          <a:ext cx="405597" cy="40559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E61B05-55D4-42DB-9AC8-C7AA12A72EE9}">
      <dsp:nvSpPr>
        <dsp:cNvPr id="0" name=""/>
        <dsp:cNvSpPr/>
      </dsp:nvSpPr>
      <dsp:spPr>
        <a:xfrm>
          <a:off x="851753" y="3690708"/>
          <a:ext cx="8805009" cy="73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47" tIns="78047" rIns="78047" bIns="78047" numCol="1" spcCol="1270" anchor="ctr" anchorCtr="0">
          <a:noAutofit/>
        </a:bodyPr>
        <a:lstStyle/>
        <a:p>
          <a:pPr marL="0" lvl="0" indent="0" algn="l" defTabSz="844550">
            <a:lnSpc>
              <a:spcPct val="90000"/>
            </a:lnSpc>
            <a:spcBef>
              <a:spcPct val="0"/>
            </a:spcBef>
            <a:spcAft>
              <a:spcPct val="35000"/>
            </a:spcAft>
            <a:buNone/>
          </a:pPr>
          <a:r>
            <a:rPr lang="en-US" sz="1900" kern="1200" dirty="0"/>
            <a:t>Finding those interested in volunteering and sharing their items.</a:t>
          </a:r>
        </a:p>
      </dsp:txBody>
      <dsp:txXfrm>
        <a:off x="851753" y="3690708"/>
        <a:ext cx="8805009" cy="73744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07346-A100-4827-A357-C03CE791DDF1}"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E8537-A25C-4977-9A69-E43D72E1A04B}" type="slidenum">
              <a:rPr lang="en-US" smtClean="0"/>
              <a:t>‹#›</a:t>
            </a:fld>
            <a:endParaRPr lang="en-US"/>
          </a:p>
        </p:txBody>
      </p:sp>
    </p:spTree>
    <p:extLst>
      <p:ext uri="{BB962C8B-B14F-4D97-AF65-F5344CB8AC3E}">
        <p14:creationId xmlns:p14="http://schemas.microsoft.com/office/powerpoint/2010/main" val="2766042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service of the Illinois State Library and the Office of the Illinois Secretary of State.</a:t>
            </a:r>
          </a:p>
          <a:p>
            <a:endParaRPr lang="en-US" dirty="0"/>
          </a:p>
        </p:txBody>
      </p:sp>
      <p:sp>
        <p:nvSpPr>
          <p:cNvPr id="4" name="Slide Number Placeholder 3"/>
          <p:cNvSpPr>
            <a:spLocks noGrp="1"/>
          </p:cNvSpPr>
          <p:nvPr>
            <p:ph type="sldNum" sz="quarter" idx="5"/>
          </p:nvPr>
        </p:nvSpPr>
        <p:spPr/>
        <p:txBody>
          <a:bodyPr/>
          <a:lstStyle/>
          <a:p>
            <a:fld id="{1FEE8537-A25C-4977-9A69-E43D72E1A04B}" type="slidenum">
              <a:rPr lang="en-US" smtClean="0"/>
              <a:t>4</a:t>
            </a:fld>
            <a:endParaRPr lang="en-US"/>
          </a:p>
        </p:txBody>
      </p:sp>
    </p:spTree>
    <p:extLst>
      <p:ext uri="{BB962C8B-B14F-4D97-AF65-F5344CB8AC3E}">
        <p14:creationId xmlns:p14="http://schemas.microsoft.com/office/powerpoint/2010/main" val="832679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EE8537-A25C-4977-9A69-E43D72E1A04B}" type="slidenum">
              <a:rPr lang="en-US" smtClean="0"/>
              <a:t>5</a:t>
            </a:fld>
            <a:endParaRPr lang="en-US"/>
          </a:p>
        </p:txBody>
      </p:sp>
    </p:spTree>
    <p:extLst>
      <p:ext uri="{BB962C8B-B14F-4D97-AF65-F5344CB8AC3E}">
        <p14:creationId xmlns:p14="http://schemas.microsoft.com/office/powerpoint/2010/main" val="223297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EE8537-A25C-4977-9A69-E43D72E1A04B}" type="slidenum">
              <a:rPr lang="en-US" smtClean="0"/>
              <a:t>10</a:t>
            </a:fld>
            <a:endParaRPr lang="en-US"/>
          </a:p>
        </p:txBody>
      </p:sp>
    </p:spTree>
    <p:extLst>
      <p:ext uri="{BB962C8B-B14F-4D97-AF65-F5344CB8AC3E}">
        <p14:creationId xmlns:p14="http://schemas.microsoft.com/office/powerpoint/2010/main" val="272487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A. Wilcox was born on October 3,1920 in Illinois and died on February 25, 1945, on the island of Luzon in the Philippines. Henry was one of three sons born to George and Ella Wilcox. Henry was not married and had no children at the time of his death. His brothers never had children, so these items passed to his cousin who brought them to the MML event at Catlin Public Library. Henry was posthumously awarded the Purple Heart, pictured in the middle. The package tied with string on the right, which is a bit bigger than an index card and about ½ inch thick </a:t>
            </a:r>
            <a:r>
              <a:rPr lang="en-US" sz="1200" kern="1200" dirty="0">
                <a:solidFill>
                  <a:schemeClr val="tx1"/>
                </a:solidFill>
                <a:effectLst/>
                <a:latin typeface="+mn-lt"/>
                <a:ea typeface="+mn-ea"/>
                <a:cs typeface="+mn-cs"/>
              </a:rPr>
              <a:t>was sent to Henry by his aunt while he was serving in the Pacific Theater. He passed away before he could receive it and the military returned it to his aunt. It has never been opened. Also digitized were letters to and from family members, the letter notifying the family of Henry’s death, and condolence letters from U.S. senators and congressmen. </a:t>
            </a:r>
            <a:endParaRPr lang="en-US" dirty="0"/>
          </a:p>
        </p:txBody>
      </p:sp>
      <p:sp>
        <p:nvSpPr>
          <p:cNvPr id="4" name="Slide Number Placeholder 3"/>
          <p:cNvSpPr>
            <a:spLocks noGrp="1"/>
          </p:cNvSpPr>
          <p:nvPr>
            <p:ph type="sldNum" sz="quarter" idx="5"/>
          </p:nvPr>
        </p:nvSpPr>
        <p:spPr/>
        <p:txBody>
          <a:bodyPr/>
          <a:lstStyle/>
          <a:p>
            <a:fld id="{1FEE8537-A25C-4977-9A69-E43D72E1A04B}" type="slidenum">
              <a:rPr lang="en-US" smtClean="0"/>
              <a:t>14</a:t>
            </a:fld>
            <a:endParaRPr lang="en-US"/>
          </a:p>
        </p:txBody>
      </p:sp>
    </p:spTree>
    <p:extLst>
      <p:ext uri="{BB962C8B-B14F-4D97-AF65-F5344CB8AC3E}">
        <p14:creationId xmlns:p14="http://schemas.microsoft.com/office/powerpoint/2010/main" val="420332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as digitizers and as patrons willing to donated their historical items for inclusion. If you have a community with an active interest in local history, a lot of the work is already done for you! If not, you might want to try to gauge or build community interest before you dive into creating a project.</a:t>
            </a:r>
          </a:p>
        </p:txBody>
      </p:sp>
      <p:sp>
        <p:nvSpPr>
          <p:cNvPr id="4" name="Slide Number Placeholder 3"/>
          <p:cNvSpPr>
            <a:spLocks noGrp="1"/>
          </p:cNvSpPr>
          <p:nvPr>
            <p:ph type="sldNum" sz="quarter" idx="5"/>
          </p:nvPr>
        </p:nvSpPr>
        <p:spPr/>
        <p:txBody>
          <a:bodyPr/>
          <a:lstStyle/>
          <a:p>
            <a:fld id="{1FEE8537-A25C-4977-9A69-E43D72E1A04B}" type="slidenum">
              <a:rPr lang="en-US" smtClean="0"/>
              <a:t>18</a:t>
            </a:fld>
            <a:endParaRPr lang="en-US"/>
          </a:p>
        </p:txBody>
      </p:sp>
    </p:spTree>
    <p:extLst>
      <p:ext uri="{BB962C8B-B14F-4D97-AF65-F5344CB8AC3E}">
        <p14:creationId xmlns:p14="http://schemas.microsoft.com/office/powerpoint/2010/main" val="147798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EEE2-0815-4EF7-37FE-BFDAB5C14AEF}"/>
              </a:ext>
            </a:extLst>
          </p:cNvPr>
          <p:cNvSpPr>
            <a:spLocks noGrp="1"/>
          </p:cNvSpPr>
          <p:nvPr>
            <p:ph type="ctrTitle" hasCustomPrompt="1"/>
          </p:nvPr>
        </p:nvSpPr>
        <p:spPr>
          <a:xfrm>
            <a:off x="1524000" y="2877221"/>
            <a:ext cx="9144000" cy="1232182"/>
          </a:xfrm>
        </p:spPr>
        <p:txBody>
          <a:bodyPr anchor="b"/>
          <a:lstStyle>
            <a:lvl1pPr algn="l">
              <a:defRPr sz="6000"/>
            </a:lvl1pPr>
          </a:lstStyle>
          <a:p>
            <a:r>
              <a:rPr lang="en-US" dirty="0"/>
              <a:t>Title of Presentation</a:t>
            </a:r>
          </a:p>
        </p:txBody>
      </p:sp>
      <p:sp>
        <p:nvSpPr>
          <p:cNvPr id="3" name="Subtitle 2">
            <a:extLst>
              <a:ext uri="{FF2B5EF4-FFF2-40B4-BE49-F238E27FC236}">
                <a16:creationId xmlns:a16="http://schemas.microsoft.com/office/drawing/2014/main" id="{7BA9CA4D-7DEF-42EC-7DC6-63206D2C76EF}"/>
              </a:ext>
            </a:extLst>
          </p:cNvPr>
          <p:cNvSpPr>
            <a:spLocks noGrp="1"/>
          </p:cNvSpPr>
          <p:nvPr>
            <p:ph type="subTitle" idx="1" hasCustomPrompt="1"/>
          </p:nvPr>
        </p:nvSpPr>
        <p:spPr>
          <a:xfrm>
            <a:off x="1524000" y="4201478"/>
            <a:ext cx="9144000" cy="562638"/>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i="1" dirty="0"/>
              <a:t>Presenter Name, Title</a:t>
            </a:r>
            <a:endParaRPr lang="en-US" dirty="0"/>
          </a:p>
        </p:txBody>
      </p:sp>
      <p:sp>
        <p:nvSpPr>
          <p:cNvPr id="9" name="Rectangle 8">
            <a:extLst>
              <a:ext uri="{FF2B5EF4-FFF2-40B4-BE49-F238E27FC236}">
                <a16:creationId xmlns:a16="http://schemas.microsoft.com/office/drawing/2014/main" id="{55E7139D-C16F-4E59-73D5-A04D5AC67613}"/>
              </a:ext>
            </a:extLst>
          </p:cNvPr>
          <p:cNvSpPr/>
          <p:nvPr/>
        </p:nvSpPr>
        <p:spPr>
          <a:xfrm rot="10800000">
            <a:off x="0" y="0"/>
            <a:ext cx="12192000" cy="713064"/>
          </a:xfrm>
          <a:prstGeom prst="rect">
            <a:avLst/>
          </a:prstGeom>
          <a:gradFill>
            <a:gsLst>
              <a:gs pos="0">
                <a:srgbClr val="7C4081"/>
              </a:gs>
              <a:gs pos="74000">
                <a:srgbClr val="BEA0C0"/>
              </a:gs>
              <a:gs pos="100000">
                <a:srgbClr val="DECFE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31968AA-0F78-12ED-8E9F-A3ECB006FB45}"/>
              </a:ext>
            </a:extLst>
          </p:cNvPr>
          <p:cNvSpPr/>
          <p:nvPr/>
        </p:nvSpPr>
        <p:spPr>
          <a:xfrm>
            <a:off x="0" y="6559420"/>
            <a:ext cx="12192000" cy="298580"/>
          </a:xfrm>
          <a:prstGeom prst="rect">
            <a:avLst/>
          </a:prstGeom>
          <a:solidFill>
            <a:srgbClr val="133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gonal Stripe 9">
            <a:extLst>
              <a:ext uri="{FF2B5EF4-FFF2-40B4-BE49-F238E27FC236}">
                <a16:creationId xmlns:a16="http://schemas.microsoft.com/office/drawing/2014/main" id="{C3C2D62B-0C7B-8296-E83B-D13290A9CB38}"/>
              </a:ext>
            </a:extLst>
          </p:cNvPr>
          <p:cNvSpPr/>
          <p:nvPr/>
        </p:nvSpPr>
        <p:spPr>
          <a:xfrm rot="10800000" flipH="1">
            <a:off x="-2796" y="6115663"/>
            <a:ext cx="4412209" cy="748946"/>
          </a:xfrm>
          <a:prstGeom prst="diagStripe">
            <a:avLst>
              <a:gd name="adj" fmla="val 50000"/>
            </a:avLst>
          </a:prstGeom>
          <a:solidFill>
            <a:srgbClr val="89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 Placeholder 14">
            <a:extLst>
              <a:ext uri="{FF2B5EF4-FFF2-40B4-BE49-F238E27FC236}">
                <a16:creationId xmlns:a16="http://schemas.microsoft.com/office/drawing/2014/main" id="{FF976B33-5AD2-9728-87BD-F610EEC1F736}"/>
              </a:ext>
            </a:extLst>
          </p:cNvPr>
          <p:cNvSpPr>
            <a:spLocks noGrp="1"/>
          </p:cNvSpPr>
          <p:nvPr>
            <p:ph type="body" sz="quarter" idx="10" hasCustomPrompt="1"/>
          </p:nvPr>
        </p:nvSpPr>
        <p:spPr>
          <a:xfrm>
            <a:off x="1524000" y="4792595"/>
            <a:ext cx="5094287" cy="562638"/>
          </a:xfrm>
        </p:spPr>
        <p:txBody>
          <a:bodyPr>
            <a:normAutofit/>
          </a:bodyPr>
          <a:lstStyle>
            <a:lvl1pPr marL="0" indent="0">
              <a:buNone/>
              <a:defRPr sz="2000"/>
            </a:lvl1pPr>
          </a:lstStyle>
          <a:p>
            <a:pPr lvl="0"/>
            <a:r>
              <a:rPr lang="en-US" dirty="0"/>
              <a:t>Event – Date </a:t>
            </a:r>
          </a:p>
        </p:txBody>
      </p:sp>
      <p:pic>
        <p:nvPicPr>
          <p:cNvPr id="8" name="Picture 7" descr="A close-up of a logo&#10;&#10;Description automatically generated">
            <a:extLst>
              <a:ext uri="{FF2B5EF4-FFF2-40B4-BE49-F238E27FC236}">
                <a16:creationId xmlns:a16="http://schemas.microsoft.com/office/drawing/2014/main" id="{69EE3FC8-81DE-79BF-CC1C-781CEFE59E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0557" y="805140"/>
            <a:ext cx="5361443" cy="1807468"/>
          </a:xfrm>
          <a:prstGeom prst="rect">
            <a:avLst/>
          </a:prstGeom>
        </p:spPr>
      </p:pic>
    </p:spTree>
    <p:extLst>
      <p:ext uri="{BB962C8B-B14F-4D97-AF65-F5344CB8AC3E}">
        <p14:creationId xmlns:p14="http://schemas.microsoft.com/office/powerpoint/2010/main" val="144464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0455-771E-55F9-E589-BF407FB168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611114-5A70-E6D1-D64F-E14089EA69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8F1E2E6-C5F9-2D02-A014-E66AF5C10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72A89-38B4-C8AD-1C70-B114854CFB6C}"/>
              </a:ext>
            </a:extLst>
          </p:cNvPr>
          <p:cNvSpPr>
            <a:spLocks noGrp="1"/>
          </p:cNvSpPr>
          <p:nvPr>
            <p:ph type="dt" sz="half" idx="10"/>
          </p:nvPr>
        </p:nvSpPr>
        <p:spPr/>
        <p:txBody>
          <a:bodyPr/>
          <a:lstStyle/>
          <a:p>
            <a:fld id="{D0E36AEF-0FE9-4BE2-BB59-A4021108F0DA}" type="datetimeFigureOut">
              <a:rPr lang="en-US" smtClean="0"/>
              <a:t>1/15/2026</a:t>
            </a:fld>
            <a:endParaRPr lang="en-US"/>
          </a:p>
        </p:txBody>
      </p:sp>
      <p:pic>
        <p:nvPicPr>
          <p:cNvPr id="9" name="Picture 8" descr="A purple and grey logo&#10;&#10;Description automatically generated">
            <a:extLst>
              <a:ext uri="{FF2B5EF4-FFF2-40B4-BE49-F238E27FC236}">
                <a16:creationId xmlns:a16="http://schemas.microsoft.com/office/drawing/2014/main" id="{1F508E61-5142-6127-1DE4-75D03EBED6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1644060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E2B4-0C15-B402-0A4B-E875ED85BE56}"/>
              </a:ext>
            </a:extLst>
          </p:cNvPr>
          <p:cNvSpPr>
            <a:spLocks noGrp="1"/>
          </p:cNvSpPr>
          <p:nvPr>
            <p:ph type="title"/>
          </p:nvPr>
        </p:nvSpPr>
        <p:spPr>
          <a:xfrm>
            <a:off x="1043474" y="5262905"/>
            <a:ext cx="10515600" cy="1325563"/>
          </a:xfrm>
        </p:spPr>
        <p:txBody>
          <a:bodyPr/>
          <a:lstStyle/>
          <a:p>
            <a:r>
              <a:rPr lang="en-US"/>
              <a:t>Click to edit Master title style</a:t>
            </a:r>
          </a:p>
        </p:txBody>
      </p:sp>
      <p:sp>
        <p:nvSpPr>
          <p:cNvPr id="4" name="Date Placeholder 3">
            <a:extLst>
              <a:ext uri="{FF2B5EF4-FFF2-40B4-BE49-F238E27FC236}">
                <a16:creationId xmlns:a16="http://schemas.microsoft.com/office/drawing/2014/main" id="{99391C02-478B-8421-BB50-3E8B3AD6B5DC}"/>
              </a:ext>
            </a:extLst>
          </p:cNvPr>
          <p:cNvSpPr>
            <a:spLocks noGrp="1"/>
          </p:cNvSpPr>
          <p:nvPr>
            <p:ph type="dt" sz="half" idx="11"/>
          </p:nvPr>
        </p:nvSpPr>
        <p:spPr/>
        <p:txBody>
          <a:bodyPr/>
          <a:lstStyle/>
          <a:p>
            <a:fld id="{D0E36AEF-0FE9-4BE2-BB59-A4021108F0DA}" type="datetimeFigureOut">
              <a:rPr lang="en-US" smtClean="0"/>
              <a:t>1/15/2026</a:t>
            </a:fld>
            <a:endParaRPr lang="en-US"/>
          </a:p>
        </p:txBody>
      </p:sp>
      <p:sp>
        <p:nvSpPr>
          <p:cNvPr id="6" name="Text Placeholder 5">
            <a:extLst>
              <a:ext uri="{FF2B5EF4-FFF2-40B4-BE49-F238E27FC236}">
                <a16:creationId xmlns:a16="http://schemas.microsoft.com/office/drawing/2014/main" id="{319E1569-7197-928E-125F-9BCBA2B8091F}"/>
              </a:ext>
            </a:extLst>
          </p:cNvPr>
          <p:cNvSpPr>
            <a:spLocks noGrp="1"/>
          </p:cNvSpPr>
          <p:nvPr>
            <p:ph type="body" sz="quarter" idx="12"/>
          </p:nvPr>
        </p:nvSpPr>
        <p:spPr>
          <a:xfrm>
            <a:off x="1455738" y="1325563"/>
            <a:ext cx="9358312" cy="360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2B32DA17-4FAA-3741-19AB-2E1844F9F589}"/>
              </a:ext>
            </a:extLst>
          </p:cNvPr>
          <p:cNvSpPr/>
          <p:nvPr/>
        </p:nvSpPr>
        <p:spPr>
          <a:xfrm>
            <a:off x="771698" y="998196"/>
            <a:ext cx="606252" cy="6062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4BCEEB7-AE57-A9E3-D61B-B89D9EE7FC7C}"/>
              </a:ext>
            </a:extLst>
          </p:cNvPr>
          <p:cNvSpPr/>
          <p:nvPr/>
        </p:nvSpPr>
        <p:spPr>
          <a:xfrm>
            <a:off x="10891838" y="4556896"/>
            <a:ext cx="606252" cy="6062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43F38E-BC48-DE3B-80E2-4F7B72FF4853}"/>
              </a:ext>
            </a:extLst>
          </p:cNvPr>
          <p:cNvSpPr txBox="1"/>
          <p:nvPr/>
        </p:nvSpPr>
        <p:spPr>
          <a:xfrm>
            <a:off x="771698" y="961054"/>
            <a:ext cx="606252" cy="1107996"/>
          </a:xfrm>
          <a:prstGeom prst="rect">
            <a:avLst/>
          </a:prstGeom>
          <a:noFill/>
        </p:spPr>
        <p:txBody>
          <a:bodyPr wrap="square" rtlCol="0">
            <a:spAutoFit/>
          </a:bodyPr>
          <a:lstStyle/>
          <a:p>
            <a:pPr algn="ctr"/>
            <a:r>
              <a:rPr lang="en-US" sz="6600" dirty="0">
                <a:solidFill>
                  <a:schemeClr val="bg1"/>
                </a:solidFill>
                <a:latin typeface="+mj-lt"/>
              </a:rPr>
              <a:t>“</a:t>
            </a:r>
          </a:p>
        </p:txBody>
      </p:sp>
      <p:sp>
        <p:nvSpPr>
          <p:cNvPr id="10" name="TextBox 9">
            <a:extLst>
              <a:ext uri="{FF2B5EF4-FFF2-40B4-BE49-F238E27FC236}">
                <a16:creationId xmlns:a16="http://schemas.microsoft.com/office/drawing/2014/main" id="{79F2ACCA-934A-836C-CF08-982C052EEF11}"/>
              </a:ext>
            </a:extLst>
          </p:cNvPr>
          <p:cNvSpPr txBox="1"/>
          <p:nvPr/>
        </p:nvSpPr>
        <p:spPr>
          <a:xfrm rot="10800000">
            <a:off x="10898270" y="4154909"/>
            <a:ext cx="606252" cy="1107996"/>
          </a:xfrm>
          <a:prstGeom prst="rect">
            <a:avLst/>
          </a:prstGeom>
          <a:noFill/>
        </p:spPr>
        <p:txBody>
          <a:bodyPr wrap="square" rtlCol="0">
            <a:spAutoFit/>
          </a:bodyPr>
          <a:lstStyle/>
          <a:p>
            <a:pPr algn="ctr"/>
            <a:r>
              <a:rPr lang="en-US" sz="6600" dirty="0">
                <a:solidFill>
                  <a:schemeClr val="bg1"/>
                </a:solidFill>
                <a:latin typeface="+mj-lt"/>
              </a:rPr>
              <a:t>“</a:t>
            </a:r>
          </a:p>
        </p:txBody>
      </p:sp>
      <p:pic>
        <p:nvPicPr>
          <p:cNvPr id="5" name="Picture 4" descr="A purple and grey logo&#10;&#10;Description automatically generated">
            <a:extLst>
              <a:ext uri="{FF2B5EF4-FFF2-40B4-BE49-F238E27FC236}">
                <a16:creationId xmlns:a16="http://schemas.microsoft.com/office/drawing/2014/main" id="{0BC2677B-A021-6E85-B472-340C7EE6BB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409340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E2B4-0C15-B402-0A4B-E875ED85BE56}"/>
              </a:ext>
            </a:extLst>
          </p:cNvPr>
          <p:cNvSpPr>
            <a:spLocks noGrp="1"/>
          </p:cNvSpPr>
          <p:nvPr>
            <p:ph type="title"/>
          </p:nvPr>
        </p:nvSpPr>
        <p:spPr>
          <a:xfrm>
            <a:off x="1043474" y="5262905"/>
            <a:ext cx="10515600" cy="1325563"/>
          </a:xfrm>
        </p:spPr>
        <p:txBody>
          <a:bodyPr/>
          <a:lstStyle/>
          <a:p>
            <a:r>
              <a:rPr lang="en-US"/>
              <a:t>Click to edit Master title style</a:t>
            </a:r>
          </a:p>
        </p:txBody>
      </p:sp>
      <p:sp>
        <p:nvSpPr>
          <p:cNvPr id="4" name="Date Placeholder 3">
            <a:extLst>
              <a:ext uri="{FF2B5EF4-FFF2-40B4-BE49-F238E27FC236}">
                <a16:creationId xmlns:a16="http://schemas.microsoft.com/office/drawing/2014/main" id="{99391C02-478B-8421-BB50-3E8B3AD6B5DC}"/>
              </a:ext>
            </a:extLst>
          </p:cNvPr>
          <p:cNvSpPr>
            <a:spLocks noGrp="1"/>
          </p:cNvSpPr>
          <p:nvPr>
            <p:ph type="dt" sz="half" idx="11"/>
          </p:nvPr>
        </p:nvSpPr>
        <p:spPr/>
        <p:txBody>
          <a:bodyPr/>
          <a:lstStyle/>
          <a:p>
            <a:fld id="{D0E36AEF-0FE9-4BE2-BB59-A4021108F0DA}" type="datetimeFigureOut">
              <a:rPr lang="en-US" smtClean="0"/>
              <a:t>1/15/2026</a:t>
            </a:fld>
            <a:endParaRPr lang="en-US"/>
          </a:p>
        </p:txBody>
      </p:sp>
      <p:sp>
        <p:nvSpPr>
          <p:cNvPr id="6" name="Text Placeholder 5">
            <a:extLst>
              <a:ext uri="{FF2B5EF4-FFF2-40B4-BE49-F238E27FC236}">
                <a16:creationId xmlns:a16="http://schemas.microsoft.com/office/drawing/2014/main" id="{319E1569-7197-928E-125F-9BCBA2B8091F}"/>
              </a:ext>
            </a:extLst>
          </p:cNvPr>
          <p:cNvSpPr>
            <a:spLocks noGrp="1"/>
          </p:cNvSpPr>
          <p:nvPr>
            <p:ph type="body" sz="quarter" idx="12"/>
          </p:nvPr>
        </p:nvSpPr>
        <p:spPr>
          <a:xfrm>
            <a:off x="1455738" y="1325564"/>
            <a:ext cx="9358312" cy="1856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Oval 6">
            <a:extLst>
              <a:ext uri="{FF2B5EF4-FFF2-40B4-BE49-F238E27FC236}">
                <a16:creationId xmlns:a16="http://schemas.microsoft.com/office/drawing/2014/main" id="{2B32DA17-4FAA-3741-19AB-2E1844F9F589}"/>
              </a:ext>
            </a:extLst>
          </p:cNvPr>
          <p:cNvSpPr/>
          <p:nvPr/>
        </p:nvSpPr>
        <p:spPr>
          <a:xfrm>
            <a:off x="771698" y="998196"/>
            <a:ext cx="606252" cy="6062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4BCEEB7-AE57-A9E3-D61B-B89D9EE7FC7C}"/>
              </a:ext>
            </a:extLst>
          </p:cNvPr>
          <p:cNvSpPr/>
          <p:nvPr/>
        </p:nvSpPr>
        <p:spPr>
          <a:xfrm>
            <a:off x="10814050" y="3070009"/>
            <a:ext cx="606252" cy="6062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43F38E-BC48-DE3B-80E2-4F7B72FF4853}"/>
              </a:ext>
            </a:extLst>
          </p:cNvPr>
          <p:cNvSpPr txBox="1"/>
          <p:nvPr/>
        </p:nvSpPr>
        <p:spPr>
          <a:xfrm>
            <a:off x="771698" y="961054"/>
            <a:ext cx="606252" cy="1107996"/>
          </a:xfrm>
          <a:prstGeom prst="rect">
            <a:avLst/>
          </a:prstGeom>
          <a:noFill/>
        </p:spPr>
        <p:txBody>
          <a:bodyPr wrap="square" rtlCol="0">
            <a:spAutoFit/>
          </a:bodyPr>
          <a:lstStyle/>
          <a:p>
            <a:pPr algn="ctr"/>
            <a:r>
              <a:rPr lang="en-US" sz="6600" dirty="0">
                <a:solidFill>
                  <a:schemeClr val="bg1"/>
                </a:solidFill>
                <a:latin typeface="+mj-lt"/>
              </a:rPr>
              <a:t>“</a:t>
            </a:r>
          </a:p>
        </p:txBody>
      </p:sp>
      <p:sp>
        <p:nvSpPr>
          <p:cNvPr id="10" name="TextBox 9">
            <a:extLst>
              <a:ext uri="{FF2B5EF4-FFF2-40B4-BE49-F238E27FC236}">
                <a16:creationId xmlns:a16="http://schemas.microsoft.com/office/drawing/2014/main" id="{79F2ACCA-934A-836C-CF08-982C052EEF11}"/>
              </a:ext>
            </a:extLst>
          </p:cNvPr>
          <p:cNvSpPr txBox="1"/>
          <p:nvPr/>
        </p:nvSpPr>
        <p:spPr>
          <a:xfrm rot="10800000">
            <a:off x="10823380" y="2633581"/>
            <a:ext cx="606252" cy="1107996"/>
          </a:xfrm>
          <a:prstGeom prst="rect">
            <a:avLst/>
          </a:prstGeom>
          <a:noFill/>
        </p:spPr>
        <p:txBody>
          <a:bodyPr wrap="square" rtlCol="0">
            <a:spAutoFit/>
          </a:bodyPr>
          <a:lstStyle/>
          <a:p>
            <a:pPr algn="ctr"/>
            <a:r>
              <a:rPr lang="en-US" sz="6600" dirty="0">
                <a:solidFill>
                  <a:schemeClr val="bg1"/>
                </a:solidFill>
                <a:latin typeface="+mj-lt"/>
              </a:rPr>
              <a:t>“</a:t>
            </a:r>
          </a:p>
        </p:txBody>
      </p:sp>
      <p:sp>
        <p:nvSpPr>
          <p:cNvPr id="13" name="Content Placeholder 12">
            <a:extLst>
              <a:ext uri="{FF2B5EF4-FFF2-40B4-BE49-F238E27FC236}">
                <a16:creationId xmlns:a16="http://schemas.microsoft.com/office/drawing/2014/main" id="{8B558C73-9636-19E9-40B0-77542824CFD2}"/>
              </a:ext>
            </a:extLst>
          </p:cNvPr>
          <p:cNvSpPr>
            <a:spLocks noGrp="1"/>
          </p:cNvSpPr>
          <p:nvPr>
            <p:ph sz="quarter" idx="13"/>
          </p:nvPr>
        </p:nvSpPr>
        <p:spPr>
          <a:xfrm>
            <a:off x="1455738" y="3181350"/>
            <a:ext cx="9367837" cy="2081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urple and grey logo&#10;&#10;Description automatically generated">
            <a:extLst>
              <a:ext uri="{FF2B5EF4-FFF2-40B4-BE49-F238E27FC236}">
                <a16:creationId xmlns:a16="http://schemas.microsoft.com/office/drawing/2014/main" id="{348AB7E4-C6C0-2188-FE3A-2011E6F7C1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864038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B2F2-F2D8-8EE5-894F-0F4F8050FDA8}"/>
              </a:ext>
            </a:extLst>
          </p:cNvPr>
          <p:cNvSpPr>
            <a:spLocks noGrp="1"/>
          </p:cNvSpPr>
          <p:nvPr>
            <p:ph type="title" hasCustomPrompt="1"/>
          </p:nvPr>
        </p:nvSpPr>
        <p:spPr>
          <a:xfrm>
            <a:off x="838200" y="2565822"/>
            <a:ext cx="10515600" cy="1325563"/>
          </a:xfrm>
        </p:spPr>
        <p:txBody>
          <a:bodyPr/>
          <a:lstStyle>
            <a:lvl1pPr>
              <a:defRPr/>
            </a:lvl1pPr>
          </a:lstStyle>
          <a:p>
            <a:r>
              <a:rPr lang="en-US" dirty="0"/>
              <a:t>Thank you!</a:t>
            </a:r>
          </a:p>
        </p:txBody>
      </p:sp>
      <p:sp>
        <p:nvSpPr>
          <p:cNvPr id="3" name="Footer Placeholder 2">
            <a:extLst>
              <a:ext uri="{FF2B5EF4-FFF2-40B4-BE49-F238E27FC236}">
                <a16:creationId xmlns:a16="http://schemas.microsoft.com/office/drawing/2014/main" id="{8A32870F-3C57-946C-AF66-6D4F95BBABE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72DEBDA-ACA1-2954-FC23-CE9509DFD056}"/>
              </a:ext>
            </a:extLst>
          </p:cNvPr>
          <p:cNvSpPr>
            <a:spLocks noGrp="1"/>
          </p:cNvSpPr>
          <p:nvPr>
            <p:ph type="dt" sz="half" idx="11"/>
          </p:nvPr>
        </p:nvSpPr>
        <p:spPr/>
        <p:txBody>
          <a:bodyPr/>
          <a:lstStyle/>
          <a:p>
            <a:fld id="{D0E36AEF-0FE9-4BE2-BB59-A4021108F0DA}" type="datetimeFigureOut">
              <a:rPr lang="en-US" smtClean="0"/>
              <a:t>1/15/2026</a:t>
            </a:fld>
            <a:endParaRPr lang="en-US"/>
          </a:p>
        </p:txBody>
      </p:sp>
      <p:pic>
        <p:nvPicPr>
          <p:cNvPr id="6" name="Picture 5" descr="A close-up of a logo&#10;&#10;Description automatically generated">
            <a:extLst>
              <a:ext uri="{FF2B5EF4-FFF2-40B4-BE49-F238E27FC236}">
                <a16:creationId xmlns:a16="http://schemas.microsoft.com/office/drawing/2014/main" id="{75526AA8-2B69-E453-D10C-49D04ED04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0557" y="805140"/>
            <a:ext cx="5361443" cy="1807468"/>
          </a:xfrm>
          <a:prstGeom prst="rect">
            <a:avLst/>
          </a:prstGeom>
        </p:spPr>
      </p:pic>
    </p:spTree>
    <p:extLst>
      <p:ext uri="{BB962C8B-B14F-4D97-AF65-F5344CB8AC3E}">
        <p14:creationId xmlns:p14="http://schemas.microsoft.com/office/powerpoint/2010/main" val="1085320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FB2C5-F6E3-C866-C34E-193C4D5F6CF9}"/>
              </a:ext>
            </a:extLst>
          </p:cNvPr>
          <p:cNvSpPr>
            <a:spLocks noGrp="1"/>
          </p:cNvSpPr>
          <p:nvPr>
            <p:ph type="ctrTitle" hasCustomPrompt="1"/>
          </p:nvPr>
        </p:nvSpPr>
        <p:spPr>
          <a:xfrm>
            <a:off x="1524000" y="2470870"/>
            <a:ext cx="9144000" cy="2387600"/>
          </a:xfrm>
        </p:spPr>
        <p:txBody>
          <a:bodyPr anchor="b"/>
          <a:lstStyle>
            <a:lvl1pPr algn="l">
              <a:defRPr sz="6000"/>
            </a:lvl1pPr>
          </a:lstStyle>
          <a:p>
            <a:r>
              <a:rPr lang="en-US" dirty="0"/>
              <a:t>Title of Presentation</a:t>
            </a:r>
          </a:p>
        </p:txBody>
      </p:sp>
      <p:sp>
        <p:nvSpPr>
          <p:cNvPr id="3" name="Subtitle 2">
            <a:extLst>
              <a:ext uri="{FF2B5EF4-FFF2-40B4-BE49-F238E27FC236}">
                <a16:creationId xmlns:a16="http://schemas.microsoft.com/office/drawing/2014/main" id="{6125467C-42EA-CCAA-938F-AD15D7C78BE4}"/>
              </a:ext>
            </a:extLst>
          </p:cNvPr>
          <p:cNvSpPr>
            <a:spLocks noGrp="1"/>
          </p:cNvSpPr>
          <p:nvPr>
            <p:ph type="subTitle" idx="1" hasCustomPrompt="1"/>
          </p:nvPr>
        </p:nvSpPr>
        <p:spPr>
          <a:xfrm>
            <a:off x="1524000" y="4950545"/>
            <a:ext cx="9144000" cy="517380"/>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Title</a:t>
            </a:r>
          </a:p>
        </p:txBody>
      </p:sp>
      <p:sp>
        <p:nvSpPr>
          <p:cNvPr id="8" name="Text Placeholder 7">
            <a:extLst>
              <a:ext uri="{FF2B5EF4-FFF2-40B4-BE49-F238E27FC236}">
                <a16:creationId xmlns:a16="http://schemas.microsoft.com/office/drawing/2014/main" id="{A46DF0C0-0F49-BD09-8734-C45FA06561E5}"/>
              </a:ext>
            </a:extLst>
          </p:cNvPr>
          <p:cNvSpPr>
            <a:spLocks noGrp="1"/>
          </p:cNvSpPr>
          <p:nvPr>
            <p:ph type="body" sz="quarter" idx="13" hasCustomPrompt="1"/>
          </p:nvPr>
        </p:nvSpPr>
        <p:spPr>
          <a:xfrm>
            <a:off x="1524000" y="5468070"/>
            <a:ext cx="9144000" cy="517525"/>
          </a:xfrm>
        </p:spPr>
        <p:txBody>
          <a:bodyPr>
            <a:normAutofit/>
          </a:bodyPr>
          <a:lstStyle>
            <a:lvl1pPr marL="0" indent="0">
              <a:buNone/>
              <a:defRPr sz="2000"/>
            </a:lvl1pPr>
          </a:lstStyle>
          <a:p>
            <a:pPr lvl="0"/>
            <a:r>
              <a:rPr lang="en-US" dirty="0"/>
              <a:t>Event – Date </a:t>
            </a:r>
          </a:p>
        </p:txBody>
      </p:sp>
      <p:cxnSp>
        <p:nvCxnSpPr>
          <p:cNvPr id="11" name="Straight Connector 10">
            <a:extLst>
              <a:ext uri="{FF2B5EF4-FFF2-40B4-BE49-F238E27FC236}">
                <a16:creationId xmlns:a16="http://schemas.microsoft.com/office/drawing/2014/main" id="{D9CBC566-A3CA-2EA5-8E40-3B03047BC81F}"/>
              </a:ext>
            </a:extLst>
          </p:cNvPr>
          <p:cNvCxnSpPr/>
          <p:nvPr userDrawn="1"/>
        </p:nvCxnSpPr>
        <p:spPr>
          <a:xfrm>
            <a:off x="0" y="277091"/>
            <a:ext cx="12192000" cy="0"/>
          </a:xfrm>
          <a:prstGeom prst="line">
            <a:avLst/>
          </a:prstGeom>
          <a:ln w="44450">
            <a:solidFill>
              <a:srgbClr val="13306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7208E1-D886-8009-B650-8B5A8758A3AD}"/>
              </a:ext>
            </a:extLst>
          </p:cNvPr>
          <p:cNvCxnSpPr/>
          <p:nvPr userDrawn="1"/>
        </p:nvCxnSpPr>
        <p:spPr>
          <a:xfrm>
            <a:off x="0" y="6719455"/>
            <a:ext cx="12192000" cy="0"/>
          </a:xfrm>
          <a:prstGeom prst="line">
            <a:avLst/>
          </a:prstGeom>
          <a:ln w="44450">
            <a:solidFill>
              <a:srgbClr val="13306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72A1619-618C-5F64-6089-769BD896128E}"/>
              </a:ext>
            </a:extLst>
          </p:cNvPr>
          <p:cNvCxnSpPr/>
          <p:nvPr userDrawn="1"/>
        </p:nvCxnSpPr>
        <p:spPr>
          <a:xfrm>
            <a:off x="0" y="6539346"/>
            <a:ext cx="12192000" cy="0"/>
          </a:xfrm>
          <a:prstGeom prst="line">
            <a:avLst/>
          </a:prstGeom>
          <a:ln w="44450">
            <a:solidFill>
              <a:srgbClr val="133064"/>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39FC0760-9836-F74A-197B-45FCFE2D75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0"/>
            <a:ext cx="1085850" cy="6858000"/>
          </a:xfrm>
          <a:prstGeom prst="rect">
            <a:avLst/>
          </a:prstGeom>
        </p:spPr>
      </p:pic>
      <p:pic>
        <p:nvPicPr>
          <p:cNvPr id="9" name="Graphic 8">
            <a:extLst>
              <a:ext uri="{FF2B5EF4-FFF2-40B4-BE49-F238E27FC236}">
                <a16:creationId xmlns:a16="http://schemas.microsoft.com/office/drawing/2014/main" id="{D711CFA4-6E7B-7C56-A78E-B0E8275BFCF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085850" cy="6858000"/>
          </a:xfrm>
          <a:prstGeom prst="rect">
            <a:avLst/>
          </a:prstGeom>
        </p:spPr>
      </p:pic>
      <p:pic>
        <p:nvPicPr>
          <p:cNvPr id="4" name="Picture 3" descr="A close-up of a logo&#10;&#10;Description automatically generated">
            <a:extLst>
              <a:ext uri="{FF2B5EF4-FFF2-40B4-BE49-F238E27FC236}">
                <a16:creationId xmlns:a16="http://schemas.microsoft.com/office/drawing/2014/main" id="{4DE1A079-72DE-A075-9BDF-D0B0AAE568E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39117" y="407442"/>
            <a:ext cx="5361443" cy="1807468"/>
          </a:xfrm>
          <a:prstGeom prst="rect">
            <a:avLst/>
          </a:prstGeom>
        </p:spPr>
      </p:pic>
    </p:spTree>
    <p:extLst>
      <p:ext uri="{BB962C8B-B14F-4D97-AF65-F5344CB8AC3E}">
        <p14:creationId xmlns:p14="http://schemas.microsoft.com/office/powerpoint/2010/main" val="3164221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B732-6D7E-E5BD-5F8F-AF3BC4E9BE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3AF00A-73DB-0B63-BA2B-6AE133F36A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23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AE6F-FAB8-6226-251F-710E70690E12}"/>
              </a:ext>
            </a:extLst>
          </p:cNvPr>
          <p:cNvSpPr>
            <a:spLocks noGrp="1"/>
          </p:cNvSpPr>
          <p:nvPr>
            <p:ph type="title"/>
          </p:nvPr>
        </p:nvSpPr>
        <p:spPr>
          <a:xfrm>
            <a:off x="1062759" y="167308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23D9BD-E5E8-79D4-95E3-96CBEA1754B9}"/>
              </a:ext>
            </a:extLst>
          </p:cNvPr>
          <p:cNvSpPr>
            <a:spLocks noGrp="1"/>
          </p:cNvSpPr>
          <p:nvPr>
            <p:ph type="body" idx="1"/>
          </p:nvPr>
        </p:nvSpPr>
        <p:spPr>
          <a:xfrm>
            <a:off x="1062759" y="457099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4956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D1ACC-A7FC-4CCE-CD58-87B919FD5E21}"/>
              </a:ext>
            </a:extLst>
          </p:cNvPr>
          <p:cNvSpPr>
            <a:spLocks noGrp="1"/>
          </p:cNvSpPr>
          <p:nvPr>
            <p:ph type="title"/>
          </p:nvPr>
        </p:nvSpPr>
        <p:spPr>
          <a:xfrm>
            <a:off x="1401907" y="392834"/>
            <a:ext cx="1003935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59DDE19-9603-C6A1-0C3C-252C7986695F}"/>
              </a:ext>
            </a:extLst>
          </p:cNvPr>
          <p:cNvSpPr>
            <a:spLocks noGrp="1"/>
          </p:cNvSpPr>
          <p:nvPr>
            <p:ph sz="half" idx="1"/>
          </p:nvPr>
        </p:nvSpPr>
        <p:spPr>
          <a:xfrm>
            <a:off x="1115291" y="184698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A680CB-A718-3D9B-DB94-A955481846C1}"/>
              </a:ext>
            </a:extLst>
          </p:cNvPr>
          <p:cNvSpPr>
            <a:spLocks noGrp="1"/>
          </p:cNvSpPr>
          <p:nvPr>
            <p:ph sz="half" idx="2"/>
          </p:nvPr>
        </p:nvSpPr>
        <p:spPr>
          <a:xfrm>
            <a:off x="6421582" y="183168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884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00A9B-FC11-C498-0D0E-E5AB4DE22301}"/>
              </a:ext>
            </a:extLst>
          </p:cNvPr>
          <p:cNvSpPr>
            <a:spLocks noGrp="1"/>
          </p:cNvSpPr>
          <p:nvPr>
            <p:ph type="title"/>
          </p:nvPr>
        </p:nvSpPr>
        <p:spPr>
          <a:xfrm>
            <a:off x="1181534" y="355600"/>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B7327F-30FD-9B82-0B13-EC50B6379113}"/>
              </a:ext>
            </a:extLst>
          </p:cNvPr>
          <p:cNvSpPr>
            <a:spLocks noGrp="1"/>
          </p:cNvSpPr>
          <p:nvPr>
            <p:ph type="body" idx="1"/>
          </p:nvPr>
        </p:nvSpPr>
        <p:spPr>
          <a:xfrm>
            <a:off x="1181534" y="169242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6135D-C4DB-2750-F85A-69D855C59542}"/>
              </a:ext>
            </a:extLst>
          </p:cNvPr>
          <p:cNvSpPr>
            <a:spLocks noGrp="1"/>
          </p:cNvSpPr>
          <p:nvPr>
            <p:ph sz="half" idx="2"/>
          </p:nvPr>
        </p:nvSpPr>
        <p:spPr>
          <a:xfrm>
            <a:off x="118153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D8E134-1792-FF02-3E04-9F0976A61134}"/>
              </a:ext>
            </a:extLst>
          </p:cNvPr>
          <p:cNvSpPr>
            <a:spLocks noGrp="1"/>
          </p:cNvSpPr>
          <p:nvPr>
            <p:ph type="body" sz="quarter" idx="3"/>
          </p:nvPr>
        </p:nvSpPr>
        <p:spPr>
          <a:xfrm>
            <a:off x="6513946"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320C11-6033-759C-2CAD-68CEF0C84556}"/>
              </a:ext>
            </a:extLst>
          </p:cNvPr>
          <p:cNvSpPr>
            <a:spLocks noGrp="1"/>
          </p:cNvSpPr>
          <p:nvPr>
            <p:ph sz="quarter" idx="4"/>
          </p:nvPr>
        </p:nvSpPr>
        <p:spPr>
          <a:xfrm>
            <a:off x="6513946" y="251633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521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602A-9CE9-C524-140B-CDDBE36FDF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62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503D7-CD4C-F855-B773-FE32A582C20E}"/>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B22EB45-08F2-EE6B-2F11-9D25E314DB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A49288-649B-DBAD-D0ED-879B387E7B71}"/>
              </a:ext>
            </a:extLst>
          </p:cNvPr>
          <p:cNvSpPr>
            <a:spLocks noGrp="1"/>
          </p:cNvSpPr>
          <p:nvPr>
            <p:ph type="dt" sz="half" idx="10"/>
          </p:nvPr>
        </p:nvSpPr>
        <p:spPr/>
        <p:txBody>
          <a:bodyPr/>
          <a:lstStyle/>
          <a:p>
            <a:fld id="{D0E36AEF-0FE9-4BE2-BB59-A4021108F0DA}" type="datetimeFigureOut">
              <a:rPr lang="en-US" smtClean="0"/>
              <a:t>1/15/2026</a:t>
            </a:fld>
            <a:endParaRPr lang="en-US"/>
          </a:p>
        </p:txBody>
      </p:sp>
      <p:pic>
        <p:nvPicPr>
          <p:cNvPr id="6" name="Picture 5" descr="A purple and grey logo&#10;&#10;Description automatically generated">
            <a:extLst>
              <a:ext uri="{FF2B5EF4-FFF2-40B4-BE49-F238E27FC236}">
                <a16:creationId xmlns:a16="http://schemas.microsoft.com/office/drawing/2014/main" id="{22DF00B3-1E21-204F-66D9-99E62557E6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4184531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208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EEC4B39-D63B-2E43-49FD-2AF7C56ABDFA}"/>
              </a:ext>
            </a:extLst>
          </p:cNvPr>
          <p:cNvSpPr>
            <a:spLocks noGrp="1"/>
          </p:cNvSpPr>
          <p:nvPr>
            <p:ph type="ftr" sz="quarter" idx="10"/>
          </p:nvPr>
        </p:nvSpPr>
        <p:spPr>
          <a:xfrm>
            <a:off x="7920644" y="6223343"/>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Sharing Heartland’s Available Resources Equally</a:t>
            </a:r>
            <a:endParaRPr lang="en-US" dirty="0"/>
          </a:p>
        </p:txBody>
      </p:sp>
      <p:sp>
        <p:nvSpPr>
          <p:cNvPr id="4" name="Date Placeholder 3">
            <a:extLst>
              <a:ext uri="{FF2B5EF4-FFF2-40B4-BE49-F238E27FC236}">
                <a16:creationId xmlns:a16="http://schemas.microsoft.com/office/drawing/2014/main" id="{33606EB9-1BF0-4434-086E-9016DC4CD35D}"/>
              </a:ext>
            </a:extLst>
          </p:cNvPr>
          <p:cNvSpPr>
            <a:spLocks noGrp="1"/>
          </p:cNvSpPr>
          <p:nvPr>
            <p:ph type="dt" sz="half" idx="11"/>
          </p:nvPr>
        </p:nvSpPr>
        <p:spPr>
          <a:xfrm>
            <a:off x="771698" y="6323100"/>
            <a:ext cx="12067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C97CCB-5121-4566-B07A-C5DB44F8DF20}" type="datetimeFigureOut">
              <a:rPr lang="en-US" smtClean="0"/>
              <a:pPr/>
              <a:t>1/15/2026</a:t>
            </a:fld>
            <a:endParaRPr lang="en-US" dirty="0"/>
          </a:p>
        </p:txBody>
      </p:sp>
      <p:sp>
        <p:nvSpPr>
          <p:cNvPr id="6" name="Media Placeholder 5">
            <a:extLst>
              <a:ext uri="{FF2B5EF4-FFF2-40B4-BE49-F238E27FC236}">
                <a16:creationId xmlns:a16="http://schemas.microsoft.com/office/drawing/2014/main" id="{3F5D1380-85F8-6EC6-489C-18A8DB86CA5B}"/>
              </a:ext>
            </a:extLst>
          </p:cNvPr>
          <p:cNvSpPr>
            <a:spLocks noGrp="1"/>
          </p:cNvSpPr>
          <p:nvPr>
            <p:ph type="media" sz="quarter" idx="12"/>
          </p:nvPr>
        </p:nvSpPr>
        <p:spPr>
          <a:xfrm>
            <a:off x="1267618" y="858838"/>
            <a:ext cx="9656763" cy="4431620"/>
          </a:xfrm>
        </p:spPr>
        <p:txBody>
          <a:bodyPr/>
          <a:lstStyle/>
          <a:p>
            <a:r>
              <a:rPr lang="en-US"/>
              <a:t>Click icon to add media</a:t>
            </a:r>
          </a:p>
        </p:txBody>
      </p:sp>
      <p:sp>
        <p:nvSpPr>
          <p:cNvPr id="8" name="Text Placeholder 7">
            <a:extLst>
              <a:ext uri="{FF2B5EF4-FFF2-40B4-BE49-F238E27FC236}">
                <a16:creationId xmlns:a16="http://schemas.microsoft.com/office/drawing/2014/main" id="{CE22E46C-2693-42F9-80B9-5B8915A842A6}"/>
              </a:ext>
            </a:extLst>
          </p:cNvPr>
          <p:cNvSpPr>
            <a:spLocks noGrp="1"/>
          </p:cNvSpPr>
          <p:nvPr>
            <p:ph type="body" sz="quarter" idx="13"/>
          </p:nvPr>
        </p:nvSpPr>
        <p:spPr>
          <a:xfrm>
            <a:off x="1268413" y="5299075"/>
            <a:ext cx="9704387" cy="784225"/>
          </a:xfrm>
        </p:spPr>
        <p:txBody>
          <a:bodyPr/>
          <a:lstStyle>
            <a:lvl1pPr algn="ctr">
              <a:defRPr/>
            </a:lvl1pPr>
          </a:lstStyle>
          <a:p>
            <a:pPr lvl="0"/>
            <a:r>
              <a:rPr lang="en-US"/>
              <a:t>Click to edit Master text styles</a:t>
            </a:r>
          </a:p>
        </p:txBody>
      </p:sp>
    </p:spTree>
    <p:extLst>
      <p:ext uri="{BB962C8B-B14F-4D97-AF65-F5344CB8AC3E}">
        <p14:creationId xmlns:p14="http://schemas.microsoft.com/office/powerpoint/2010/main" val="261686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5FA4-01CA-8EE9-7445-6C922FD93B70}"/>
              </a:ext>
            </a:extLst>
          </p:cNvPr>
          <p:cNvSpPr>
            <a:spLocks noGrp="1"/>
          </p:cNvSpPr>
          <p:nvPr>
            <p:ph type="title"/>
          </p:nvPr>
        </p:nvSpPr>
        <p:spPr>
          <a:xfrm>
            <a:off x="1144588" y="461818"/>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4ACC30-FF8A-999B-BE13-550D81F070FF}"/>
              </a:ext>
            </a:extLst>
          </p:cNvPr>
          <p:cNvSpPr>
            <a:spLocks noGrp="1"/>
          </p:cNvSpPr>
          <p:nvPr>
            <p:ph idx="1"/>
          </p:nvPr>
        </p:nvSpPr>
        <p:spPr>
          <a:xfrm>
            <a:off x="5404861" y="99218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E28F4-5536-8D71-2AA1-78E2217C6822}"/>
              </a:ext>
            </a:extLst>
          </p:cNvPr>
          <p:cNvSpPr>
            <a:spLocks noGrp="1"/>
          </p:cNvSpPr>
          <p:nvPr>
            <p:ph type="body" sz="half" idx="2"/>
          </p:nvPr>
        </p:nvSpPr>
        <p:spPr>
          <a:xfrm>
            <a:off x="1144588" y="208409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30975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1837-A106-AB0B-28BF-543FF594B6D7}"/>
              </a:ext>
            </a:extLst>
          </p:cNvPr>
          <p:cNvSpPr>
            <a:spLocks noGrp="1"/>
          </p:cNvSpPr>
          <p:nvPr>
            <p:ph type="title"/>
          </p:nvPr>
        </p:nvSpPr>
        <p:spPr>
          <a:xfrm>
            <a:off x="122086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92A709-D9D0-CD5F-4CED-B840DC17F6CE}"/>
              </a:ext>
            </a:extLst>
          </p:cNvPr>
          <p:cNvSpPr>
            <a:spLocks noGrp="1"/>
          </p:cNvSpPr>
          <p:nvPr>
            <p:ph type="pic" idx="1"/>
          </p:nvPr>
        </p:nvSpPr>
        <p:spPr>
          <a:xfrm>
            <a:off x="5534170" y="101297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B619288-AF92-D1E5-5C1B-E9C675A386E3}"/>
              </a:ext>
            </a:extLst>
          </p:cNvPr>
          <p:cNvSpPr>
            <a:spLocks noGrp="1"/>
          </p:cNvSpPr>
          <p:nvPr>
            <p:ph type="body" sz="half" idx="2"/>
          </p:nvPr>
        </p:nvSpPr>
        <p:spPr>
          <a:xfrm>
            <a:off x="12208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668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84E1-9D1E-D624-6F14-112ACCE350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51AA6EF-113B-DB3E-20DF-9DFE9708515D}"/>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Subheading</a:t>
            </a:r>
          </a:p>
        </p:txBody>
      </p:sp>
      <p:sp>
        <p:nvSpPr>
          <p:cNvPr id="4" name="Date Placeholder 3">
            <a:extLst>
              <a:ext uri="{FF2B5EF4-FFF2-40B4-BE49-F238E27FC236}">
                <a16:creationId xmlns:a16="http://schemas.microsoft.com/office/drawing/2014/main" id="{55444957-02BA-15D4-355E-CB85FCEC9141}"/>
              </a:ext>
            </a:extLst>
          </p:cNvPr>
          <p:cNvSpPr>
            <a:spLocks noGrp="1"/>
          </p:cNvSpPr>
          <p:nvPr>
            <p:ph type="dt" sz="half" idx="10"/>
          </p:nvPr>
        </p:nvSpPr>
        <p:spPr/>
        <p:txBody>
          <a:bodyPr/>
          <a:lstStyle/>
          <a:p>
            <a:fld id="{D0E36AEF-0FE9-4BE2-BB59-A4021108F0DA}" type="datetimeFigureOut">
              <a:rPr lang="en-US" smtClean="0"/>
              <a:t>1/15/2026</a:t>
            </a:fld>
            <a:endParaRPr lang="en-US"/>
          </a:p>
        </p:txBody>
      </p:sp>
      <p:pic>
        <p:nvPicPr>
          <p:cNvPr id="8" name="Picture 7" descr="Icon">
            <a:extLst>
              <a:ext uri="{FF2B5EF4-FFF2-40B4-BE49-F238E27FC236}">
                <a16:creationId xmlns:a16="http://schemas.microsoft.com/office/drawing/2014/main" id="{3E4BFBD4-C4BD-AAD8-83C8-122F1F8697D5}"/>
              </a:ext>
            </a:extLst>
          </p:cNvPr>
          <p:cNvPicPr/>
          <p:nvPr/>
        </p:nvPicPr>
        <p:blipFill>
          <a:blip r:embed="rId2">
            <a:extLst>
              <a:ext uri="{28A0092B-C50C-407E-A947-70E740481C1C}">
                <a14:useLocalDpi xmlns:a14="http://schemas.microsoft.com/office/drawing/2010/main" val="0"/>
              </a:ext>
            </a:extLst>
          </a:blip>
          <a:stretch>
            <a:fillRect/>
          </a:stretch>
        </p:blipFill>
        <p:spPr>
          <a:xfrm>
            <a:off x="8058911" y="851856"/>
            <a:ext cx="4052223" cy="1232181"/>
          </a:xfrm>
          <a:prstGeom prst="rect">
            <a:avLst/>
          </a:prstGeom>
        </p:spPr>
      </p:pic>
    </p:spTree>
    <p:extLst>
      <p:ext uri="{BB962C8B-B14F-4D97-AF65-F5344CB8AC3E}">
        <p14:creationId xmlns:p14="http://schemas.microsoft.com/office/powerpoint/2010/main" val="28834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3515-A754-ADDB-AC9E-C393A1BF82BD}"/>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D5345FF-BEF0-3E12-080C-7293EEDAA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39425A1-18D7-4905-30C0-26A4A524C7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C27721-32D2-BB17-559D-AD7273D0FA1C}"/>
              </a:ext>
            </a:extLst>
          </p:cNvPr>
          <p:cNvSpPr>
            <a:spLocks noGrp="1"/>
          </p:cNvSpPr>
          <p:nvPr>
            <p:ph type="dt" sz="half" idx="10"/>
          </p:nvPr>
        </p:nvSpPr>
        <p:spPr/>
        <p:txBody>
          <a:bodyPr/>
          <a:lstStyle/>
          <a:p>
            <a:fld id="{D0E36AEF-0FE9-4BE2-BB59-A4021108F0DA}" type="datetimeFigureOut">
              <a:rPr lang="en-US" smtClean="0"/>
              <a:t>1/15/2026</a:t>
            </a:fld>
            <a:endParaRPr lang="en-US"/>
          </a:p>
        </p:txBody>
      </p:sp>
      <p:pic>
        <p:nvPicPr>
          <p:cNvPr id="6" name="Picture 5" descr="A purple and grey logo&#10;&#10;Description automatically generated">
            <a:extLst>
              <a:ext uri="{FF2B5EF4-FFF2-40B4-BE49-F238E27FC236}">
                <a16:creationId xmlns:a16="http://schemas.microsoft.com/office/drawing/2014/main" id="{0B801B9C-06D3-7707-5D76-661BF0019F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343950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68D3-C09D-C24D-8679-DC141A4CC25A}"/>
              </a:ext>
            </a:extLst>
          </p:cNvPr>
          <p:cNvSpPr>
            <a:spLocks noGrp="1"/>
          </p:cNvSpPr>
          <p:nvPr>
            <p:ph type="title"/>
          </p:nvPr>
        </p:nvSpPr>
        <p:spPr>
          <a:xfrm>
            <a:off x="839788" y="668337"/>
            <a:ext cx="10515600" cy="1022351"/>
          </a:xfrm>
        </p:spPr>
        <p:txBody>
          <a:bodyPr/>
          <a:lstStyle>
            <a:lvl1pP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7EE702F-118F-BB55-540C-93C7FC1EAC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D985BA-0F95-6B03-67B3-6B4EBFC56C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EB15C3D-1465-E4A0-65C3-E7A3A33F5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C64637-B533-2E70-4294-1D691B7FC6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DFA0E1-B046-F74F-00EF-8AEF9CF967D1}"/>
              </a:ext>
            </a:extLst>
          </p:cNvPr>
          <p:cNvSpPr>
            <a:spLocks noGrp="1"/>
          </p:cNvSpPr>
          <p:nvPr>
            <p:ph type="dt" sz="half" idx="10"/>
          </p:nvPr>
        </p:nvSpPr>
        <p:spPr/>
        <p:txBody>
          <a:bodyPr/>
          <a:lstStyle/>
          <a:p>
            <a:fld id="{D0E36AEF-0FE9-4BE2-BB59-A4021108F0DA}" type="datetimeFigureOut">
              <a:rPr lang="en-US" smtClean="0"/>
              <a:t>1/15/2026</a:t>
            </a:fld>
            <a:endParaRPr lang="en-US"/>
          </a:p>
        </p:txBody>
      </p:sp>
      <p:pic>
        <p:nvPicPr>
          <p:cNvPr id="8" name="Picture 7" descr="A purple and grey logo&#10;&#10;Description automatically generated">
            <a:extLst>
              <a:ext uri="{FF2B5EF4-FFF2-40B4-BE49-F238E27FC236}">
                <a16:creationId xmlns:a16="http://schemas.microsoft.com/office/drawing/2014/main" id="{DB5D29BC-8B86-7597-246F-DBDB7F8CF3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1974894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urce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54FF1-53F9-3759-10D5-84CEE3A4479F}"/>
              </a:ext>
            </a:extLst>
          </p:cNvPr>
          <p:cNvSpPr>
            <a:spLocks noGrp="1"/>
          </p:cNvSpPr>
          <p:nvPr>
            <p:ph type="title" hasCustomPrompt="1"/>
          </p:nvPr>
        </p:nvSpPr>
        <p:spPr>
          <a:xfrm>
            <a:off x="838200" y="681039"/>
            <a:ext cx="10515600" cy="949108"/>
          </a:xfrm>
        </p:spPr>
        <p:txBody>
          <a:bodyPr/>
          <a:lstStyle>
            <a:lvl1pPr>
              <a:defRPr/>
            </a:lvl1pPr>
          </a:lstStyle>
          <a:p>
            <a:r>
              <a:rPr lang="en-US" dirty="0"/>
              <a:t>Sources</a:t>
            </a:r>
          </a:p>
        </p:txBody>
      </p:sp>
      <p:sp>
        <p:nvSpPr>
          <p:cNvPr id="3" name="Date Placeholder 2">
            <a:extLst>
              <a:ext uri="{FF2B5EF4-FFF2-40B4-BE49-F238E27FC236}">
                <a16:creationId xmlns:a16="http://schemas.microsoft.com/office/drawing/2014/main" id="{E90D514C-6F93-369A-6810-8F4F5D156B86}"/>
              </a:ext>
            </a:extLst>
          </p:cNvPr>
          <p:cNvSpPr>
            <a:spLocks noGrp="1"/>
          </p:cNvSpPr>
          <p:nvPr>
            <p:ph type="dt" sz="half" idx="10"/>
          </p:nvPr>
        </p:nvSpPr>
        <p:spPr/>
        <p:txBody>
          <a:bodyPr/>
          <a:lstStyle/>
          <a:p>
            <a:fld id="{D0E36AEF-0FE9-4BE2-BB59-A4021108F0DA}" type="datetimeFigureOut">
              <a:rPr lang="en-US" smtClean="0"/>
              <a:t>1/15/2026</a:t>
            </a:fld>
            <a:endParaRPr lang="en-US"/>
          </a:p>
        </p:txBody>
      </p:sp>
      <p:cxnSp>
        <p:nvCxnSpPr>
          <p:cNvPr id="8" name="Straight Connector 7">
            <a:extLst>
              <a:ext uri="{FF2B5EF4-FFF2-40B4-BE49-F238E27FC236}">
                <a16:creationId xmlns:a16="http://schemas.microsoft.com/office/drawing/2014/main" id="{6E680104-07C7-D226-67D4-5D8B80D61D4F}"/>
              </a:ext>
            </a:extLst>
          </p:cNvPr>
          <p:cNvCxnSpPr/>
          <p:nvPr/>
        </p:nvCxnSpPr>
        <p:spPr>
          <a:xfrm>
            <a:off x="831273" y="1864767"/>
            <a:ext cx="10522527" cy="0"/>
          </a:xfrm>
          <a:prstGeom prst="line">
            <a:avLst/>
          </a:prstGeom>
          <a:ln w="28575">
            <a:solidFill>
              <a:srgbClr val="8998B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0401844-A8D1-CFCE-A1AA-8D55D4473B8F}"/>
              </a:ext>
            </a:extLst>
          </p:cNvPr>
          <p:cNvSpPr>
            <a:spLocks noGrp="1"/>
          </p:cNvSpPr>
          <p:nvPr>
            <p:ph type="body" sz="quarter" idx="13" hasCustomPrompt="1"/>
          </p:nvPr>
        </p:nvSpPr>
        <p:spPr>
          <a:xfrm>
            <a:off x="838200" y="2099388"/>
            <a:ext cx="10515600" cy="4123612"/>
          </a:xfrm>
        </p:spPr>
        <p:txBody>
          <a:bodyPr>
            <a:normAutofit/>
          </a:bodyPr>
          <a:lstStyle>
            <a:lvl1pPr marL="0" indent="0">
              <a:buNone/>
              <a:defRPr sz="2000"/>
            </a:lvl1pPr>
          </a:lstStyle>
          <a:p>
            <a:pPr lvl="0"/>
            <a:r>
              <a:rPr lang="en-US" dirty="0"/>
              <a:t>Sources with links</a:t>
            </a:r>
          </a:p>
        </p:txBody>
      </p:sp>
      <p:pic>
        <p:nvPicPr>
          <p:cNvPr id="4" name="Picture 3" descr="A purple and grey logo&#10;&#10;Description automatically generated">
            <a:extLst>
              <a:ext uri="{FF2B5EF4-FFF2-40B4-BE49-F238E27FC236}">
                <a16:creationId xmlns:a16="http://schemas.microsoft.com/office/drawing/2014/main" id="{0659F6CF-DAB0-7F59-D905-BB3DE7D62D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343939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214ACF-981C-27F7-E1B4-E794C770035D}"/>
              </a:ext>
            </a:extLst>
          </p:cNvPr>
          <p:cNvSpPr>
            <a:spLocks noGrp="1"/>
          </p:cNvSpPr>
          <p:nvPr>
            <p:ph type="dt" sz="half" idx="10"/>
          </p:nvPr>
        </p:nvSpPr>
        <p:spPr/>
        <p:txBody>
          <a:bodyPr/>
          <a:lstStyle/>
          <a:p>
            <a:fld id="{D0E36AEF-0FE9-4BE2-BB59-A4021108F0DA}" type="datetimeFigureOut">
              <a:rPr lang="en-US" smtClean="0"/>
              <a:t>1/15/2026</a:t>
            </a:fld>
            <a:endParaRPr lang="en-US"/>
          </a:p>
        </p:txBody>
      </p:sp>
      <p:pic>
        <p:nvPicPr>
          <p:cNvPr id="3" name="Picture 2" descr="A purple and grey logo&#10;&#10;Description automatically generated">
            <a:extLst>
              <a:ext uri="{FF2B5EF4-FFF2-40B4-BE49-F238E27FC236}">
                <a16:creationId xmlns:a16="http://schemas.microsoft.com/office/drawing/2014/main" id="{59A85FC8-B9A6-4351-27CD-0BDA5B6B44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2898436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606EB9-1BF0-4434-086E-9016DC4CD35D}"/>
              </a:ext>
            </a:extLst>
          </p:cNvPr>
          <p:cNvSpPr>
            <a:spLocks noGrp="1"/>
          </p:cNvSpPr>
          <p:nvPr>
            <p:ph type="dt" sz="half" idx="11"/>
          </p:nvPr>
        </p:nvSpPr>
        <p:spPr/>
        <p:txBody>
          <a:bodyPr/>
          <a:lstStyle/>
          <a:p>
            <a:fld id="{D0E36AEF-0FE9-4BE2-BB59-A4021108F0DA}" type="datetimeFigureOut">
              <a:rPr lang="en-US" smtClean="0"/>
              <a:t>1/15/2026</a:t>
            </a:fld>
            <a:endParaRPr lang="en-US"/>
          </a:p>
        </p:txBody>
      </p:sp>
      <p:sp>
        <p:nvSpPr>
          <p:cNvPr id="6" name="Media Placeholder 5">
            <a:extLst>
              <a:ext uri="{FF2B5EF4-FFF2-40B4-BE49-F238E27FC236}">
                <a16:creationId xmlns:a16="http://schemas.microsoft.com/office/drawing/2014/main" id="{3F5D1380-85F8-6EC6-489C-18A8DB86CA5B}"/>
              </a:ext>
            </a:extLst>
          </p:cNvPr>
          <p:cNvSpPr>
            <a:spLocks noGrp="1"/>
          </p:cNvSpPr>
          <p:nvPr>
            <p:ph type="media" sz="quarter" idx="12"/>
          </p:nvPr>
        </p:nvSpPr>
        <p:spPr>
          <a:xfrm>
            <a:off x="1267618" y="858838"/>
            <a:ext cx="9656763" cy="4431620"/>
          </a:xfrm>
        </p:spPr>
        <p:txBody>
          <a:bodyPr/>
          <a:lstStyle/>
          <a:p>
            <a:r>
              <a:rPr lang="en-US"/>
              <a:t>Click icon to add media</a:t>
            </a:r>
          </a:p>
        </p:txBody>
      </p:sp>
      <p:sp>
        <p:nvSpPr>
          <p:cNvPr id="8" name="Text Placeholder 7">
            <a:extLst>
              <a:ext uri="{FF2B5EF4-FFF2-40B4-BE49-F238E27FC236}">
                <a16:creationId xmlns:a16="http://schemas.microsoft.com/office/drawing/2014/main" id="{CE22E46C-2693-42F9-80B9-5B8915A842A6}"/>
              </a:ext>
            </a:extLst>
          </p:cNvPr>
          <p:cNvSpPr>
            <a:spLocks noGrp="1"/>
          </p:cNvSpPr>
          <p:nvPr>
            <p:ph type="body" sz="quarter" idx="13"/>
          </p:nvPr>
        </p:nvSpPr>
        <p:spPr>
          <a:xfrm>
            <a:off x="1268413" y="5299075"/>
            <a:ext cx="9704387" cy="784225"/>
          </a:xfrm>
        </p:spPr>
        <p:txBody>
          <a:bodyPr/>
          <a:lstStyle>
            <a:lvl1pPr algn="ctr">
              <a:defRPr/>
            </a:lvl1pPr>
          </a:lstStyle>
          <a:p>
            <a:pPr lvl="0"/>
            <a:r>
              <a:rPr lang="en-US"/>
              <a:t>Click to edit Master text styles</a:t>
            </a:r>
          </a:p>
        </p:txBody>
      </p:sp>
      <p:pic>
        <p:nvPicPr>
          <p:cNvPr id="2" name="Picture 1" descr="A purple and grey logo&#10;&#10;Description automatically generated">
            <a:extLst>
              <a:ext uri="{FF2B5EF4-FFF2-40B4-BE49-F238E27FC236}">
                <a16:creationId xmlns:a16="http://schemas.microsoft.com/office/drawing/2014/main" id="{51279DEA-5181-F877-E008-734CFBAE32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4092448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C178-D1C9-37E5-A1C3-E8DFEF025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6C0B4A-C119-9559-F436-8F034AA029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F4EC94-71DE-D737-A743-E5103868CF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2096A-55E4-762F-2DE1-8D60449CD28E}"/>
              </a:ext>
            </a:extLst>
          </p:cNvPr>
          <p:cNvSpPr>
            <a:spLocks noGrp="1"/>
          </p:cNvSpPr>
          <p:nvPr>
            <p:ph type="dt" sz="half" idx="10"/>
          </p:nvPr>
        </p:nvSpPr>
        <p:spPr/>
        <p:txBody>
          <a:bodyPr/>
          <a:lstStyle/>
          <a:p>
            <a:fld id="{D0E36AEF-0FE9-4BE2-BB59-A4021108F0DA}" type="datetimeFigureOut">
              <a:rPr lang="en-US" smtClean="0"/>
              <a:t>1/15/2026</a:t>
            </a:fld>
            <a:endParaRPr lang="en-US"/>
          </a:p>
        </p:txBody>
      </p:sp>
      <p:pic>
        <p:nvPicPr>
          <p:cNvPr id="6" name="Picture 5" descr="A purple and grey logo&#10;&#10;Description automatically generated">
            <a:extLst>
              <a:ext uri="{FF2B5EF4-FFF2-40B4-BE49-F238E27FC236}">
                <a16:creationId xmlns:a16="http://schemas.microsoft.com/office/drawing/2014/main" id="{2DC33066-7571-F9CE-6F22-7330F3812F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2600143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sv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4.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image" Target="../media/image7.sv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71E1F4-18C4-762B-4947-8BB3BE3D4B05}"/>
              </a:ext>
            </a:extLst>
          </p:cNvPr>
          <p:cNvSpPr>
            <a:spLocks noGrp="1"/>
          </p:cNvSpPr>
          <p:nvPr>
            <p:ph type="title"/>
          </p:nvPr>
        </p:nvSpPr>
        <p:spPr>
          <a:xfrm>
            <a:off x="838200" y="68103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CB034E9-C235-33C1-EE20-48FBFECEA5B9}"/>
              </a:ext>
            </a:extLst>
          </p:cNvPr>
          <p:cNvSpPr>
            <a:spLocks noGrp="1"/>
          </p:cNvSpPr>
          <p:nvPr>
            <p:ph type="body" idx="1"/>
          </p:nvPr>
        </p:nvSpPr>
        <p:spPr>
          <a:xfrm>
            <a:off x="838200" y="2285999"/>
            <a:ext cx="10515600" cy="3890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0FD25EC-967A-6B93-FA36-638A4C0F7C94}"/>
              </a:ext>
            </a:extLst>
          </p:cNvPr>
          <p:cNvSpPr>
            <a:spLocks noGrp="1"/>
          </p:cNvSpPr>
          <p:nvPr>
            <p:ph type="ftr" sz="quarter" idx="3"/>
          </p:nvPr>
        </p:nvSpPr>
        <p:spPr>
          <a:xfrm>
            <a:off x="7920644" y="6223343"/>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
        <p:nvSpPr>
          <p:cNvPr id="8" name="Rectangle 7">
            <a:extLst>
              <a:ext uri="{FF2B5EF4-FFF2-40B4-BE49-F238E27FC236}">
                <a16:creationId xmlns:a16="http://schemas.microsoft.com/office/drawing/2014/main" id="{C1F97CC6-1E29-D07B-D4A3-9897C5621E41}"/>
              </a:ext>
            </a:extLst>
          </p:cNvPr>
          <p:cNvSpPr/>
          <p:nvPr/>
        </p:nvSpPr>
        <p:spPr>
          <a:xfrm>
            <a:off x="0" y="6555559"/>
            <a:ext cx="12192000" cy="298580"/>
          </a:xfrm>
          <a:prstGeom prst="rect">
            <a:avLst/>
          </a:prstGeom>
          <a:solidFill>
            <a:srgbClr val="133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gonal Stripe 8">
            <a:extLst>
              <a:ext uri="{FF2B5EF4-FFF2-40B4-BE49-F238E27FC236}">
                <a16:creationId xmlns:a16="http://schemas.microsoft.com/office/drawing/2014/main" id="{2E036FD6-578F-D00F-7983-165DFA879CF8}"/>
              </a:ext>
            </a:extLst>
          </p:cNvPr>
          <p:cNvSpPr/>
          <p:nvPr/>
        </p:nvSpPr>
        <p:spPr>
          <a:xfrm rot="10800000" flipH="1">
            <a:off x="-2796" y="6115663"/>
            <a:ext cx="4412209" cy="748946"/>
          </a:xfrm>
          <a:prstGeom prst="diagStripe">
            <a:avLst>
              <a:gd name="adj" fmla="val 50000"/>
            </a:avLst>
          </a:prstGeom>
          <a:solidFill>
            <a:srgbClr val="89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B13806A-20F0-DA7E-6E51-F38383063CF3}"/>
              </a:ext>
            </a:extLst>
          </p:cNvPr>
          <p:cNvSpPr>
            <a:spLocks noGrp="1"/>
          </p:cNvSpPr>
          <p:nvPr>
            <p:ph type="dt" sz="half" idx="2"/>
          </p:nvPr>
        </p:nvSpPr>
        <p:spPr>
          <a:xfrm>
            <a:off x="771698" y="6323100"/>
            <a:ext cx="1206731" cy="365125"/>
          </a:xfrm>
          <a:prstGeom prst="rect">
            <a:avLst/>
          </a:prstGeom>
        </p:spPr>
        <p:txBody>
          <a:bodyPr vert="horz" lIns="91440" tIns="45720" rIns="91440" bIns="45720" rtlCol="0" anchor="ctr"/>
          <a:lstStyle>
            <a:lvl1pPr algn="l">
              <a:defRPr sz="1200">
                <a:solidFill>
                  <a:schemeClr val="bg1"/>
                </a:solidFill>
              </a:defRPr>
            </a:lvl1pPr>
          </a:lstStyle>
          <a:p>
            <a:fld id="{D0E36AEF-0FE9-4BE2-BB59-A4021108F0DA}" type="datetimeFigureOut">
              <a:rPr lang="en-US" smtClean="0"/>
              <a:t>1/15/2026</a:t>
            </a:fld>
            <a:endParaRPr lang="en-US"/>
          </a:p>
        </p:txBody>
      </p:sp>
      <p:sp>
        <p:nvSpPr>
          <p:cNvPr id="10" name="Rectangle 9">
            <a:extLst>
              <a:ext uri="{FF2B5EF4-FFF2-40B4-BE49-F238E27FC236}">
                <a16:creationId xmlns:a16="http://schemas.microsoft.com/office/drawing/2014/main" id="{42C116E3-26F0-ABFF-C348-67D7D84609D6}"/>
              </a:ext>
            </a:extLst>
          </p:cNvPr>
          <p:cNvSpPr/>
          <p:nvPr/>
        </p:nvSpPr>
        <p:spPr>
          <a:xfrm rot="10800000">
            <a:off x="0" y="0"/>
            <a:ext cx="12192000" cy="713064"/>
          </a:xfrm>
          <a:prstGeom prst="rect">
            <a:avLst/>
          </a:prstGeom>
          <a:gradFill>
            <a:gsLst>
              <a:gs pos="0">
                <a:srgbClr val="7C4081"/>
              </a:gs>
              <a:gs pos="74000">
                <a:srgbClr val="BEA0C0"/>
              </a:gs>
              <a:gs pos="100000">
                <a:srgbClr val="DECFE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1003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9794C0-5876-EDE8-17E4-EDDFCAA7BF6F}"/>
              </a:ext>
            </a:extLst>
          </p:cNvPr>
          <p:cNvSpPr>
            <a:spLocks noGrp="1"/>
          </p:cNvSpPr>
          <p:nvPr>
            <p:ph type="title"/>
          </p:nvPr>
        </p:nvSpPr>
        <p:spPr>
          <a:xfrm>
            <a:off x="1314450" y="365125"/>
            <a:ext cx="1003935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BECBB-B06B-432C-86E1-F86B9B89612B}"/>
              </a:ext>
            </a:extLst>
          </p:cNvPr>
          <p:cNvSpPr>
            <a:spLocks noGrp="1"/>
          </p:cNvSpPr>
          <p:nvPr>
            <p:ph type="body" idx="1"/>
          </p:nvPr>
        </p:nvSpPr>
        <p:spPr>
          <a:xfrm>
            <a:off x="1314450" y="1825625"/>
            <a:ext cx="10039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7" name="Straight Connector 16">
            <a:extLst>
              <a:ext uri="{FF2B5EF4-FFF2-40B4-BE49-F238E27FC236}">
                <a16:creationId xmlns:a16="http://schemas.microsoft.com/office/drawing/2014/main" id="{7A1D166A-717A-670D-0446-B9DB81DE5679}"/>
              </a:ext>
            </a:extLst>
          </p:cNvPr>
          <p:cNvCxnSpPr/>
          <p:nvPr/>
        </p:nvCxnSpPr>
        <p:spPr>
          <a:xfrm>
            <a:off x="0" y="277091"/>
            <a:ext cx="12192000" cy="0"/>
          </a:xfrm>
          <a:prstGeom prst="line">
            <a:avLst/>
          </a:prstGeom>
          <a:ln w="44450">
            <a:solidFill>
              <a:srgbClr val="13306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420C0E-FA58-EB75-895A-B9B783032EAA}"/>
              </a:ext>
            </a:extLst>
          </p:cNvPr>
          <p:cNvCxnSpPr/>
          <p:nvPr/>
        </p:nvCxnSpPr>
        <p:spPr>
          <a:xfrm>
            <a:off x="0" y="6719455"/>
            <a:ext cx="12192000" cy="0"/>
          </a:xfrm>
          <a:prstGeom prst="line">
            <a:avLst/>
          </a:prstGeom>
          <a:ln w="44450">
            <a:solidFill>
              <a:srgbClr val="13306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734218-8B70-9288-EB9F-909716E68587}"/>
              </a:ext>
            </a:extLst>
          </p:cNvPr>
          <p:cNvCxnSpPr/>
          <p:nvPr/>
        </p:nvCxnSpPr>
        <p:spPr>
          <a:xfrm>
            <a:off x="0" y="6539346"/>
            <a:ext cx="12192000" cy="0"/>
          </a:xfrm>
          <a:prstGeom prst="line">
            <a:avLst/>
          </a:prstGeom>
          <a:ln w="44450">
            <a:solidFill>
              <a:srgbClr val="133064"/>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3306A861-3213-610F-E32B-B972D8343B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8600" y="0"/>
            <a:ext cx="1085850" cy="6858000"/>
          </a:xfrm>
          <a:prstGeom prst="rect">
            <a:avLst/>
          </a:prstGeom>
        </p:spPr>
      </p:pic>
      <p:pic>
        <p:nvPicPr>
          <p:cNvPr id="12" name="Graphic 11">
            <a:extLst>
              <a:ext uri="{FF2B5EF4-FFF2-40B4-BE49-F238E27FC236}">
                <a16:creationId xmlns:a16="http://schemas.microsoft.com/office/drawing/2014/main" id="{7F1F7F89-60FA-6438-84D2-F9D8321B10D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1085850" cy="6858000"/>
          </a:xfrm>
          <a:prstGeom prst="rect">
            <a:avLst/>
          </a:prstGeom>
        </p:spPr>
      </p:pic>
      <p:pic>
        <p:nvPicPr>
          <p:cNvPr id="5" name="Picture 4" descr="A purple and grey logo&#10;&#10;Description automatically generated">
            <a:extLst>
              <a:ext uri="{FF2B5EF4-FFF2-40B4-BE49-F238E27FC236}">
                <a16:creationId xmlns:a16="http://schemas.microsoft.com/office/drawing/2014/main" id="{090FF432-8215-CC59-9543-D9C2CBFB545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238731" y="5669280"/>
            <a:ext cx="652996" cy="653820"/>
          </a:xfrm>
          <a:prstGeom prst="rect">
            <a:avLst/>
          </a:prstGeom>
        </p:spPr>
      </p:pic>
    </p:spTree>
    <p:extLst>
      <p:ext uri="{BB962C8B-B14F-4D97-AF65-F5344CB8AC3E}">
        <p14:creationId xmlns:p14="http://schemas.microsoft.com/office/powerpoint/2010/main" val="33158411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xStyles>
    <p:titleStyle>
      <a:lvl1pPr algn="l" defTabSz="914400" rtl="0" eaLnBrk="1" latinLnBrk="0" hangingPunct="1">
        <a:lnSpc>
          <a:spcPct val="90000"/>
        </a:lnSpc>
        <a:spcBef>
          <a:spcPct val="0"/>
        </a:spcBef>
        <a:buNone/>
        <a:defRPr sz="4400" kern="1200">
          <a:solidFill>
            <a:schemeClr val="tx1"/>
          </a:solidFill>
          <a:latin typeface="Sansation"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CE" panose="04000500000000000000" pitchFamily="8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CE" panose="04000500000000000000" pitchFamily="8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E" panose="04000500000000000000" pitchFamily="8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E" panose="04000500000000000000" pitchFamily="8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CE" panose="04000500000000000000" pitchFamily="8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UG2NolNpot4" TargetMode="Externa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hyperlink" Target="mailto:dporter@illinoisheartland.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12425-A31E-4FF7-17A5-21F0D0FD5171}"/>
              </a:ext>
            </a:extLst>
          </p:cNvPr>
          <p:cNvSpPr>
            <a:spLocks noGrp="1"/>
          </p:cNvSpPr>
          <p:nvPr>
            <p:ph type="ctrTitle"/>
          </p:nvPr>
        </p:nvSpPr>
        <p:spPr/>
        <p:txBody>
          <a:bodyPr>
            <a:normAutofit/>
          </a:bodyPr>
          <a:lstStyle/>
          <a:p>
            <a:r>
              <a:rPr lang="en-US" sz="4000" dirty="0"/>
              <a:t>Preserving Community Memories: Lessons from IHLS’s Mobile Memory Lab</a:t>
            </a:r>
          </a:p>
        </p:txBody>
      </p:sp>
      <p:sp>
        <p:nvSpPr>
          <p:cNvPr id="3" name="Subtitle 2">
            <a:extLst>
              <a:ext uri="{FF2B5EF4-FFF2-40B4-BE49-F238E27FC236}">
                <a16:creationId xmlns:a16="http://schemas.microsoft.com/office/drawing/2014/main" id="{6A12F66A-9A61-6410-FABE-E2DE08A191A6}"/>
              </a:ext>
            </a:extLst>
          </p:cNvPr>
          <p:cNvSpPr>
            <a:spLocks noGrp="1"/>
          </p:cNvSpPr>
          <p:nvPr>
            <p:ph type="subTitle" idx="1"/>
          </p:nvPr>
        </p:nvSpPr>
        <p:spPr/>
        <p:txBody>
          <a:bodyPr/>
          <a:lstStyle/>
          <a:p>
            <a:r>
              <a:rPr lang="en-US" dirty="0"/>
              <a:t>Linda Johnson, SHARE Cataloging Supervisor</a:t>
            </a:r>
          </a:p>
        </p:txBody>
      </p:sp>
      <p:sp>
        <p:nvSpPr>
          <p:cNvPr id="4" name="Text Placeholder 3">
            <a:extLst>
              <a:ext uri="{FF2B5EF4-FFF2-40B4-BE49-F238E27FC236}">
                <a16:creationId xmlns:a16="http://schemas.microsoft.com/office/drawing/2014/main" id="{7E92B950-2102-B72F-936D-E1F8C22D1BB6}"/>
              </a:ext>
            </a:extLst>
          </p:cNvPr>
          <p:cNvSpPr>
            <a:spLocks noGrp="1"/>
          </p:cNvSpPr>
          <p:nvPr>
            <p:ph type="body" sz="quarter" idx="10"/>
          </p:nvPr>
        </p:nvSpPr>
        <p:spPr/>
        <p:txBody>
          <a:bodyPr>
            <a:normAutofit fontScale="92500"/>
          </a:bodyPr>
          <a:lstStyle/>
          <a:p>
            <a:r>
              <a:rPr lang="en-US" dirty="0"/>
              <a:t>Third Thursday – Thursday, January 15, 2026</a:t>
            </a:r>
          </a:p>
        </p:txBody>
      </p:sp>
    </p:spTree>
    <p:extLst>
      <p:ext uri="{BB962C8B-B14F-4D97-AF65-F5344CB8AC3E}">
        <p14:creationId xmlns:p14="http://schemas.microsoft.com/office/powerpoint/2010/main" val="2058714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06EF-726F-2B11-DC27-76FA8AF92A28}"/>
              </a:ext>
            </a:extLst>
          </p:cNvPr>
          <p:cNvSpPr>
            <a:spLocks noGrp="1"/>
          </p:cNvSpPr>
          <p:nvPr>
            <p:ph type="title"/>
          </p:nvPr>
        </p:nvSpPr>
        <p:spPr>
          <a:xfrm>
            <a:off x="573024" y="-279082"/>
            <a:ext cx="10515600" cy="1325563"/>
          </a:xfrm>
        </p:spPr>
        <p:txBody>
          <a:bodyPr/>
          <a:lstStyle/>
          <a:p>
            <a:r>
              <a:rPr lang="en-US" b="1" dirty="0"/>
              <a:t>Digitization </a:t>
            </a:r>
          </a:p>
        </p:txBody>
      </p:sp>
      <p:sp>
        <p:nvSpPr>
          <p:cNvPr id="4" name="Rectangle 1">
            <a:extLst>
              <a:ext uri="{FF2B5EF4-FFF2-40B4-BE49-F238E27FC236}">
                <a16:creationId xmlns:a16="http://schemas.microsoft.com/office/drawing/2014/main" id="{C1671150-2ED8-7065-A679-FF2AD3FDC32B}"/>
              </a:ext>
            </a:extLst>
          </p:cNvPr>
          <p:cNvSpPr>
            <a:spLocks noGrp="1" noChangeArrowheads="1"/>
          </p:cNvSpPr>
          <p:nvPr>
            <p:ph idx="1"/>
          </p:nvPr>
        </p:nvSpPr>
        <p:spPr bwMode="auto">
          <a:xfrm>
            <a:off x="573024" y="797510"/>
            <a:ext cx="105156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rPr>
              <a:t>Digitization alone does not preserve an object.</a:t>
            </a:r>
            <a:br>
              <a:rPr kumimoji="0" lang="en-US" altLang="en-US" b="0" i="0" u="none" strike="noStrike" cap="none" normalizeH="0" baseline="0" dirty="0">
                <a:ln>
                  <a:noFill/>
                </a:ln>
                <a:solidFill>
                  <a:schemeClr val="tx1"/>
                </a:solidFill>
                <a:effectLst/>
              </a:rPr>
            </a:br>
            <a:r>
              <a:rPr kumimoji="0" lang="en-US" altLang="en-US" b="0" i="0" u="none" strike="noStrike" cap="none" normalizeH="0" baseline="0" dirty="0">
                <a:ln>
                  <a:noFill/>
                </a:ln>
                <a:solidFill>
                  <a:schemeClr val="tx1"/>
                </a:solidFill>
                <a:effectLst/>
              </a:rPr>
              <a:t>Scanning or photographing an item does not stop the original from aging, degrading, or being damaged.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rPr>
              <a:t>Digitization supports preservation indirectly.</a:t>
            </a:r>
            <a:br>
              <a:rPr kumimoji="0" lang="en-US" altLang="en-US" b="0" i="0" u="none" strike="noStrike" cap="none" normalizeH="0" baseline="0" dirty="0">
                <a:ln>
                  <a:noFill/>
                </a:ln>
                <a:solidFill>
                  <a:schemeClr val="tx1"/>
                </a:solidFill>
                <a:effectLst/>
              </a:rPr>
            </a:br>
            <a:r>
              <a:rPr kumimoji="0" lang="en-US" altLang="en-US" b="0" i="0" u="none" strike="noStrike" cap="none" normalizeH="0" baseline="0" dirty="0">
                <a:ln>
                  <a:noFill/>
                </a:ln>
                <a:solidFill>
                  <a:schemeClr val="tx1"/>
                </a:solidFill>
                <a:effectLst/>
              </a:rPr>
              <a:t>By creating a digital copy, people can access the </a:t>
            </a:r>
            <a:r>
              <a:rPr kumimoji="0" lang="en-US" altLang="en-US" b="0" i="1" u="none" strike="noStrike" cap="none" normalizeH="0" baseline="0" dirty="0">
                <a:ln>
                  <a:noFill/>
                </a:ln>
                <a:solidFill>
                  <a:schemeClr val="tx1"/>
                </a:solidFill>
                <a:effectLst/>
              </a:rPr>
              <a:t>information</a:t>
            </a:r>
            <a:r>
              <a:rPr kumimoji="0" lang="en-US" altLang="en-US" b="0" i="0" u="none" strike="noStrike" cap="none" normalizeH="0" baseline="0" dirty="0">
                <a:ln>
                  <a:noFill/>
                </a:ln>
                <a:solidFill>
                  <a:schemeClr val="tx1"/>
                </a:solidFill>
                <a:effectLst/>
              </a:rPr>
              <a:t> in the item without touching the original.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chemeClr val="tx1"/>
                </a:solidFill>
                <a:effectLst/>
              </a:rPr>
              <a:t>Reduced handling helps protect fragile materials.</a:t>
            </a:r>
            <a:br>
              <a:rPr kumimoji="0" lang="en-US" altLang="en-US" b="0" i="0" u="none" strike="noStrike" cap="none" normalizeH="0" baseline="0" dirty="0">
                <a:ln>
                  <a:noFill/>
                </a:ln>
                <a:solidFill>
                  <a:schemeClr val="tx1"/>
                </a:solidFill>
                <a:effectLst/>
              </a:rPr>
            </a:br>
            <a:r>
              <a:rPr kumimoji="0" lang="en-US" altLang="en-US" b="0" i="0" u="none" strike="noStrike" cap="none" normalizeH="0" baseline="0" dirty="0">
                <a:ln>
                  <a:noFill/>
                </a:ln>
                <a:solidFill>
                  <a:schemeClr val="tx1"/>
                </a:solidFill>
                <a:effectLst/>
              </a:rPr>
              <a:t>When researchers use the digital version instead of the physical one, the original item is handled less, which slows wear and tear.</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b="1" dirty="0"/>
              <a:t>Allows remote access for a wider audience.</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i="0" u="none" strike="noStrike" cap="none" normalizeH="0" baseline="0" dirty="0">
                <a:ln>
                  <a:noFill/>
                </a:ln>
                <a:solidFill>
                  <a:schemeClr val="tx1"/>
                </a:solidFill>
                <a:effectLst/>
              </a:rPr>
              <a:t>Digital copies make materials available to users regardless of location.</a:t>
            </a:r>
          </a:p>
        </p:txBody>
      </p:sp>
    </p:spTree>
    <p:extLst>
      <p:ext uri="{BB962C8B-B14F-4D97-AF65-F5344CB8AC3E}">
        <p14:creationId xmlns:p14="http://schemas.microsoft.com/office/powerpoint/2010/main" val="149727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DEAF-2F6D-1226-9404-BF34FED713B8}"/>
              </a:ext>
            </a:extLst>
          </p:cNvPr>
          <p:cNvSpPr>
            <a:spLocks noGrp="1"/>
          </p:cNvSpPr>
          <p:nvPr>
            <p:ph type="title"/>
          </p:nvPr>
        </p:nvSpPr>
        <p:spPr>
          <a:xfrm>
            <a:off x="502920" y="681038"/>
            <a:ext cx="11146536" cy="1325563"/>
          </a:xfrm>
        </p:spPr>
        <p:txBody>
          <a:bodyPr/>
          <a:lstStyle/>
          <a:p>
            <a:r>
              <a:rPr lang="en-US" dirty="0"/>
              <a:t>Strongest response has been from libraries that:</a:t>
            </a:r>
          </a:p>
        </p:txBody>
      </p:sp>
      <p:sp>
        <p:nvSpPr>
          <p:cNvPr id="3" name="Content Placeholder 2">
            <a:extLst>
              <a:ext uri="{FF2B5EF4-FFF2-40B4-BE49-F238E27FC236}">
                <a16:creationId xmlns:a16="http://schemas.microsoft.com/office/drawing/2014/main" id="{9476DAD0-3624-EE1F-E3A9-5A20D27C6077}"/>
              </a:ext>
            </a:extLst>
          </p:cNvPr>
          <p:cNvSpPr>
            <a:spLocks noGrp="1"/>
          </p:cNvSpPr>
          <p:nvPr>
            <p:ph idx="1"/>
          </p:nvPr>
        </p:nvSpPr>
        <p:spPr>
          <a:xfrm>
            <a:off x="838200" y="1901953"/>
            <a:ext cx="10515600" cy="4275010"/>
          </a:xfrm>
        </p:spPr>
        <p:txBody>
          <a:bodyPr/>
          <a:lstStyle/>
          <a:p>
            <a:r>
              <a:rPr lang="en-US" dirty="0"/>
              <a:t>Have a strong community interest in local history.</a:t>
            </a:r>
          </a:p>
          <a:p>
            <a:r>
              <a:rPr lang="en-US" dirty="0"/>
              <a:t>Have staff that is knowledgeable and enthusiastic about the MML.</a:t>
            </a:r>
          </a:p>
          <a:p>
            <a:r>
              <a:rPr lang="en-US" dirty="0"/>
              <a:t>Schedule and confirm appointments with patrons before the event.</a:t>
            </a:r>
          </a:p>
          <a:p>
            <a:r>
              <a:rPr lang="en-US" dirty="0"/>
              <a:t>Make use of IHLS provided promotional materials.</a:t>
            </a:r>
          </a:p>
          <a:p>
            <a:endParaRPr lang="en-US" dirty="0"/>
          </a:p>
          <a:p>
            <a:endParaRPr lang="en-US" dirty="0"/>
          </a:p>
        </p:txBody>
      </p:sp>
    </p:spTree>
    <p:extLst>
      <p:ext uri="{BB962C8B-B14F-4D97-AF65-F5344CB8AC3E}">
        <p14:creationId xmlns:p14="http://schemas.microsoft.com/office/powerpoint/2010/main" val="3440573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5B62-40D8-266E-B56C-15BFA5AC2CBE}"/>
              </a:ext>
            </a:extLst>
          </p:cNvPr>
          <p:cNvSpPr>
            <a:spLocks noGrp="1"/>
          </p:cNvSpPr>
          <p:nvPr>
            <p:ph type="title"/>
          </p:nvPr>
        </p:nvSpPr>
        <p:spPr/>
        <p:txBody>
          <a:bodyPr/>
          <a:lstStyle/>
          <a:p>
            <a:r>
              <a:rPr lang="en-US" dirty="0"/>
              <a:t>Lessons - Patrons</a:t>
            </a:r>
          </a:p>
        </p:txBody>
      </p:sp>
      <p:sp>
        <p:nvSpPr>
          <p:cNvPr id="3" name="Content Placeholder 2">
            <a:extLst>
              <a:ext uri="{FF2B5EF4-FFF2-40B4-BE49-F238E27FC236}">
                <a16:creationId xmlns:a16="http://schemas.microsoft.com/office/drawing/2014/main" id="{E45C90AC-AD3B-1A3B-6611-699AC3A23D8E}"/>
              </a:ext>
            </a:extLst>
          </p:cNvPr>
          <p:cNvSpPr>
            <a:spLocks noGrp="1"/>
          </p:cNvSpPr>
          <p:nvPr>
            <p:ph idx="1"/>
          </p:nvPr>
        </p:nvSpPr>
        <p:spPr/>
        <p:txBody>
          <a:bodyPr/>
          <a:lstStyle/>
          <a:p>
            <a:r>
              <a:rPr lang="en-US" dirty="0"/>
              <a:t>Have their items organized with what is most important to them first. </a:t>
            </a:r>
          </a:p>
          <a:p>
            <a:r>
              <a:rPr lang="en-US" dirty="0"/>
              <a:t>Have information on the items that they can share either verbally or in writing.</a:t>
            </a:r>
          </a:p>
          <a:p>
            <a:endParaRPr lang="en-US" dirty="0"/>
          </a:p>
        </p:txBody>
      </p:sp>
    </p:spTree>
    <p:extLst>
      <p:ext uri="{BB962C8B-B14F-4D97-AF65-F5344CB8AC3E}">
        <p14:creationId xmlns:p14="http://schemas.microsoft.com/office/powerpoint/2010/main" val="7026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AAA0A-63C3-BC0B-9E7E-05CE1786341C}"/>
              </a:ext>
            </a:extLst>
          </p:cNvPr>
          <p:cNvSpPr>
            <a:spLocks noGrp="1"/>
          </p:cNvSpPr>
          <p:nvPr>
            <p:ph type="title"/>
          </p:nvPr>
        </p:nvSpPr>
        <p:spPr/>
        <p:txBody>
          <a:bodyPr/>
          <a:lstStyle/>
          <a:p>
            <a:r>
              <a:rPr lang="en-US" dirty="0"/>
              <a:t>Lessons for MML staff</a:t>
            </a:r>
          </a:p>
        </p:txBody>
      </p:sp>
      <p:sp>
        <p:nvSpPr>
          <p:cNvPr id="3" name="Content Placeholder 2">
            <a:extLst>
              <a:ext uri="{FF2B5EF4-FFF2-40B4-BE49-F238E27FC236}">
                <a16:creationId xmlns:a16="http://schemas.microsoft.com/office/drawing/2014/main" id="{3BBE142F-C370-D5BA-B886-11DCC4E4A10E}"/>
              </a:ext>
            </a:extLst>
          </p:cNvPr>
          <p:cNvSpPr>
            <a:spLocks noGrp="1"/>
          </p:cNvSpPr>
          <p:nvPr>
            <p:ph idx="1"/>
          </p:nvPr>
        </p:nvSpPr>
        <p:spPr>
          <a:xfrm>
            <a:off x="838200" y="1837943"/>
            <a:ext cx="10515600" cy="3890963"/>
          </a:xfrm>
        </p:spPr>
        <p:txBody>
          <a:bodyPr/>
          <a:lstStyle/>
          <a:p>
            <a:r>
              <a:rPr lang="en-US" dirty="0"/>
              <a:t>Be prepared to say no if an item is copyright protected or to let the patron know that time has run out. </a:t>
            </a:r>
          </a:p>
          <a:p>
            <a:r>
              <a:rPr lang="en-US" dirty="0"/>
              <a:t>Patrons want to share their stories and treasured items and appreciate having someone listen.</a:t>
            </a:r>
          </a:p>
          <a:p>
            <a:endParaRPr lang="en-US" dirty="0"/>
          </a:p>
          <a:p>
            <a:endParaRPr lang="en-US" dirty="0"/>
          </a:p>
        </p:txBody>
      </p:sp>
    </p:spTree>
    <p:extLst>
      <p:ext uri="{BB962C8B-B14F-4D97-AF65-F5344CB8AC3E}">
        <p14:creationId xmlns:p14="http://schemas.microsoft.com/office/powerpoint/2010/main" val="270930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2119-2BE1-6387-403A-5FA8A71D7356}"/>
              </a:ext>
            </a:extLst>
          </p:cNvPr>
          <p:cNvSpPr>
            <a:spLocks noGrp="1"/>
          </p:cNvSpPr>
          <p:nvPr>
            <p:ph type="title"/>
          </p:nvPr>
        </p:nvSpPr>
        <p:spPr/>
        <p:txBody>
          <a:bodyPr/>
          <a:lstStyle/>
          <a:p>
            <a:r>
              <a:rPr lang="en-US" b="1" dirty="0"/>
              <a:t>Henry A Wilcox 10/3/1920 - 2/25/1945</a:t>
            </a:r>
          </a:p>
        </p:txBody>
      </p:sp>
      <p:pic>
        <p:nvPicPr>
          <p:cNvPr id="1026" name="Picture 2">
            <a:extLst>
              <a:ext uri="{FF2B5EF4-FFF2-40B4-BE49-F238E27FC236}">
                <a16:creationId xmlns:a16="http://schemas.microsoft.com/office/drawing/2014/main" id="{70CA4314-11DA-2274-F267-12223B030C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4" t="1666" r="993" b="1805"/>
          <a:stretch>
            <a:fillRect/>
          </a:stretch>
        </p:blipFill>
        <p:spPr bwMode="auto">
          <a:xfrm>
            <a:off x="1449636" y="1690688"/>
            <a:ext cx="2903289" cy="3533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urple and gold medal in a box&#10;&#10;AI-generated content may be incorrect.">
            <a:extLst>
              <a:ext uri="{FF2B5EF4-FFF2-40B4-BE49-F238E27FC236}">
                <a16:creationId xmlns:a16="http://schemas.microsoft.com/office/drawing/2014/main" id="{78FFCC92-D6E6-9BC0-2A47-54BE50E69148}"/>
              </a:ext>
            </a:extLst>
          </p:cNvPr>
          <p:cNvPicPr>
            <a:picLocks noChangeAspect="1"/>
          </p:cNvPicPr>
          <p:nvPr/>
        </p:nvPicPr>
        <p:blipFill>
          <a:blip r:embed="rId4">
            <a:extLst>
              <a:ext uri="{28A0092B-C50C-407E-A947-70E740481C1C}">
                <a14:useLocalDpi xmlns:a14="http://schemas.microsoft.com/office/drawing/2010/main" val="0"/>
              </a:ext>
            </a:extLst>
          </a:blip>
          <a:srcRect l="27133" t="10932" r="26066" b="7600"/>
          <a:stretch>
            <a:fillRect/>
          </a:stretch>
        </p:blipFill>
        <p:spPr>
          <a:xfrm>
            <a:off x="4742688" y="1684944"/>
            <a:ext cx="2706624" cy="3533648"/>
          </a:xfrm>
          <a:prstGeom prst="rect">
            <a:avLst/>
          </a:prstGeom>
        </p:spPr>
      </p:pic>
      <p:pic>
        <p:nvPicPr>
          <p:cNvPr id="6" name="Picture 5" descr="A cardboard box tied with rope&#10;&#10;AI-generated content may be incorrect.">
            <a:extLst>
              <a:ext uri="{FF2B5EF4-FFF2-40B4-BE49-F238E27FC236}">
                <a16:creationId xmlns:a16="http://schemas.microsoft.com/office/drawing/2014/main" id="{E167C607-92D3-81A2-DBFC-EB8760741306}"/>
              </a:ext>
            </a:extLst>
          </p:cNvPr>
          <p:cNvPicPr>
            <a:picLocks noChangeAspect="1"/>
          </p:cNvPicPr>
          <p:nvPr/>
        </p:nvPicPr>
        <p:blipFill>
          <a:blip r:embed="rId5">
            <a:extLst>
              <a:ext uri="{28A0092B-C50C-407E-A947-70E740481C1C}">
                <a14:useLocalDpi xmlns:a14="http://schemas.microsoft.com/office/drawing/2010/main" val="0"/>
              </a:ext>
            </a:extLst>
          </a:blip>
          <a:srcRect l="29333" t="30534" r="29066" b="12667"/>
          <a:stretch>
            <a:fillRect/>
          </a:stretch>
        </p:blipFill>
        <p:spPr>
          <a:xfrm>
            <a:off x="7897368" y="1684881"/>
            <a:ext cx="3456432" cy="3539519"/>
          </a:xfrm>
          <a:prstGeom prst="rect">
            <a:avLst/>
          </a:prstGeom>
        </p:spPr>
      </p:pic>
    </p:spTree>
    <p:extLst>
      <p:ext uri="{BB962C8B-B14F-4D97-AF65-F5344CB8AC3E}">
        <p14:creationId xmlns:p14="http://schemas.microsoft.com/office/powerpoint/2010/main" val="3836204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91DF-5D55-DC80-4E03-518D4850E55B}"/>
              </a:ext>
            </a:extLst>
          </p:cNvPr>
          <p:cNvSpPr>
            <a:spLocks noGrp="1"/>
          </p:cNvSpPr>
          <p:nvPr>
            <p:ph type="title"/>
          </p:nvPr>
        </p:nvSpPr>
        <p:spPr/>
        <p:txBody>
          <a:bodyPr/>
          <a:lstStyle/>
          <a:p>
            <a:r>
              <a:rPr lang="en-US" b="1" dirty="0"/>
              <a:t>Starting your own project - Supplies</a:t>
            </a:r>
          </a:p>
        </p:txBody>
      </p:sp>
      <p:sp>
        <p:nvSpPr>
          <p:cNvPr id="3" name="Content Placeholder 2">
            <a:extLst>
              <a:ext uri="{FF2B5EF4-FFF2-40B4-BE49-F238E27FC236}">
                <a16:creationId xmlns:a16="http://schemas.microsoft.com/office/drawing/2014/main" id="{CD0B4CEA-4FD7-9724-6E40-6748E6196F32}"/>
              </a:ext>
            </a:extLst>
          </p:cNvPr>
          <p:cNvSpPr>
            <a:spLocks noGrp="1"/>
          </p:cNvSpPr>
          <p:nvPr>
            <p:ph sz="half" idx="1"/>
          </p:nvPr>
        </p:nvSpPr>
        <p:spPr/>
        <p:txBody>
          <a:bodyPr/>
          <a:lstStyle/>
          <a:p>
            <a:pPr marL="0" indent="0">
              <a:buNone/>
            </a:pPr>
            <a:r>
              <a:rPr lang="en-US" dirty="0"/>
              <a:t>Small budget supplies</a:t>
            </a:r>
          </a:p>
          <a:p>
            <a:pPr>
              <a:buFont typeface="Wingdings" panose="05000000000000000000" pitchFamily="2" charset="2"/>
              <a:buChar char="§"/>
            </a:pPr>
            <a:r>
              <a:rPr lang="en-US" dirty="0"/>
              <a:t>Computer </a:t>
            </a:r>
          </a:p>
          <a:p>
            <a:pPr>
              <a:buFont typeface="Wingdings" panose="05000000000000000000" pitchFamily="2" charset="2"/>
              <a:buChar char="§"/>
            </a:pPr>
            <a:r>
              <a:rPr lang="en-US" dirty="0"/>
              <a:t>Scanner</a:t>
            </a:r>
          </a:p>
          <a:p>
            <a:pPr>
              <a:buFont typeface="Wingdings" panose="05000000000000000000" pitchFamily="2" charset="2"/>
              <a:buChar char="§"/>
            </a:pPr>
            <a:r>
              <a:rPr lang="en-US" dirty="0"/>
              <a:t>Digital camera</a:t>
            </a:r>
          </a:p>
          <a:p>
            <a:pPr>
              <a:buFont typeface="Wingdings" panose="05000000000000000000" pitchFamily="2" charset="2"/>
              <a:buChar char="§"/>
            </a:pPr>
            <a:r>
              <a:rPr lang="en-US" dirty="0"/>
              <a:t>Copyright release form</a:t>
            </a:r>
          </a:p>
        </p:txBody>
      </p:sp>
      <p:sp>
        <p:nvSpPr>
          <p:cNvPr id="4" name="Content Placeholder 3">
            <a:extLst>
              <a:ext uri="{FF2B5EF4-FFF2-40B4-BE49-F238E27FC236}">
                <a16:creationId xmlns:a16="http://schemas.microsoft.com/office/drawing/2014/main" id="{60E76D00-2272-E113-6BE1-86AF0F67C781}"/>
              </a:ext>
            </a:extLst>
          </p:cNvPr>
          <p:cNvSpPr>
            <a:spLocks noGrp="1"/>
          </p:cNvSpPr>
          <p:nvPr>
            <p:ph sz="half" idx="2"/>
          </p:nvPr>
        </p:nvSpPr>
        <p:spPr/>
        <p:txBody>
          <a:bodyPr/>
          <a:lstStyle/>
          <a:p>
            <a:pPr marL="0" indent="0">
              <a:buNone/>
            </a:pPr>
            <a:r>
              <a:rPr lang="en-US" dirty="0"/>
              <a:t>Larger budget supplies – add the following</a:t>
            </a:r>
          </a:p>
          <a:p>
            <a:pPr>
              <a:buFont typeface="Wingdings" panose="05000000000000000000" pitchFamily="2" charset="2"/>
              <a:buChar char="§"/>
            </a:pPr>
            <a:r>
              <a:rPr lang="en-US" dirty="0"/>
              <a:t>Light box</a:t>
            </a:r>
          </a:p>
          <a:p>
            <a:pPr>
              <a:buFont typeface="Wingdings" panose="05000000000000000000" pitchFamily="2" charset="2"/>
              <a:buChar char="§"/>
            </a:pPr>
            <a:r>
              <a:rPr lang="en-US" dirty="0"/>
              <a:t>Tripod</a:t>
            </a:r>
          </a:p>
          <a:p>
            <a:pPr>
              <a:buFont typeface="Wingdings" panose="05000000000000000000" pitchFamily="2" charset="2"/>
              <a:buChar char="§"/>
            </a:pPr>
            <a:r>
              <a:rPr lang="en-US" dirty="0"/>
              <a:t>Flash drives</a:t>
            </a:r>
          </a:p>
          <a:p>
            <a:pPr>
              <a:buFont typeface="Wingdings" panose="05000000000000000000" pitchFamily="2" charset="2"/>
              <a:buChar char="§"/>
            </a:pPr>
            <a:r>
              <a:rPr lang="en-US" dirty="0"/>
              <a:t>Higher quality scanner</a:t>
            </a:r>
          </a:p>
          <a:p>
            <a:pPr>
              <a:buFont typeface="Wingdings" panose="05000000000000000000" pitchFamily="2" charset="2"/>
              <a:buChar char="§"/>
            </a:pPr>
            <a:r>
              <a:rPr lang="en-US" dirty="0"/>
              <a:t>Higher quality camera</a:t>
            </a:r>
          </a:p>
          <a:p>
            <a:pPr marL="0" indent="0">
              <a:buNone/>
            </a:pPr>
            <a:endParaRPr lang="en-US" dirty="0"/>
          </a:p>
          <a:p>
            <a:pPr>
              <a:buFont typeface="Wingdings" panose="05000000000000000000" pitchFamily="2" charset="2"/>
              <a:buChar char="§"/>
            </a:pPr>
            <a:endParaRPr lang="en-US" dirty="0"/>
          </a:p>
          <a:p>
            <a:pPr marL="0" indent="0">
              <a:buNone/>
            </a:pPr>
            <a:endParaRPr lang="en-US" dirty="0"/>
          </a:p>
        </p:txBody>
      </p:sp>
    </p:spTree>
    <p:extLst>
      <p:ext uri="{BB962C8B-B14F-4D97-AF65-F5344CB8AC3E}">
        <p14:creationId xmlns:p14="http://schemas.microsoft.com/office/powerpoint/2010/main" val="3897623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FB1C2-E78C-F05D-669E-3CED07E6AA0A}"/>
              </a:ext>
            </a:extLst>
          </p:cNvPr>
          <p:cNvSpPr>
            <a:spLocks noGrp="1"/>
          </p:cNvSpPr>
          <p:nvPr>
            <p:ph type="body" sz="quarter" idx="13"/>
          </p:nvPr>
        </p:nvSpPr>
        <p:spPr>
          <a:xfrm>
            <a:off x="1268413" y="5299075"/>
            <a:ext cx="9704387" cy="784225"/>
          </a:xfrm>
        </p:spPr>
        <p:txBody>
          <a:bodyPr>
            <a:normAutofit/>
          </a:bodyPr>
          <a:lstStyle/>
          <a:p>
            <a:r>
              <a:rPr lang="en-US" b="1" dirty="0"/>
              <a:t>What role do you want your library to play?</a:t>
            </a:r>
          </a:p>
        </p:txBody>
      </p:sp>
      <p:graphicFrame>
        <p:nvGraphicFramePr>
          <p:cNvPr id="5" name="Content Placeholder 2">
            <a:extLst>
              <a:ext uri="{FF2B5EF4-FFF2-40B4-BE49-F238E27FC236}">
                <a16:creationId xmlns:a16="http://schemas.microsoft.com/office/drawing/2014/main" id="{6F60DD7C-3426-91B3-8A58-85F41B7F3361}"/>
              </a:ext>
            </a:extLst>
          </p:cNvPr>
          <p:cNvGraphicFramePr>
            <a:graphicFrameLocks noGrp="1"/>
          </p:cNvGraphicFramePr>
          <p:nvPr>
            <p:ph type="media" sz="quarter" idx="12"/>
            <p:extLst>
              <p:ext uri="{D42A27DB-BD31-4B8C-83A1-F6EECF244321}">
                <p14:modId xmlns:p14="http://schemas.microsoft.com/office/powerpoint/2010/main" val="2720048491"/>
              </p:ext>
            </p:extLst>
          </p:nvPr>
        </p:nvGraphicFramePr>
        <p:xfrm>
          <a:off x="1267618" y="858838"/>
          <a:ext cx="9656763" cy="4431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5076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30B4A-E4F4-4A36-56DF-B7E560502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A6765F-39E6-D6F7-3F28-B63A9EFF92FB}"/>
              </a:ext>
            </a:extLst>
          </p:cNvPr>
          <p:cNvSpPr>
            <a:spLocks noGrp="1"/>
          </p:cNvSpPr>
          <p:nvPr>
            <p:ph type="body" sz="quarter" idx="13"/>
          </p:nvPr>
        </p:nvSpPr>
        <p:spPr>
          <a:xfrm>
            <a:off x="1268413" y="5299075"/>
            <a:ext cx="9704387" cy="784225"/>
          </a:xfrm>
        </p:spPr>
        <p:txBody>
          <a:bodyPr>
            <a:normAutofit/>
          </a:bodyPr>
          <a:lstStyle/>
          <a:p>
            <a:r>
              <a:rPr lang="en-US" b="1" dirty="0"/>
              <a:t>What role do you want your library to play?</a:t>
            </a:r>
          </a:p>
        </p:txBody>
      </p:sp>
      <p:graphicFrame>
        <p:nvGraphicFramePr>
          <p:cNvPr id="5" name="Content Placeholder 2">
            <a:extLst>
              <a:ext uri="{FF2B5EF4-FFF2-40B4-BE49-F238E27FC236}">
                <a16:creationId xmlns:a16="http://schemas.microsoft.com/office/drawing/2014/main" id="{3BA6268C-38A7-AF45-6935-E13EFD23024F}"/>
              </a:ext>
            </a:extLst>
          </p:cNvPr>
          <p:cNvGraphicFramePr>
            <a:graphicFrameLocks noGrp="1"/>
          </p:cNvGraphicFramePr>
          <p:nvPr>
            <p:ph type="media" sz="quarter" idx="12"/>
            <p:extLst>
              <p:ext uri="{D42A27DB-BD31-4B8C-83A1-F6EECF244321}">
                <p14:modId xmlns:p14="http://schemas.microsoft.com/office/powerpoint/2010/main" val="2213400477"/>
              </p:ext>
            </p:extLst>
          </p:nvPr>
        </p:nvGraphicFramePr>
        <p:xfrm>
          <a:off x="1267618" y="858838"/>
          <a:ext cx="9656763" cy="4431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0755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BC00-617D-F7A2-6F26-C0D7D3EB135F}"/>
              </a:ext>
            </a:extLst>
          </p:cNvPr>
          <p:cNvSpPr>
            <a:spLocks noGrp="1"/>
          </p:cNvSpPr>
          <p:nvPr>
            <p:ph type="title"/>
          </p:nvPr>
        </p:nvSpPr>
        <p:spPr>
          <a:xfrm>
            <a:off x="1401907" y="392834"/>
            <a:ext cx="10039350" cy="1325563"/>
          </a:xfrm>
        </p:spPr>
        <p:txBody>
          <a:bodyPr anchor="ctr">
            <a:normAutofit/>
          </a:bodyPr>
          <a:lstStyle/>
          <a:p>
            <a:r>
              <a:rPr lang="en-US" b="1" dirty="0"/>
              <a:t>Common denominator in both approaches</a:t>
            </a:r>
          </a:p>
        </p:txBody>
      </p:sp>
      <p:sp>
        <p:nvSpPr>
          <p:cNvPr id="3" name="Content Placeholder 2">
            <a:extLst>
              <a:ext uri="{FF2B5EF4-FFF2-40B4-BE49-F238E27FC236}">
                <a16:creationId xmlns:a16="http://schemas.microsoft.com/office/drawing/2014/main" id="{B84CF2A7-542B-4A45-DBF6-D241FDC2CB93}"/>
              </a:ext>
            </a:extLst>
          </p:cNvPr>
          <p:cNvSpPr>
            <a:spLocks noGrp="1"/>
          </p:cNvSpPr>
          <p:nvPr>
            <p:ph sz="half" idx="1"/>
          </p:nvPr>
        </p:nvSpPr>
        <p:spPr>
          <a:xfrm>
            <a:off x="1115291" y="1846984"/>
            <a:ext cx="5181600" cy="4351338"/>
          </a:xfrm>
        </p:spPr>
        <p:txBody>
          <a:bodyPr>
            <a:normAutofit/>
          </a:bodyPr>
          <a:lstStyle/>
          <a:p>
            <a:pPr marL="0" indent="0">
              <a:buNone/>
            </a:pPr>
            <a:r>
              <a:rPr lang="en-US" b="1"/>
              <a:t>Finding interested community members to participate!</a:t>
            </a:r>
          </a:p>
        </p:txBody>
      </p:sp>
      <p:pic>
        <p:nvPicPr>
          <p:cNvPr id="5" name="Picture 4" descr="Several hands raised and ready to answer a question">
            <a:extLst>
              <a:ext uri="{FF2B5EF4-FFF2-40B4-BE49-F238E27FC236}">
                <a16:creationId xmlns:a16="http://schemas.microsoft.com/office/drawing/2014/main" id="{BEDB6716-6A43-94FE-160D-E91B387A1CD7}"/>
              </a:ext>
            </a:extLst>
          </p:cNvPr>
          <p:cNvPicPr>
            <a:picLocks noChangeAspect="1"/>
          </p:cNvPicPr>
          <p:nvPr/>
        </p:nvPicPr>
        <p:blipFill>
          <a:blip r:embed="rId3">
            <a:extLst>
              <a:ext uri="{28A0092B-C50C-407E-A947-70E740481C1C}">
                <a14:useLocalDpi xmlns:a14="http://schemas.microsoft.com/office/drawing/2010/main" val="0"/>
              </a:ext>
            </a:extLst>
          </a:blip>
          <a:srcRect l="11675" r="8838" b="-1"/>
          <a:stretch>
            <a:fillRect/>
          </a:stretch>
        </p:blipFill>
        <p:spPr>
          <a:xfrm>
            <a:off x="5895109" y="1846984"/>
            <a:ext cx="5181600" cy="4351338"/>
          </a:xfrm>
          <a:prstGeom prst="rect">
            <a:avLst/>
          </a:prstGeom>
          <a:noFill/>
        </p:spPr>
      </p:pic>
    </p:spTree>
    <p:extLst>
      <p:ext uri="{BB962C8B-B14F-4D97-AF65-F5344CB8AC3E}">
        <p14:creationId xmlns:p14="http://schemas.microsoft.com/office/powerpoint/2010/main" val="3820435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92784-46A1-F681-9CA8-DB63FB26B738}"/>
              </a:ext>
            </a:extLst>
          </p:cNvPr>
          <p:cNvSpPr>
            <a:spLocks noGrp="1"/>
          </p:cNvSpPr>
          <p:nvPr>
            <p:ph type="title"/>
          </p:nvPr>
        </p:nvSpPr>
        <p:spPr/>
        <p:txBody>
          <a:bodyPr/>
          <a:lstStyle/>
          <a:p>
            <a:r>
              <a:rPr lang="en-US" dirty="0"/>
              <a:t>Volunteer projects in my community</a:t>
            </a:r>
          </a:p>
        </p:txBody>
      </p:sp>
      <p:pic>
        <p:nvPicPr>
          <p:cNvPr id="7" name="Picture 6" descr="A framed map of a city&#10;&#10;AI-generated content may be incorrect.">
            <a:extLst>
              <a:ext uri="{FF2B5EF4-FFF2-40B4-BE49-F238E27FC236}">
                <a16:creationId xmlns:a16="http://schemas.microsoft.com/office/drawing/2014/main" id="{519033B6-5D23-9C28-2636-A07B1FE0D4A1}"/>
              </a:ext>
            </a:extLst>
          </p:cNvPr>
          <p:cNvPicPr>
            <a:picLocks noChangeAspect="1"/>
          </p:cNvPicPr>
          <p:nvPr/>
        </p:nvPicPr>
        <p:blipFill rotWithShape="1">
          <a:blip r:embed="rId2">
            <a:extLst>
              <a:ext uri="{28A0092B-C50C-407E-A947-70E740481C1C}">
                <a14:useLocalDpi xmlns:a14="http://schemas.microsoft.com/office/drawing/2010/main" val="0"/>
              </a:ext>
            </a:extLst>
          </a:blip>
          <a:srcRect l="3334" t="13662" r="3433" b="18303"/>
          <a:stretch>
            <a:fillRect/>
          </a:stretch>
        </p:blipFill>
        <p:spPr bwMode="auto">
          <a:xfrm>
            <a:off x="4203382" y="1690688"/>
            <a:ext cx="4261485" cy="41459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2134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CFEE-7AA0-F426-4479-44E8F4894405}"/>
              </a:ext>
            </a:extLst>
          </p:cNvPr>
          <p:cNvSpPr>
            <a:spLocks noGrp="1"/>
          </p:cNvSpPr>
          <p:nvPr>
            <p:ph type="title"/>
          </p:nvPr>
        </p:nvSpPr>
        <p:spPr/>
        <p:txBody>
          <a:bodyPr/>
          <a:lstStyle/>
          <a:p>
            <a:r>
              <a:rPr lang="en-US" dirty="0"/>
              <a:t>What is the Mobile Memory Lab?</a:t>
            </a:r>
          </a:p>
        </p:txBody>
      </p:sp>
      <p:sp>
        <p:nvSpPr>
          <p:cNvPr id="3" name="Content Placeholder 2">
            <a:extLst>
              <a:ext uri="{FF2B5EF4-FFF2-40B4-BE49-F238E27FC236}">
                <a16:creationId xmlns:a16="http://schemas.microsoft.com/office/drawing/2014/main" id="{26E53A8F-F4CC-7DDE-B5EE-0160F63132C2}"/>
              </a:ext>
            </a:extLst>
          </p:cNvPr>
          <p:cNvSpPr>
            <a:spLocks noGrp="1"/>
          </p:cNvSpPr>
          <p:nvPr>
            <p:ph idx="1"/>
          </p:nvPr>
        </p:nvSpPr>
        <p:spPr>
          <a:xfrm>
            <a:off x="838200" y="1945037"/>
            <a:ext cx="10515600" cy="4231925"/>
          </a:xfrm>
        </p:spPr>
        <p:txBody>
          <a:bodyPr>
            <a:normAutofit/>
          </a:bodyPr>
          <a:lstStyle/>
          <a:p>
            <a:r>
              <a:rPr lang="en-US" dirty="0"/>
              <a:t>MML team members photograph and scan items for inclusion in the Illinois Digital Archive where they become part of the historical record. </a:t>
            </a:r>
          </a:p>
          <a:p>
            <a:r>
              <a:rPr lang="en-US" dirty="0"/>
              <a:t>Funded by a grant from Illinois Humanities.</a:t>
            </a:r>
          </a:p>
          <a:p>
            <a:r>
              <a:rPr lang="en-US" dirty="0"/>
              <a:t>CMC provides metadata cataloging required for inclusion in IDA.</a:t>
            </a:r>
          </a:p>
          <a:p>
            <a:r>
              <a:rPr lang="en-US" dirty="0"/>
              <a:t>Participants preserve pieces of their family or community legacy for generations to come! </a:t>
            </a:r>
          </a:p>
        </p:txBody>
      </p:sp>
    </p:spTree>
    <p:extLst>
      <p:ext uri="{BB962C8B-B14F-4D97-AF65-F5344CB8AC3E}">
        <p14:creationId xmlns:p14="http://schemas.microsoft.com/office/powerpoint/2010/main" val="1648773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A5C1-A977-2B7E-1C3C-AB23A2C88E02}"/>
              </a:ext>
            </a:extLst>
          </p:cNvPr>
          <p:cNvSpPr>
            <a:spLocks noGrp="1"/>
          </p:cNvSpPr>
          <p:nvPr>
            <p:ph type="title"/>
          </p:nvPr>
        </p:nvSpPr>
        <p:spPr/>
        <p:txBody>
          <a:bodyPr/>
          <a:lstStyle/>
          <a:p>
            <a:r>
              <a:rPr lang="en-US" dirty="0"/>
              <a:t>Local History Enthusiasts </a:t>
            </a:r>
          </a:p>
        </p:txBody>
      </p:sp>
      <p:pic>
        <p:nvPicPr>
          <p:cNvPr id="6" name="Picture 3">
            <a:extLst>
              <a:ext uri="{FF2B5EF4-FFF2-40B4-BE49-F238E27FC236}">
                <a16:creationId xmlns:a16="http://schemas.microsoft.com/office/drawing/2014/main" id="{D0827A47-B242-2291-2AFA-B148F06A433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307080" y="1905269"/>
            <a:ext cx="4521076" cy="398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AF019D4-BBCB-F936-6EAA-DE6EDCA916F0}"/>
              </a:ext>
            </a:extLst>
          </p:cNvPr>
          <p:cNvSpPr txBox="1"/>
          <p:nvPr/>
        </p:nvSpPr>
        <p:spPr>
          <a:xfrm>
            <a:off x="3892409" y="6041900"/>
            <a:ext cx="4407181" cy="369332"/>
          </a:xfrm>
          <a:prstGeom prst="rect">
            <a:avLst/>
          </a:prstGeom>
          <a:noFill/>
        </p:spPr>
        <p:txBody>
          <a:bodyPr wrap="square" rtlCol="0">
            <a:spAutoFit/>
          </a:bodyPr>
          <a:lstStyle/>
          <a:p>
            <a:pPr algn="ctr"/>
            <a:r>
              <a:rPr lang="en-US" dirty="0"/>
              <a:t>From Facebook.com</a:t>
            </a:r>
          </a:p>
        </p:txBody>
      </p:sp>
    </p:spTree>
    <p:extLst>
      <p:ext uri="{BB962C8B-B14F-4D97-AF65-F5344CB8AC3E}">
        <p14:creationId xmlns:p14="http://schemas.microsoft.com/office/powerpoint/2010/main" val="1326571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C7FECD-109A-1EA7-C4C2-227394E6A610}"/>
              </a:ext>
            </a:extLst>
          </p:cNvPr>
          <p:cNvSpPr>
            <a:spLocks noGrp="1"/>
          </p:cNvSpPr>
          <p:nvPr>
            <p:ph type="body" sz="quarter" idx="13"/>
          </p:nvPr>
        </p:nvSpPr>
        <p:spPr>
          <a:xfrm>
            <a:off x="1268413" y="5299075"/>
            <a:ext cx="9704387" cy="1055230"/>
          </a:xfrm>
        </p:spPr>
        <p:txBody>
          <a:bodyPr>
            <a:normAutofit lnSpcReduction="10000"/>
          </a:bodyPr>
          <a:lstStyle/>
          <a:p>
            <a:pPr marL="0" indent="0">
              <a:buNone/>
            </a:pPr>
            <a:r>
              <a:rPr lang="en-US" sz="3600" dirty="0"/>
              <a:t>Local Historical Societies</a:t>
            </a:r>
          </a:p>
          <a:p>
            <a:pPr marL="0" indent="0">
              <a:buNone/>
            </a:pPr>
            <a:r>
              <a:rPr lang="en-US" dirty="0"/>
              <a:t>www.wcihs.org</a:t>
            </a:r>
          </a:p>
        </p:txBody>
      </p:sp>
      <p:pic>
        <p:nvPicPr>
          <p:cNvPr id="4" name="Media Placeholder 3">
            <a:extLst>
              <a:ext uri="{FF2B5EF4-FFF2-40B4-BE49-F238E27FC236}">
                <a16:creationId xmlns:a16="http://schemas.microsoft.com/office/drawing/2014/main" id="{3992DA7A-0458-19F4-E2B4-C684FB9E9F83}"/>
              </a:ext>
            </a:extLst>
          </p:cNvPr>
          <p:cNvPicPr>
            <a:picLocks noGrp="1" noChangeAspect="1"/>
          </p:cNvPicPr>
          <p:nvPr>
            <p:ph type="media" sz="quarter" idx="12"/>
          </p:nvPr>
        </p:nvPicPr>
        <p:blipFill>
          <a:blip r:embed="rId2"/>
          <a:stretch>
            <a:fillRect/>
          </a:stretch>
        </p:blipFill>
        <p:spPr>
          <a:xfrm>
            <a:off x="2851490" y="774700"/>
            <a:ext cx="6301453" cy="4432300"/>
          </a:xfrm>
          <a:prstGeom prst="rect">
            <a:avLst/>
          </a:prstGeom>
        </p:spPr>
      </p:pic>
    </p:spTree>
    <p:extLst>
      <p:ext uri="{BB962C8B-B14F-4D97-AF65-F5344CB8AC3E}">
        <p14:creationId xmlns:p14="http://schemas.microsoft.com/office/powerpoint/2010/main" val="3036627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1797-0041-AFF8-32C9-FDB616EE4888}"/>
              </a:ext>
            </a:extLst>
          </p:cNvPr>
          <p:cNvSpPr>
            <a:spLocks noGrp="1"/>
          </p:cNvSpPr>
          <p:nvPr>
            <p:ph type="title"/>
          </p:nvPr>
        </p:nvSpPr>
        <p:spPr>
          <a:xfrm>
            <a:off x="838200" y="914206"/>
            <a:ext cx="10515600" cy="1022351"/>
          </a:xfrm>
        </p:spPr>
        <p:txBody>
          <a:bodyPr>
            <a:normAutofit/>
          </a:bodyPr>
          <a:lstStyle/>
          <a:p>
            <a:r>
              <a:rPr lang="en-US" sz="3800" dirty="0"/>
              <a:t>Interior of the Williamson County Historical Society</a:t>
            </a:r>
          </a:p>
        </p:txBody>
      </p:sp>
      <p:sp>
        <p:nvSpPr>
          <p:cNvPr id="3" name="Text Placeholder 2">
            <a:extLst>
              <a:ext uri="{FF2B5EF4-FFF2-40B4-BE49-F238E27FC236}">
                <a16:creationId xmlns:a16="http://schemas.microsoft.com/office/drawing/2014/main" id="{00F7B25C-FC00-7943-18F1-DA9E11B6200E}"/>
              </a:ext>
            </a:extLst>
          </p:cNvPr>
          <p:cNvSpPr>
            <a:spLocks noGrp="1"/>
          </p:cNvSpPr>
          <p:nvPr>
            <p:ph type="body" idx="1"/>
          </p:nvPr>
        </p:nvSpPr>
        <p:spPr/>
        <p:txBody>
          <a:bodyPr/>
          <a:lstStyle/>
          <a:p>
            <a:r>
              <a:rPr lang="en-US" b="0" dirty="0"/>
              <a:t>Front parlor of the sheriff’s home</a:t>
            </a:r>
          </a:p>
        </p:txBody>
      </p:sp>
      <p:sp>
        <p:nvSpPr>
          <p:cNvPr id="5" name="Text Placeholder 4">
            <a:extLst>
              <a:ext uri="{FF2B5EF4-FFF2-40B4-BE49-F238E27FC236}">
                <a16:creationId xmlns:a16="http://schemas.microsoft.com/office/drawing/2014/main" id="{1EB3D3EF-0EB2-49C5-FDCA-17BFB7F0ADB5}"/>
              </a:ext>
            </a:extLst>
          </p:cNvPr>
          <p:cNvSpPr>
            <a:spLocks noGrp="1"/>
          </p:cNvSpPr>
          <p:nvPr>
            <p:ph type="body" sz="quarter" idx="3"/>
          </p:nvPr>
        </p:nvSpPr>
        <p:spPr/>
        <p:txBody>
          <a:bodyPr/>
          <a:lstStyle/>
          <a:p>
            <a:r>
              <a:rPr lang="en-US" b="0" dirty="0"/>
              <a:t>Jail cells in the rear of the building</a:t>
            </a:r>
          </a:p>
        </p:txBody>
      </p:sp>
      <p:pic>
        <p:nvPicPr>
          <p:cNvPr id="7" name="Content Placeholder 4">
            <a:extLst>
              <a:ext uri="{FF2B5EF4-FFF2-40B4-BE49-F238E27FC236}">
                <a16:creationId xmlns:a16="http://schemas.microsoft.com/office/drawing/2014/main" id="{E837BF45-37FC-8C2D-C447-85D3C752AA67}"/>
              </a:ext>
            </a:extLst>
          </p:cNvPr>
          <p:cNvPicPr>
            <a:picLocks noGrp="1" noChangeAspect="1"/>
          </p:cNvPicPr>
          <p:nvPr>
            <p:ph sz="half" idx="2"/>
          </p:nvPr>
        </p:nvPicPr>
        <p:blipFill>
          <a:blip r:embed="rId2"/>
          <a:stretch>
            <a:fillRect/>
          </a:stretch>
        </p:blipFill>
        <p:spPr>
          <a:xfrm>
            <a:off x="839788" y="2619761"/>
            <a:ext cx="5157787" cy="3455216"/>
          </a:xfrm>
          <a:prstGeom prst="rect">
            <a:avLst/>
          </a:prstGeom>
        </p:spPr>
      </p:pic>
      <p:pic>
        <p:nvPicPr>
          <p:cNvPr id="8" name="Content Placeholder 5">
            <a:extLst>
              <a:ext uri="{FF2B5EF4-FFF2-40B4-BE49-F238E27FC236}">
                <a16:creationId xmlns:a16="http://schemas.microsoft.com/office/drawing/2014/main" id="{210B96DF-AEB9-5396-E739-ADC40C0BA166}"/>
              </a:ext>
            </a:extLst>
          </p:cNvPr>
          <p:cNvPicPr>
            <a:picLocks noGrp="1" noChangeAspect="1"/>
          </p:cNvPicPr>
          <p:nvPr>
            <p:ph sz="quarter" idx="4"/>
          </p:nvPr>
        </p:nvPicPr>
        <p:blipFill>
          <a:blip r:embed="rId3"/>
          <a:stretch>
            <a:fillRect/>
          </a:stretch>
        </p:blipFill>
        <p:spPr>
          <a:xfrm>
            <a:off x="7537839" y="2505075"/>
            <a:ext cx="2451909" cy="3684588"/>
          </a:xfrm>
          <a:prstGeom prst="rect">
            <a:avLst/>
          </a:prstGeom>
        </p:spPr>
      </p:pic>
      <p:sp>
        <p:nvSpPr>
          <p:cNvPr id="9" name="TextBox 8">
            <a:extLst>
              <a:ext uri="{FF2B5EF4-FFF2-40B4-BE49-F238E27FC236}">
                <a16:creationId xmlns:a16="http://schemas.microsoft.com/office/drawing/2014/main" id="{010FE0D0-6872-2AD9-C8A6-72201DD584A0}"/>
              </a:ext>
            </a:extLst>
          </p:cNvPr>
          <p:cNvSpPr txBox="1"/>
          <p:nvPr/>
        </p:nvSpPr>
        <p:spPr>
          <a:xfrm>
            <a:off x="3892409" y="6119683"/>
            <a:ext cx="4407181" cy="369332"/>
          </a:xfrm>
          <a:prstGeom prst="rect">
            <a:avLst/>
          </a:prstGeom>
          <a:noFill/>
        </p:spPr>
        <p:txBody>
          <a:bodyPr wrap="square" rtlCol="0">
            <a:spAutoFit/>
          </a:bodyPr>
          <a:lstStyle/>
          <a:p>
            <a:r>
              <a:rPr lang="en-US" dirty="0"/>
              <a:t>From www.wcihs.org</a:t>
            </a:r>
          </a:p>
        </p:txBody>
      </p:sp>
    </p:spTree>
    <p:extLst>
      <p:ext uri="{BB962C8B-B14F-4D97-AF65-F5344CB8AC3E}">
        <p14:creationId xmlns:p14="http://schemas.microsoft.com/office/powerpoint/2010/main" val="2572026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3A5D-AE4C-1506-D342-E66A56CC07F0}"/>
              </a:ext>
            </a:extLst>
          </p:cNvPr>
          <p:cNvSpPr>
            <a:spLocks noGrp="1"/>
          </p:cNvSpPr>
          <p:nvPr>
            <p:ph type="title"/>
          </p:nvPr>
        </p:nvSpPr>
        <p:spPr/>
        <p:txBody>
          <a:bodyPr/>
          <a:lstStyle/>
          <a:p>
            <a:r>
              <a:rPr lang="en-US" dirty="0"/>
              <a:t>Local history and genealogical library</a:t>
            </a:r>
          </a:p>
        </p:txBody>
      </p:sp>
      <p:pic>
        <p:nvPicPr>
          <p:cNvPr id="4" name="Content Placeholder 3">
            <a:extLst>
              <a:ext uri="{FF2B5EF4-FFF2-40B4-BE49-F238E27FC236}">
                <a16:creationId xmlns:a16="http://schemas.microsoft.com/office/drawing/2014/main" id="{77FB5FE5-C97E-1308-B999-2BFD7381EA62}"/>
              </a:ext>
            </a:extLst>
          </p:cNvPr>
          <p:cNvPicPr>
            <a:picLocks noGrp="1" noChangeAspect="1"/>
          </p:cNvPicPr>
          <p:nvPr>
            <p:ph idx="1"/>
          </p:nvPr>
        </p:nvPicPr>
        <p:blipFill>
          <a:blip r:embed="rId2"/>
          <a:srcRect l="1748" t="13429" r="898" b="1802"/>
          <a:stretch>
            <a:fillRect/>
          </a:stretch>
        </p:blipFill>
        <p:spPr>
          <a:xfrm>
            <a:off x="2758698" y="1844504"/>
            <a:ext cx="6354305" cy="4254080"/>
          </a:xfrm>
          <a:prstGeom prst="rect">
            <a:avLst/>
          </a:prstGeom>
        </p:spPr>
      </p:pic>
      <p:sp>
        <p:nvSpPr>
          <p:cNvPr id="5" name="TextBox 4">
            <a:extLst>
              <a:ext uri="{FF2B5EF4-FFF2-40B4-BE49-F238E27FC236}">
                <a16:creationId xmlns:a16="http://schemas.microsoft.com/office/drawing/2014/main" id="{09E87AC0-6726-BAB7-32F4-ABD130B8FA4C}"/>
              </a:ext>
            </a:extLst>
          </p:cNvPr>
          <p:cNvSpPr txBox="1"/>
          <p:nvPr/>
        </p:nvSpPr>
        <p:spPr>
          <a:xfrm>
            <a:off x="3892409" y="6119683"/>
            <a:ext cx="4407181" cy="369332"/>
          </a:xfrm>
          <a:prstGeom prst="rect">
            <a:avLst/>
          </a:prstGeom>
          <a:noFill/>
        </p:spPr>
        <p:txBody>
          <a:bodyPr wrap="square" rtlCol="0">
            <a:spAutoFit/>
          </a:bodyPr>
          <a:lstStyle/>
          <a:p>
            <a:r>
              <a:rPr lang="en-US" dirty="0"/>
              <a:t>From www.wcihs.org</a:t>
            </a:r>
          </a:p>
        </p:txBody>
      </p:sp>
    </p:spTree>
    <p:extLst>
      <p:ext uri="{BB962C8B-B14F-4D97-AF65-F5344CB8AC3E}">
        <p14:creationId xmlns:p14="http://schemas.microsoft.com/office/powerpoint/2010/main" val="3480849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04DA8-27B5-C142-FD17-54BA61C1BF46}"/>
              </a:ext>
            </a:extLst>
          </p:cNvPr>
          <p:cNvPicPr>
            <a:picLocks noChangeAspect="1"/>
          </p:cNvPicPr>
          <p:nvPr/>
        </p:nvPicPr>
        <p:blipFill>
          <a:blip r:embed="rId2"/>
          <a:stretch>
            <a:fillRect/>
          </a:stretch>
        </p:blipFill>
        <p:spPr>
          <a:xfrm>
            <a:off x="1635071" y="439623"/>
            <a:ext cx="9377660" cy="5583601"/>
          </a:xfrm>
          <a:prstGeom prst="rect">
            <a:avLst/>
          </a:prstGeom>
        </p:spPr>
      </p:pic>
      <p:sp>
        <p:nvSpPr>
          <p:cNvPr id="3" name="TextBox 2">
            <a:extLst>
              <a:ext uri="{FF2B5EF4-FFF2-40B4-BE49-F238E27FC236}">
                <a16:creationId xmlns:a16="http://schemas.microsoft.com/office/drawing/2014/main" id="{9CEFBBEC-049E-F659-DE68-80E208B83469}"/>
              </a:ext>
            </a:extLst>
          </p:cNvPr>
          <p:cNvSpPr txBox="1"/>
          <p:nvPr/>
        </p:nvSpPr>
        <p:spPr>
          <a:xfrm>
            <a:off x="3838165" y="6049045"/>
            <a:ext cx="4407181" cy="369332"/>
          </a:xfrm>
          <a:prstGeom prst="rect">
            <a:avLst/>
          </a:prstGeom>
          <a:noFill/>
        </p:spPr>
        <p:txBody>
          <a:bodyPr wrap="square" rtlCol="0">
            <a:spAutoFit/>
          </a:bodyPr>
          <a:lstStyle/>
          <a:p>
            <a:pPr algn="ctr"/>
            <a:r>
              <a:rPr lang="en-US" dirty="0"/>
              <a:t>From www.wcihs.org</a:t>
            </a:r>
          </a:p>
        </p:txBody>
      </p:sp>
    </p:spTree>
    <p:extLst>
      <p:ext uri="{BB962C8B-B14F-4D97-AF65-F5344CB8AC3E}">
        <p14:creationId xmlns:p14="http://schemas.microsoft.com/office/powerpoint/2010/main" val="733049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982CDF-9914-D6A5-24A1-615A31C5DD2D}"/>
              </a:ext>
            </a:extLst>
          </p:cNvPr>
          <p:cNvPicPr>
            <a:picLocks noChangeAspect="1"/>
          </p:cNvPicPr>
          <p:nvPr/>
        </p:nvPicPr>
        <p:blipFill>
          <a:blip r:embed="rId2"/>
          <a:stretch>
            <a:fillRect/>
          </a:stretch>
        </p:blipFill>
        <p:spPr>
          <a:xfrm>
            <a:off x="1232115" y="663506"/>
            <a:ext cx="10376116" cy="4976568"/>
          </a:xfrm>
          <a:prstGeom prst="rect">
            <a:avLst/>
          </a:prstGeom>
        </p:spPr>
      </p:pic>
      <p:sp>
        <p:nvSpPr>
          <p:cNvPr id="3" name="TextBox 2">
            <a:extLst>
              <a:ext uri="{FF2B5EF4-FFF2-40B4-BE49-F238E27FC236}">
                <a16:creationId xmlns:a16="http://schemas.microsoft.com/office/drawing/2014/main" id="{4D536632-A204-AD25-CC68-DBCB22324D1A}"/>
              </a:ext>
            </a:extLst>
          </p:cNvPr>
          <p:cNvSpPr txBox="1"/>
          <p:nvPr/>
        </p:nvSpPr>
        <p:spPr>
          <a:xfrm>
            <a:off x="3892409" y="6009828"/>
            <a:ext cx="4407181" cy="369332"/>
          </a:xfrm>
          <a:prstGeom prst="rect">
            <a:avLst/>
          </a:prstGeom>
          <a:noFill/>
        </p:spPr>
        <p:txBody>
          <a:bodyPr wrap="square" rtlCol="0">
            <a:spAutoFit/>
          </a:bodyPr>
          <a:lstStyle/>
          <a:p>
            <a:pPr algn="ctr"/>
            <a:r>
              <a:rPr lang="en-US" dirty="0"/>
              <a:t>From www.wcihs.org</a:t>
            </a:r>
          </a:p>
        </p:txBody>
      </p:sp>
    </p:spTree>
    <p:extLst>
      <p:ext uri="{BB962C8B-B14F-4D97-AF65-F5344CB8AC3E}">
        <p14:creationId xmlns:p14="http://schemas.microsoft.com/office/powerpoint/2010/main" val="1342209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DD90-C7FB-A807-1EF5-FD4304A7D921}"/>
              </a:ext>
            </a:extLst>
          </p:cNvPr>
          <p:cNvSpPr>
            <a:spLocks noGrp="1"/>
          </p:cNvSpPr>
          <p:nvPr>
            <p:ph type="title"/>
          </p:nvPr>
        </p:nvSpPr>
        <p:spPr/>
        <p:txBody>
          <a:bodyPr/>
          <a:lstStyle/>
          <a:p>
            <a:r>
              <a:rPr lang="en-US" dirty="0"/>
              <a:t>Kat’s Online with the CMC presentation</a:t>
            </a:r>
          </a:p>
        </p:txBody>
      </p:sp>
      <p:sp>
        <p:nvSpPr>
          <p:cNvPr id="3" name="TextBox 2">
            <a:extLst>
              <a:ext uri="{FF2B5EF4-FFF2-40B4-BE49-F238E27FC236}">
                <a16:creationId xmlns:a16="http://schemas.microsoft.com/office/drawing/2014/main" id="{8A221EDD-3779-84E4-8F91-6BABC11537C3}"/>
              </a:ext>
            </a:extLst>
          </p:cNvPr>
          <p:cNvSpPr txBox="1"/>
          <p:nvPr/>
        </p:nvSpPr>
        <p:spPr>
          <a:xfrm>
            <a:off x="2241176" y="1506022"/>
            <a:ext cx="7015402" cy="369332"/>
          </a:xfrm>
          <a:prstGeom prst="rect">
            <a:avLst/>
          </a:prstGeom>
          <a:noFill/>
        </p:spPr>
        <p:txBody>
          <a:bodyPr wrap="square" rtlCol="0">
            <a:spAutoFit/>
          </a:bodyPr>
          <a:lstStyle/>
          <a:p>
            <a:r>
              <a:rPr lang="en-US" dirty="0">
                <a:solidFill>
                  <a:schemeClr val="bg2"/>
                </a:solidFill>
                <a:hlinkClick r:id="rId2">
                  <a:extLst>
                    <a:ext uri="{A12FA001-AC4F-418D-AE19-62706E023703}">
                      <ahyp:hlinkClr xmlns:ahyp="http://schemas.microsoft.com/office/drawing/2018/hyperlinkcolor" val="tx"/>
                    </a:ext>
                  </a:extLst>
                </a:hlinkClick>
              </a:rPr>
              <a:t>Link: Online with the CMC: So, You Want to Start a Digitization Project</a:t>
            </a:r>
            <a:endParaRPr lang="en-US" dirty="0">
              <a:solidFill>
                <a:schemeClr val="bg2"/>
              </a:solidFill>
            </a:endParaRPr>
          </a:p>
        </p:txBody>
      </p:sp>
      <p:pic>
        <p:nvPicPr>
          <p:cNvPr id="5" name="Picture 4">
            <a:extLst>
              <a:ext uri="{FF2B5EF4-FFF2-40B4-BE49-F238E27FC236}">
                <a16:creationId xmlns:a16="http://schemas.microsoft.com/office/drawing/2014/main" id="{4FB3C4D0-EF5D-8F81-15F3-F35E68616E4B}"/>
              </a:ext>
            </a:extLst>
          </p:cNvPr>
          <p:cNvPicPr>
            <a:picLocks noChangeAspect="1"/>
          </p:cNvPicPr>
          <p:nvPr/>
        </p:nvPicPr>
        <p:blipFill>
          <a:blip r:embed="rId3"/>
          <a:stretch>
            <a:fillRect/>
          </a:stretch>
        </p:blipFill>
        <p:spPr>
          <a:xfrm>
            <a:off x="1642188" y="1917279"/>
            <a:ext cx="8907624" cy="4575596"/>
          </a:xfrm>
          <a:prstGeom prst="rect">
            <a:avLst/>
          </a:prstGeom>
          <a:ln>
            <a:solidFill>
              <a:schemeClr val="accent3"/>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9CB5BEE-E014-3833-87EC-1E5DD60D5E12}"/>
              </a:ext>
            </a:extLst>
          </p:cNvPr>
          <p:cNvPicPr>
            <a:picLocks noChangeAspect="1"/>
          </p:cNvPicPr>
          <p:nvPr/>
        </p:nvPicPr>
        <p:blipFill>
          <a:blip r:embed="rId4"/>
          <a:stretch>
            <a:fillRect/>
          </a:stretch>
        </p:blipFill>
        <p:spPr>
          <a:xfrm>
            <a:off x="7985023" y="3836894"/>
            <a:ext cx="2166593" cy="2178938"/>
          </a:xfrm>
          <a:prstGeom prst="rect">
            <a:avLst/>
          </a:prstGeom>
        </p:spPr>
      </p:pic>
    </p:spTree>
    <p:extLst>
      <p:ext uri="{BB962C8B-B14F-4D97-AF65-F5344CB8AC3E}">
        <p14:creationId xmlns:p14="http://schemas.microsoft.com/office/powerpoint/2010/main" val="1395609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2A64-6E8E-059E-7812-68D9AF5C8F0F}"/>
              </a:ext>
            </a:extLst>
          </p:cNvPr>
          <p:cNvSpPr>
            <a:spLocks noGrp="1"/>
          </p:cNvSpPr>
          <p:nvPr>
            <p:ph type="title"/>
          </p:nvPr>
        </p:nvSpPr>
        <p:spPr/>
        <p:txBody>
          <a:bodyPr/>
          <a:lstStyle/>
          <a:p>
            <a:r>
              <a:rPr lang="en-US" dirty="0"/>
              <a:t>Next MML events</a:t>
            </a:r>
          </a:p>
        </p:txBody>
      </p:sp>
      <p:sp>
        <p:nvSpPr>
          <p:cNvPr id="3" name="TextBox 2">
            <a:extLst>
              <a:ext uri="{FF2B5EF4-FFF2-40B4-BE49-F238E27FC236}">
                <a16:creationId xmlns:a16="http://schemas.microsoft.com/office/drawing/2014/main" id="{956FE685-1A19-E511-82B7-84E9955EC551}"/>
              </a:ext>
            </a:extLst>
          </p:cNvPr>
          <p:cNvSpPr txBox="1"/>
          <p:nvPr/>
        </p:nvSpPr>
        <p:spPr>
          <a:xfrm>
            <a:off x="1314450" y="1690688"/>
            <a:ext cx="10039350"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a:t>Galesburg Public Library - February 26</a:t>
            </a:r>
            <a:r>
              <a:rPr lang="en-US" sz="2800" baseline="30000" dirty="0"/>
              <a:t>th</a:t>
            </a:r>
            <a:r>
              <a:rPr lang="en-US" sz="2800" dirty="0"/>
              <a:t> from 3:00 to 7:30 p.m.</a:t>
            </a:r>
          </a:p>
          <a:p>
            <a:pPr marL="285750" indent="-285750">
              <a:buFont typeface="Arial" panose="020B0604020202020204" pitchFamily="34" charset="0"/>
              <a:buChar char="•"/>
            </a:pPr>
            <a:r>
              <a:rPr lang="en-US" sz="2800" dirty="0"/>
              <a:t>Mascoutah Public Library - March 14</a:t>
            </a:r>
            <a:r>
              <a:rPr lang="en-US" sz="2800" baseline="30000" dirty="0"/>
              <a:t>th</a:t>
            </a:r>
            <a:r>
              <a:rPr lang="en-US" sz="2800" dirty="0"/>
              <a:t> from 9:30 a.m. to 6:00 p.m</a:t>
            </a:r>
            <a:r>
              <a:rPr lang="en-US" sz="2800"/>
              <a:t>. </a:t>
            </a:r>
            <a:endParaRPr lang="en-US" sz="2800" dirty="0"/>
          </a:p>
          <a:p>
            <a:pPr marL="285750" indent="-285750">
              <a:buFont typeface="Arial" panose="020B0604020202020204" pitchFamily="34" charset="0"/>
              <a:buChar char="•"/>
            </a:pPr>
            <a:r>
              <a:rPr lang="en-US" sz="2800" dirty="0"/>
              <a:t>Chester Public Library - March 19</a:t>
            </a:r>
            <a:r>
              <a:rPr lang="en-US" sz="2800" baseline="30000" dirty="0"/>
              <a:t>th</a:t>
            </a:r>
            <a:r>
              <a:rPr lang="en-US" sz="2800" dirty="0"/>
              <a:t> from 10:00 a.m. to 6:00 p.m.</a:t>
            </a:r>
          </a:p>
          <a:p>
            <a:pPr marL="285750" indent="-285750">
              <a:buFont typeface="Arial" panose="020B0604020202020204" pitchFamily="34" charset="0"/>
              <a:buChar char="•"/>
            </a:pPr>
            <a:r>
              <a:rPr lang="en-US" sz="2800" dirty="0"/>
              <a:t>SIUE Lovejoy Library - March 24</a:t>
            </a:r>
            <a:r>
              <a:rPr lang="en-US" sz="2800" baseline="30000" dirty="0"/>
              <a:t>th</a:t>
            </a:r>
            <a:r>
              <a:rPr lang="en-US" sz="2800" dirty="0"/>
              <a:t> and March 25</a:t>
            </a:r>
            <a:r>
              <a:rPr lang="en-US" sz="2800" baseline="30000" dirty="0"/>
              <a:t>th</a:t>
            </a:r>
            <a:r>
              <a:rPr lang="en-US" sz="2800" dirty="0"/>
              <a:t> from 9:00 a.m. to 3:00 p.m.</a:t>
            </a:r>
          </a:p>
          <a:p>
            <a:pPr marL="285750" indent="-285750">
              <a:buFont typeface="Arial" panose="020B0604020202020204" pitchFamily="34" charset="0"/>
              <a:buChar char="•"/>
            </a:pPr>
            <a:r>
              <a:rPr lang="en-US" sz="2800" dirty="0"/>
              <a:t>Groff Memorial Library - April 11</a:t>
            </a:r>
            <a:r>
              <a:rPr lang="en-US" sz="2800" baseline="30000" dirty="0"/>
              <a:t>th</a:t>
            </a:r>
            <a:r>
              <a:rPr lang="en-US" sz="2800" dirty="0"/>
              <a:t> from 10:00 a.m. to 2:00 p.m.</a:t>
            </a:r>
          </a:p>
          <a:p>
            <a:pPr marL="285750" indent="-285750">
              <a:buFont typeface="Arial" panose="020B0604020202020204" pitchFamily="34" charset="0"/>
              <a:buChar char="•"/>
            </a:pPr>
            <a:r>
              <a:rPr lang="en-US" sz="2800" dirty="0"/>
              <a:t>C.E. Brehm Memorial Public Library - April 18</a:t>
            </a:r>
            <a:r>
              <a:rPr lang="en-US" sz="2800" baseline="30000" dirty="0"/>
              <a:t>th</a:t>
            </a:r>
            <a:r>
              <a:rPr lang="en-US" sz="2800" dirty="0"/>
              <a:t> from 10:00 a.m. to 4:00 p.m. and April 19</a:t>
            </a:r>
            <a:r>
              <a:rPr lang="en-US" sz="2800" baseline="30000" dirty="0"/>
              <a:t>th</a:t>
            </a:r>
            <a:r>
              <a:rPr lang="en-US" sz="2800" dirty="0"/>
              <a:t> from 1:00 p.m. to 4:00 p.m.</a:t>
            </a:r>
          </a:p>
          <a:p>
            <a:endParaRPr lang="en-US" dirty="0"/>
          </a:p>
        </p:txBody>
      </p:sp>
    </p:spTree>
    <p:extLst>
      <p:ext uri="{BB962C8B-B14F-4D97-AF65-F5344CB8AC3E}">
        <p14:creationId xmlns:p14="http://schemas.microsoft.com/office/powerpoint/2010/main" val="106737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F54D-5834-629B-3FB8-2A57FAFE935F}"/>
              </a:ext>
            </a:extLst>
          </p:cNvPr>
          <p:cNvSpPr>
            <a:spLocks noGrp="1"/>
          </p:cNvSpPr>
          <p:nvPr>
            <p:ph type="title"/>
          </p:nvPr>
        </p:nvSpPr>
        <p:spPr/>
        <p:txBody>
          <a:bodyPr/>
          <a:lstStyle/>
          <a:p>
            <a:r>
              <a:rPr lang="en-US" dirty="0"/>
              <a:t>MML Timeline</a:t>
            </a:r>
          </a:p>
        </p:txBody>
      </p:sp>
      <p:sp>
        <p:nvSpPr>
          <p:cNvPr id="3" name="Content Placeholder 2">
            <a:extLst>
              <a:ext uri="{FF2B5EF4-FFF2-40B4-BE49-F238E27FC236}">
                <a16:creationId xmlns:a16="http://schemas.microsoft.com/office/drawing/2014/main" id="{B8AE4518-1858-AF33-6980-5B6DCE41B190}"/>
              </a:ext>
            </a:extLst>
          </p:cNvPr>
          <p:cNvSpPr>
            <a:spLocks noGrp="1"/>
          </p:cNvSpPr>
          <p:nvPr>
            <p:ph idx="1"/>
          </p:nvPr>
        </p:nvSpPr>
        <p:spPr/>
        <p:txBody>
          <a:bodyPr/>
          <a:lstStyle/>
          <a:p>
            <a:r>
              <a:rPr lang="en-US" dirty="0"/>
              <a:t>Began with former members of the Cataloging Maintenance Center (CMC) staff.</a:t>
            </a:r>
          </a:p>
          <a:p>
            <a:r>
              <a:rPr lang="en-US"/>
              <a:t>FY2025 CMC </a:t>
            </a:r>
            <a:r>
              <a:rPr lang="en-US" dirty="0"/>
              <a:t>Metadata Cataloger Kat Anderberg led the project.</a:t>
            </a:r>
          </a:p>
          <a:p>
            <a:r>
              <a:rPr lang="en-US" dirty="0"/>
              <a:t>FY2026 the grant was extended and increased so SHARE was brought on board to lead the digitization events with Kat providing the metadata cataloging. </a:t>
            </a:r>
          </a:p>
        </p:txBody>
      </p:sp>
    </p:spTree>
    <p:extLst>
      <p:ext uri="{BB962C8B-B14F-4D97-AF65-F5344CB8AC3E}">
        <p14:creationId xmlns:p14="http://schemas.microsoft.com/office/powerpoint/2010/main" val="280583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65F7BE-C702-0CB1-05ED-B9020A0E91A6}"/>
              </a:ext>
            </a:extLst>
          </p:cNvPr>
          <p:cNvSpPr txBox="1"/>
          <p:nvPr/>
        </p:nvSpPr>
        <p:spPr>
          <a:xfrm>
            <a:off x="829159" y="709052"/>
            <a:ext cx="10073899" cy="5170646"/>
          </a:xfrm>
          <a:prstGeom prst="rect">
            <a:avLst/>
          </a:prstGeom>
          <a:noFill/>
        </p:spPr>
        <p:txBody>
          <a:bodyPr wrap="square">
            <a:spAutoFit/>
          </a:bodyPr>
          <a:lstStyle/>
          <a:p>
            <a:pPr algn="ctr">
              <a:buNone/>
            </a:pPr>
            <a:endParaRPr lang="en-US" b="1" i="0" u="none" strike="noStrike" dirty="0">
              <a:solidFill>
                <a:srgbClr val="545454"/>
              </a:solidFill>
              <a:effectLst/>
              <a:latin typeface="Helvetica Neue"/>
            </a:endParaRPr>
          </a:p>
          <a:p>
            <a:pPr>
              <a:buNone/>
            </a:pPr>
            <a:r>
              <a:rPr lang="en-US" b="0" i="0" dirty="0">
                <a:solidFill>
                  <a:srgbClr val="000000"/>
                </a:solidFill>
                <a:effectLst/>
                <a:latin typeface="+mj-lt"/>
              </a:rPr>
              <a:t>The </a:t>
            </a:r>
            <a:r>
              <a:rPr lang="en-US" b="1" i="0" dirty="0">
                <a:solidFill>
                  <a:srgbClr val="000000"/>
                </a:solidFill>
                <a:effectLst/>
                <a:latin typeface="+mj-lt"/>
              </a:rPr>
              <a:t>Illinois Digital Archives </a:t>
            </a:r>
            <a:r>
              <a:rPr lang="en-US" b="1" i="1" dirty="0">
                <a:solidFill>
                  <a:srgbClr val="000000"/>
                </a:solidFill>
                <a:effectLst/>
                <a:latin typeface="+mj-lt"/>
              </a:rPr>
              <a:t>(IDA)</a:t>
            </a:r>
            <a:r>
              <a:rPr lang="en-US" b="0" i="0" dirty="0">
                <a:solidFill>
                  <a:srgbClr val="000000"/>
                </a:solidFill>
                <a:effectLst/>
                <a:latin typeface="+mj-lt"/>
              </a:rPr>
              <a:t> was created in 2000, as a repository for the digital collections of the Illinois State Library as well as other libraries and cultural institutions in the State of Illinois.</a:t>
            </a:r>
            <a:endParaRPr lang="en-US" dirty="0">
              <a:latin typeface="+mj-lt"/>
            </a:endParaRPr>
          </a:p>
          <a:p>
            <a:pPr>
              <a:buNone/>
            </a:pPr>
            <a:r>
              <a:rPr lang="en-US" b="0" i="0" dirty="0">
                <a:solidFill>
                  <a:srgbClr val="000000"/>
                </a:solidFill>
                <a:effectLst/>
                <a:latin typeface="+mj-lt"/>
              </a:rPr>
              <a:t>What can you find in the Illinois Digital Archives?</a:t>
            </a:r>
          </a:p>
          <a:p>
            <a:pPr>
              <a:buNone/>
            </a:pPr>
            <a:endParaRPr lang="en-US" dirty="0"/>
          </a:p>
          <a:p>
            <a:pPr algn="l">
              <a:spcAft>
                <a:spcPts val="750"/>
              </a:spcAft>
              <a:buFont typeface="Arial" panose="020B0604020202020204" pitchFamily="34" charset="0"/>
              <a:buChar char="•"/>
            </a:pPr>
            <a:r>
              <a:rPr lang="en-US" b="0" i="0" dirty="0">
                <a:solidFill>
                  <a:srgbClr val="000000"/>
                </a:solidFill>
                <a:effectLst/>
              </a:rPr>
              <a:t>Photographs, slides, glass negatives</a:t>
            </a:r>
          </a:p>
          <a:p>
            <a:pPr algn="l">
              <a:spcAft>
                <a:spcPts val="750"/>
              </a:spcAft>
              <a:buFont typeface="Arial" panose="020B0604020202020204" pitchFamily="34" charset="0"/>
              <a:buChar char="•"/>
            </a:pPr>
            <a:r>
              <a:rPr lang="en-US" b="0" i="0" dirty="0">
                <a:solidFill>
                  <a:srgbClr val="000000"/>
                </a:solidFill>
                <a:effectLst/>
              </a:rPr>
              <a:t>Oral histories</a:t>
            </a:r>
          </a:p>
          <a:p>
            <a:pPr algn="l">
              <a:spcAft>
                <a:spcPts val="750"/>
              </a:spcAft>
              <a:buFont typeface="Arial" panose="020B0604020202020204" pitchFamily="34" charset="0"/>
              <a:buChar char="•"/>
            </a:pPr>
            <a:r>
              <a:rPr lang="en-US" b="0" i="0" dirty="0">
                <a:solidFill>
                  <a:srgbClr val="000000"/>
                </a:solidFill>
                <a:effectLst/>
              </a:rPr>
              <a:t>Manuscripts and letters</a:t>
            </a:r>
          </a:p>
          <a:p>
            <a:pPr algn="l">
              <a:spcAft>
                <a:spcPts val="750"/>
              </a:spcAft>
              <a:buFont typeface="Arial" panose="020B0604020202020204" pitchFamily="34" charset="0"/>
              <a:buChar char="•"/>
            </a:pPr>
            <a:r>
              <a:rPr lang="en-US" b="0" i="0" dirty="0">
                <a:solidFill>
                  <a:srgbClr val="000000"/>
                </a:solidFill>
                <a:effectLst/>
              </a:rPr>
              <a:t>Federal government documents</a:t>
            </a:r>
          </a:p>
          <a:p>
            <a:pPr algn="l">
              <a:spcAft>
                <a:spcPts val="750"/>
              </a:spcAft>
              <a:buFont typeface="Arial" panose="020B0604020202020204" pitchFamily="34" charset="0"/>
              <a:buChar char="•"/>
            </a:pPr>
            <a:r>
              <a:rPr lang="en-US" b="0" i="0" dirty="0">
                <a:solidFill>
                  <a:srgbClr val="000000"/>
                </a:solidFill>
                <a:effectLst/>
              </a:rPr>
              <a:t>Postcards</a:t>
            </a:r>
          </a:p>
          <a:p>
            <a:pPr algn="l">
              <a:spcAft>
                <a:spcPts val="750"/>
              </a:spcAft>
              <a:buFont typeface="Arial" panose="020B0604020202020204" pitchFamily="34" charset="0"/>
              <a:buChar char="•"/>
            </a:pPr>
            <a:r>
              <a:rPr lang="en-US" b="0" i="0" dirty="0">
                <a:solidFill>
                  <a:srgbClr val="000000"/>
                </a:solidFill>
                <a:effectLst/>
              </a:rPr>
              <a:t>Posters</a:t>
            </a:r>
          </a:p>
          <a:p>
            <a:pPr algn="l">
              <a:spcAft>
                <a:spcPts val="750"/>
              </a:spcAft>
              <a:buFont typeface="Arial" panose="020B0604020202020204" pitchFamily="34" charset="0"/>
              <a:buChar char="•"/>
            </a:pPr>
            <a:r>
              <a:rPr lang="en-US" b="0" i="0" dirty="0">
                <a:solidFill>
                  <a:srgbClr val="000000"/>
                </a:solidFill>
                <a:effectLst/>
              </a:rPr>
              <a:t>Videos</a:t>
            </a:r>
          </a:p>
          <a:p>
            <a:pPr algn="l">
              <a:spcAft>
                <a:spcPts val="750"/>
              </a:spcAft>
              <a:buFont typeface="Arial" panose="020B0604020202020204" pitchFamily="34" charset="0"/>
              <a:buChar char="•"/>
            </a:pPr>
            <a:r>
              <a:rPr lang="en-US" b="0" i="0" dirty="0">
                <a:solidFill>
                  <a:srgbClr val="000000"/>
                </a:solidFill>
                <a:effectLst/>
              </a:rPr>
              <a:t>Newspapers</a:t>
            </a:r>
          </a:p>
          <a:p>
            <a:pPr algn="l">
              <a:spcAft>
                <a:spcPts val="750"/>
              </a:spcAft>
              <a:buFont typeface="Arial" panose="020B0604020202020204" pitchFamily="34" charset="0"/>
              <a:buChar char="•"/>
            </a:pPr>
            <a:r>
              <a:rPr lang="en-US" b="0" i="0" dirty="0">
                <a:solidFill>
                  <a:srgbClr val="000000"/>
                </a:solidFill>
                <a:effectLst/>
              </a:rPr>
              <a:t>Maps</a:t>
            </a:r>
          </a:p>
          <a:p>
            <a:pPr>
              <a:buNone/>
            </a:pPr>
            <a:r>
              <a:rPr lang="en-US" b="0" i="0" dirty="0">
                <a:solidFill>
                  <a:srgbClr val="000000"/>
                </a:solidFill>
                <a:effectLst/>
              </a:rPr>
              <a:t>and much more.</a:t>
            </a:r>
            <a:endParaRPr lang="en-US" dirty="0"/>
          </a:p>
        </p:txBody>
      </p:sp>
      <p:sp>
        <p:nvSpPr>
          <p:cNvPr id="4" name="TextBox 3">
            <a:extLst>
              <a:ext uri="{FF2B5EF4-FFF2-40B4-BE49-F238E27FC236}">
                <a16:creationId xmlns:a16="http://schemas.microsoft.com/office/drawing/2014/main" id="{B364AF95-A442-349D-A786-2D53D38C136B}"/>
              </a:ext>
            </a:extLst>
          </p:cNvPr>
          <p:cNvSpPr txBox="1"/>
          <p:nvPr/>
        </p:nvSpPr>
        <p:spPr>
          <a:xfrm>
            <a:off x="4006312" y="5982346"/>
            <a:ext cx="3657600" cy="369332"/>
          </a:xfrm>
          <a:prstGeom prst="rect">
            <a:avLst/>
          </a:prstGeom>
          <a:noFill/>
        </p:spPr>
        <p:txBody>
          <a:bodyPr wrap="square" rtlCol="0">
            <a:spAutoFit/>
          </a:bodyPr>
          <a:lstStyle/>
          <a:p>
            <a:pPr algn="ctr"/>
            <a:r>
              <a:rPr lang="en-US" dirty="0"/>
              <a:t>From https://www.idaillinois.org/</a:t>
            </a:r>
          </a:p>
        </p:txBody>
      </p:sp>
    </p:spTree>
    <p:extLst>
      <p:ext uri="{BB962C8B-B14F-4D97-AF65-F5344CB8AC3E}">
        <p14:creationId xmlns:p14="http://schemas.microsoft.com/office/powerpoint/2010/main" val="1077892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671CB9-C1F8-2FE0-3D23-543CD81B889C}"/>
              </a:ext>
            </a:extLst>
          </p:cNvPr>
          <p:cNvPicPr>
            <a:picLocks noChangeAspect="1"/>
          </p:cNvPicPr>
          <p:nvPr/>
        </p:nvPicPr>
        <p:blipFill>
          <a:blip r:embed="rId3"/>
          <a:srcRect l="2797" t="10732"/>
          <a:stretch>
            <a:fillRect/>
          </a:stretch>
        </p:blipFill>
        <p:spPr>
          <a:xfrm>
            <a:off x="247973" y="767165"/>
            <a:ext cx="6736596" cy="2896172"/>
          </a:xfrm>
          <a:prstGeom prst="rect">
            <a:avLst/>
          </a:prstGeom>
        </p:spPr>
      </p:pic>
      <p:pic>
        <p:nvPicPr>
          <p:cNvPr id="5" name="Picture 4">
            <a:extLst>
              <a:ext uri="{FF2B5EF4-FFF2-40B4-BE49-F238E27FC236}">
                <a16:creationId xmlns:a16="http://schemas.microsoft.com/office/drawing/2014/main" id="{A49EEA0A-8176-0BF4-365B-44CF1C433CFF}"/>
              </a:ext>
            </a:extLst>
          </p:cNvPr>
          <p:cNvPicPr>
            <a:picLocks noChangeAspect="1"/>
          </p:cNvPicPr>
          <p:nvPr/>
        </p:nvPicPr>
        <p:blipFill>
          <a:blip r:embed="rId4"/>
          <a:srcRect l="1271" r="720"/>
          <a:stretch>
            <a:fillRect/>
          </a:stretch>
        </p:blipFill>
        <p:spPr>
          <a:xfrm>
            <a:off x="4019226" y="3533226"/>
            <a:ext cx="6736597" cy="2815507"/>
          </a:xfrm>
          <a:prstGeom prst="rect">
            <a:avLst/>
          </a:prstGeom>
        </p:spPr>
      </p:pic>
      <p:sp>
        <p:nvSpPr>
          <p:cNvPr id="6" name="TextBox 5">
            <a:extLst>
              <a:ext uri="{FF2B5EF4-FFF2-40B4-BE49-F238E27FC236}">
                <a16:creationId xmlns:a16="http://schemas.microsoft.com/office/drawing/2014/main" id="{2809230C-0004-DE93-40F0-EC4DB235FE25}"/>
              </a:ext>
            </a:extLst>
          </p:cNvPr>
          <p:cNvSpPr txBox="1"/>
          <p:nvPr/>
        </p:nvSpPr>
        <p:spPr>
          <a:xfrm>
            <a:off x="7136970" y="1201117"/>
            <a:ext cx="4745064" cy="2123658"/>
          </a:xfrm>
          <a:prstGeom prst="rect">
            <a:avLst/>
          </a:prstGeom>
          <a:noFill/>
        </p:spPr>
        <p:txBody>
          <a:bodyPr wrap="square" rtlCol="0">
            <a:spAutoFit/>
          </a:bodyPr>
          <a:lstStyle/>
          <a:p>
            <a:pPr algn="ctr"/>
            <a:r>
              <a:rPr lang="en-US" sz="4400" dirty="0"/>
              <a:t>IDA Sample of Topics and Photos</a:t>
            </a:r>
          </a:p>
        </p:txBody>
      </p:sp>
    </p:spTree>
    <p:extLst>
      <p:ext uri="{BB962C8B-B14F-4D97-AF65-F5344CB8AC3E}">
        <p14:creationId xmlns:p14="http://schemas.microsoft.com/office/powerpoint/2010/main" val="1040620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351C-9D0E-3499-F301-6EAA0FCCAA05}"/>
              </a:ext>
            </a:extLst>
          </p:cNvPr>
          <p:cNvSpPr>
            <a:spLocks noGrp="1"/>
          </p:cNvSpPr>
          <p:nvPr>
            <p:ph type="title"/>
          </p:nvPr>
        </p:nvSpPr>
        <p:spPr/>
        <p:txBody>
          <a:bodyPr>
            <a:normAutofit/>
          </a:bodyPr>
          <a:lstStyle/>
          <a:p>
            <a:r>
              <a:rPr lang="en-US" sz="6000" dirty="0"/>
              <a:t>Linking to IDA</a:t>
            </a:r>
          </a:p>
        </p:txBody>
      </p:sp>
      <p:sp>
        <p:nvSpPr>
          <p:cNvPr id="3" name="Content Placeholder 2">
            <a:extLst>
              <a:ext uri="{FF2B5EF4-FFF2-40B4-BE49-F238E27FC236}">
                <a16:creationId xmlns:a16="http://schemas.microsoft.com/office/drawing/2014/main" id="{7C316D34-8993-A5BD-93C4-EBCCB1FBD88F}"/>
              </a:ext>
            </a:extLst>
          </p:cNvPr>
          <p:cNvSpPr>
            <a:spLocks noGrp="1"/>
          </p:cNvSpPr>
          <p:nvPr>
            <p:ph idx="1"/>
          </p:nvPr>
        </p:nvSpPr>
        <p:spPr>
          <a:xfrm>
            <a:off x="838200" y="2382399"/>
            <a:ext cx="10515600" cy="3296025"/>
          </a:xfrm>
        </p:spPr>
        <p:txBody>
          <a:bodyPr/>
          <a:lstStyle/>
          <a:p>
            <a:r>
              <a:rPr lang="en-US" sz="4000" dirty="0"/>
              <a:t>Illinois Digital Archives can be added to Aspen, your online card catalog.</a:t>
            </a:r>
          </a:p>
          <a:p>
            <a:r>
              <a:rPr lang="en-US" sz="4000" dirty="0"/>
              <a:t>Contact Dena Porter </a:t>
            </a:r>
            <a:r>
              <a:rPr lang="en-US" sz="4000" dirty="0">
                <a:hlinkClick r:id="rId2"/>
              </a:rPr>
              <a:t>dporter@illinoisheartland.org</a:t>
            </a:r>
            <a:r>
              <a:rPr lang="en-US" sz="4000" dirty="0"/>
              <a:t> if interested.</a:t>
            </a:r>
          </a:p>
          <a:p>
            <a:pPr marL="0" indent="0">
              <a:buNone/>
            </a:pPr>
            <a:endParaRPr lang="en-US" dirty="0"/>
          </a:p>
        </p:txBody>
      </p:sp>
    </p:spTree>
    <p:extLst>
      <p:ext uri="{BB962C8B-B14F-4D97-AF65-F5344CB8AC3E}">
        <p14:creationId xmlns:p14="http://schemas.microsoft.com/office/powerpoint/2010/main" val="3375579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1F0FBE-8051-D065-9324-F7DEC014B1CA}"/>
              </a:ext>
            </a:extLst>
          </p:cNvPr>
          <p:cNvPicPr>
            <a:picLocks noChangeAspect="1"/>
          </p:cNvPicPr>
          <p:nvPr/>
        </p:nvPicPr>
        <p:blipFill>
          <a:blip r:embed="rId2"/>
          <a:stretch>
            <a:fillRect/>
          </a:stretch>
        </p:blipFill>
        <p:spPr>
          <a:xfrm>
            <a:off x="672352" y="942859"/>
            <a:ext cx="10542494" cy="4972281"/>
          </a:xfrm>
          <a:prstGeom prst="rect">
            <a:avLst/>
          </a:prstGeom>
        </p:spPr>
      </p:pic>
    </p:spTree>
    <p:extLst>
      <p:ext uri="{BB962C8B-B14F-4D97-AF65-F5344CB8AC3E}">
        <p14:creationId xmlns:p14="http://schemas.microsoft.com/office/powerpoint/2010/main" val="2060745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7052D-5717-471E-66D5-61C505DA88A5}"/>
              </a:ext>
            </a:extLst>
          </p:cNvPr>
          <p:cNvPicPr>
            <a:picLocks noChangeAspect="1"/>
          </p:cNvPicPr>
          <p:nvPr/>
        </p:nvPicPr>
        <p:blipFill>
          <a:blip r:embed="rId2"/>
          <a:stretch>
            <a:fillRect/>
          </a:stretch>
        </p:blipFill>
        <p:spPr>
          <a:xfrm>
            <a:off x="618564" y="972231"/>
            <a:ext cx="10366683" cy="4913538"/>
          </a:xfrm>
          <a:prstGeom prst="rect">
            <a:avLst/>
          </a:prstGeom>
        </p:spPr>
      </p:pic>
    </p:spTree>
    <p:extLst>
      <p:ext uri="{BB962C8B-B14F-4D97-AF65-F5344CB8AC3E}">
        <p14:creationId xmlns:p14="http://schemas.microsoft.com/office/powerpoint/2010/main" val="3693656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AE361-0E01-BA06-723D-E3D124A136CF}"/>
              </a:ext>
            </a:extLst>
          </p:cNvPr>
          <p:cNvPicPr>
            <a:picLocks noChangeAspect="1"/>
          </p:cNvPicPr>
          <p:nvPr/>
        </p:nvPicPr>
        <p:blipFill>
          <a:blip r:embed="rId2"/>
          <a:stretch>
            <a:fillRect/>
          </a:stretch>
        </p:blipFill>
        <p:spPr>
          <a:xfrm>
            <a:off x="152399" y="944831"/>
            <a:ext cx="10901083" cy="4968337"/>
          </a:xfrm>
          <a:prstGeom prst="rect">
            <a:avLst/>
          </a:prstGeom>
        </p:spPr>
      </p:pic>
    </p:spTree>
    <p:extLst>
      <p:ext uri="{BB962C8B-B14F-4D97-AF65-F5344CB8AC3E}">
        <p14:creationId xmlns:p14="http://schemas.microsoft.com/office/powerpoint/2010/main" val="2135843667"/>
      </p:ext>
    </p:extLst>
  </p:cSld>
  <p:clrMapOvr>
    <a:masterClrMapping/>
  </p:clrMapOvr>
</p:sld>
</file>

<file path=ppt/theme/theme1.xml><?xml version="1.0" encoding="utf-8"?>
<a:theme xmlns:a="http://schemas.openxmlformats.org/drawingml/2006/main" name="SHARE Template 1">
  <a:themeElements>
    <a:clrScheme name="SHARE Colors">
      <a:dk1>
        <a:srgbClr val="000000"/>
      </a:dk1>
      <a:lt1>
        <a:srgbClr val="FFFFFF"/>
      </a:lt1>
      <a:dk2>
        <a:srgbClr val="E4E4E4"/>
      </a:dk2>
      <a:lt2>
        <a:srgbClr val="7C4081"/>
      </a:lt2>
      <a:accent1>
        <a:srgbClr val="BEA0C0"/>
      </a:accent1>
      <a:accent2>
        <a:srgbClr val="8998B2"/>
      </a:accent2>
      <a:accent3>
        <a:srgbClr val="133064"/>
      </a:accent3>
      <a:accent4>
        <a:srgbClr val="DECFE0"/>
      </a:accent4>
      <a:accent5>
        <a:srgbClr val="999999"/>
      </a:accent5>
      <a:accent6>
        <a:srgbClr val="CCCCCC"/>
      </a:accent6>
      <a:hlink>
        <a:srgbClr val="C4CBD8"/>
      </a:hlink>
      <a:folHlink>
        <a:srgbClr val="E6E6E6"/>
      </a:folHlink>
    </a:clrScheme>
    <a:fontScheme name="SHARE Fonts">
      <a:majorFont>
        <a:latin typeface="Sansation"/>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74F3D7-226C-4D21-937E-CFCF2AF22761}" vid="{FA81C774-0B23-4104-B5CE-D1D12430D0FA}"/>
    </a:ext>
  </a:extLst>
</a:theme>
</file>

<file path=ppt/theme/theme2.xml><?xml version="1.0" encoding="utf-8"?>
<a:theme xmlns:a="http://schemas.openxmlformats.org/drawingml/2006/main" name="SHARE Template 2">
  <a:themeElements>
    <a:clrScheme name="SHARE Colors">
      <a:dk1>
        <a:srgbClr val="000000"/>
      </a:dk1>
      <a:lt1>
        <a:srgbClr val="FFFFFF"/>
      </a:lt1>
      <a:dk2>
        <a:srgbClr val="E4E4E4"/>
      </a:dk2>
      <a:lt2>
        <a:srgbClr val="7C4081"/>
      </a:lt2>
      <a:accent1>
        <a:srgbClr val="BEA0C0"/>
      </a:accent1>
      <a:accent2>
        <a:srgbClr val="8998B2"/>
      </a:accent2>
      <a:accent3>
        <a:srgbClr val="133064"/>
      </a:accent3>
      <a:accent4>
        <a:srgbClr val="DECFE0"/>
      </a:accent4>
      <a:accent5>
        <a:srgbClr val="999999"/>
      </a:accent5>
      <a:accent6>
        <a:srgbClr val="CCCCCC"/>
      </a:accent6>
      <a:hlink>
        <a:srgbClr val="C4CBD8"/>
      </a:hlink>
      <a:folHlink>
        <a:srgbClr val="E6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74F3D7-226C-4D21-937E-CFCF2AF22761}" vid="{2B922CD6-7DF0-4364-9204-B48BB19671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7A10EAD49A724FB2B94B868B281BDE" ma:contentTypeVersion="4" ma:contentTypeDescription="Create a new document." ma:contentTypeScope="" ma:versionID="3b6dcad0b0c17f6fe7fd4e1cd903f79a">
  <xsd:schema xmlns:xsd="http://www.w3.org/2001/XMLSchema" xmlns:xs="http://www.w3.org/2001/XMLSchema" xmlns:p="http://schemas.microsoft.com/office/2006/metadata/properties" xmlns:ns2="c850a44c-edd5-48a7-bdcd-d925a37a9fe8" targetNamespace="http://schemas.microsoft.com/office/2006/metadata/properties" ma:root="true" ma:fieldsID="8a60ea533a38b055f15f4f646f7545b8" ns2:_="">
    <xsd:import namespace="c850a44c-edd5-48a7-bdcd-d925a37a9fe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0a44c-edd5-48a7-bdcd-d925a37a9f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B4D48F-756F-4DE5-9488-7A0FFBE3C31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10D74E8-4430-484D-9D97-19C9C7EF4B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0a44c-edd5-48a7-bdcd-d925a37a9f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E3F2F9-AE43-45DF-B0D4-033AEA11BC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SHARE PowerPoint Template</Template>
  <TotalTime>940</TotalTime>
  <Words>1105</Words>
  <Application>Microsoft Office PowerPoint</Application>
  <PresentationFormat>Widescreen</PresentationFormat>
  <Paragraphs>106</Paragraphs>
  <Slides>27</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Aptos</vt:lpstr>
      <vt:lpstr>Arial</vt:lpstr>
      <vt:lpstr>Helvetica</vt:lpstr>
      <vt:lpstr>Helvetica CE</vt:lpstr>
      <vt:lpstr>Helvetica Neue</vt:lpstr>
      <vt:lpstr>Sansation</vt:lpstr>
      <vt:lpstr>Wingdings</vt:lpstr>
      <vt:lpstr>SHARE Template 1</vt:lpstr>
      <vt:lpstr>SHARE Template 2</vt:lpstr>
      <vt:lpstr>Preserving Community Memories: Lessons from IHLS’s Mobile Memory Lab</vt:lpstr>
      <vt:lpstr>What is the Mobile Memory Lab?</vt:lpstr>
      <vt:lpstr>MML Timeline</vt:lpstr>
      <vt:lpstr>PowerPoint Presentation</vt:lpstr>
      <vt:lpstr>PowerPoint Presentation</vt:lpstr>
      <vt:lpstr>Linking to IDA</vt:lpstr>
      <vt:lpstr>PowerPoint Presentation</vt:lpstr>
      <vt:lpstr>PowerPoint Presentation</vt:lpstr>
      <vt:lpstr>PowerPoint Presentation</vt:lpstr>
      <vt:lpstr>Digitization </vt:lpstr>
      <vt:lpstr>Strongest response has been from libraries that:</vt:lpstr>
      <vt:lpstr>Lessons - Patrons</vt:lpstr>
      <vt:lpstr>Lessons for MML staff</vt:lpstr>
      <vt:lpstr>Henry A Wilcox 10/3/1920 - 2/25/1945</vt:lpstr>
      <vt:lpstr>Starting your own project - Supplies</vt:lpstr>
      <vt:lpstr>PowerPoint Presentation</vt:lpstr>
      <vt:lpstr>PowerPoint Presentation</vt:lpstr>
      <vt:lpstr>Common denominator in both approaches</vt:lpstr>
      <vt:lpstr>Volunteer projects in my community</vt:lpstr>
      <vt:lpstr>Local History Enthusiasts </vt:lpstr>
      <vt:lpstr>PowerPoint Presentation</vt:lpstr>
      <vt:lpstr>Interior of the Williamson County Historical Society</vt:lpstr>
      <vt:lpstr>Local history and genealogical library</vt:lpstr>
      <vt:lpstr>PowerPoint Presentation</vt:lpstr>
      <vt:lpstr>PowerPoint Presentation</vt:lpstr>
      <vt:lpstr>Kat’s Online with the CMC presentation</vt:lpstr>
      <vt:lpstr>Next MML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Linda Johnson</dc:creator>
  <cp:lastModifiedBy>Linda Johnson</cp:lastModifiedBy>
  <cp:revision>1</cp:revision>
  <dcterms:created xsi:type="dcterms:W3CDTF">2026-01-08T14:42:45Z</dcterms:created>
  <dcterms:modified xsi:type="dcterms:W3CDTF">2026-01-15T15:43:03Z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0x0101003B7A10EAD49A724FB2B94B868B281BDE</vt:lpwstr>
  </property>
</Properties>
</file>