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5" r:id="rId4"/>
  </p:sldMasterIdLst>
  <p:notesMasterIdLst>
    <p:notesMasterId r:id="rId61"/>
  </p:notesMasterIdLst>
  <p:sldIdLst>
    <p:sldId id="256" r:id="rId5"/>
    <p:sldId id="257" r:id="rId6"/>
    <p:sldId id="260" r:id="rId7"/>
    <p:sldId id="259" r:id="rId8"/>
    <p:sldId id="258" r:id="rId9"/>
    <p:sldId id="310" r:id="rId10"/>
    <p:sldId id="311" r:id="rId11"/>
    <p:sldId id="262" r:id="rId12"/>
    <p:sldId id="261" r:id="rId13"/>
    <p:sldId id="263" r:id="rId14"/>
    <p:sldId id="264" r:id="rId15"/>
    <p:sldId id="265" r:id="rId16"/>
    <p:sldId id="266" r:id="rId17"/>
    <p:sldId id="286" r:id="rId18"/>
    <p:sldId id="268" r:id="rId19"/>
    <p:sldId id="269" r:id="rId20"/>
    <p:sldId id="280" r:id="rId21"/>
    <p:sldId id="281" r:id="rId22"/>
    <p:sldId id="287" r:id="rId23"/>
    <p:sldId id="272" r:id="rId24"/>
    <p:sldId id="283" r:id="rId25"/>
    <p:sldId id="284" r:id="rId26"/>
    <p:sldId id="270" r:id="rId27"/>
    <p:sldId id="282" r:id="rId28"/>
    <p:sldId id="285" r:id="rId29"/>
    <p:sldId id="273" r:id="rId30"/>
    <p:sldId id="271" r:id="rId31"/>
    <p:sldId id="275" r:id="rId32"/>
    <p:sldId id="274" r:id="rId33"/>
    <p:sldId id="289" r:id="rId34"/>
    <p:sldId id="276" r:id="rId35"/>
    <p:sldId id="292" r:id="rId36"/>
    <p:sldId id="290" r:id="rId37"/>
    <p:sldId id="293" r:id="rId38"/>
    <p:sldId id="294" r:id="rId39"/>
    <p:sldId id="291" r:id="rId40"/>
    <p:sldId id="295" r:id="rId41"/>
    <p:sldId id="296" r:id="rId42"/>
    <p:sldId id="297" r:id="rId43"/>
    <p:sldId id="298" r:id="rId44"/>
    <p:sldId id="267" r:id="rId45"/>
    <p:sldId id="288" r:id="rId46"/>
    <p:sldId id="299" r:id="rId47"/>
    <p:sldId id="300" r:id="rId48"/>
    <p:sldId id="301" r:id="rId49"/>
    <p:sldId id="302" r:id="rId50"/>
    <p:sldId id="303" r:id="rId51"/>
    <p:sldId id="304" r:id="rId52"/>
    <p:sldId id="305" r:id="rId53"/>
    <p:sldId id="306" r:id="rId54"/>
    <p:sldId id="279" r:id="rId55"/>
    <p:sldId id="309" r:id="rId56"/>
    <p:sldId id="307" r:id="rId57"/>
    <p:sldId id="308" r:id="rId58"/>
    <p:sldId id="277" r:id="rId59"/>
    <p:sldId id="27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B3166-629D-46B0-85BA-EB320E51BA40}" v="917" dt="2026-02-10T15:55:01.702"/>
    <p1510:client id="{D2D74598-516E-F58C-45D5-6F6E2551D421}" v="9" dt="2026-02-09T21:21:55.070"/>
    <p1510:client id="{EA331373-5CF3-81BB-0A76-4A8974CF4B13}" v="125" dt="2026-02-09T20:47:02.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3" autoAdjust="0"/>
    <p:restoredTop sz="73058" autoAdjust="0"/>
  </p:normalViewPr>
  <p:slideViewPr>
    <p:cSldViewPr snapToGrid="0">
      <p:cViewPr varScale="1">
        <p:scale>
          <a:sx n="60" d="100"/>
          <a:sy n="60"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Johnson" userId="S::ljohnson@illinoisheartland.org::d38c96b4-9687-4f5f-8970-b6d0314baf2c" providerId="AD" clId="Web-{CCAB14B7-0E1B-208B-5558-C5565B93E787}"/>
    <pc:docChg chg="modSld">
      <pc:chgData name="Linda Johnson" userId="S::ljohnson@illinoisheartland.org::d38c96b4-9687-4f5f-8970-b6d0314baf2c" providerId="AD" clId="Web-{CCAB14B7-0E1B-208B-5558-C5565B93E787}" dt="2026-02-10T14:36:31.933" v="10"/>
      <pc:docMkLst>
        <pc:docMk/>
      </pc:docMkLst>
      <pc:sldChg chg="modNotes">
        <pc:chgData name="Linda Johnson" userId="S::ljohnson@illinoisheartland.org::d38c96b4-9687-4f5f-8970-b6d0314baf2c" providerId="AD" clId="Web-{CCAB14B7-0E1B-208B-5558-C5565B93E787}" dt="2026-02-10T14:36:31.933" v="10"/>
        <pc:sldMkLst>
          <pc:docMk/>
          <pc:sldMk cId="2893681754" sldId="275"/>
        </pc:sldMkLst>
      </pc:sldChg>
      <pc:sldChg chg="modNotes">
        <pc:chgData name="Linda Johnson" userId="S::ljohnson@illinoisheartland.org::d38c96b4-9687-4f5f-8970-b6d0314baf2c" providerId="AD" clId="Web-{CCAB14B7-0E1B-208B-5558-C5565B93E787}" dt="2026-02-10T13:57:30.982" v="2"/>
        <pc:sldMkLst>
          <pc:docMk/>
          <pc:sldMk cId="1098162602" sldId="284"/>
        </pc:sldMkLst>
      </pc:sldChg>
    </pc:docChg>
  </pc:docChgLst>
  <pc:docChgLst>
    <pc:chgData name="Linda Johnson" userId="S::ljohnson@illinoisheartland.org::d38c96b4-9687-4f5f-8970-b6d0314baf2c" providerId="AD" clId="Web-{D0DB8D34-E84C-77BE-0F73-FCBF12DA58F4}"/>
    <pc:docChg chg="modSld sldOrd">
      <pc:chgData name="Linda Johnson" userId="S::ljohnson@illinoisheartland.org::d38c96b4-9687-4f5f-8970-b6d0314baf2c" providerId="AD" clId="Web-{D0DB8D34-E84C-77BE-0F73-FCBF12DA58F4}" dt="2026-02-04T20:58:37.609" v="55" actId="20577"/>
      <pc:docMkLst>
        <pc:docMk/>
      </pc:docMkLst>
      <pc:sldChg chg="modSp ord">
        <pc:chgData name="Linda Johnson" userId="S::ljohnson@illinoisheartland.org::d38c96b4-9687-4f5f-8970-b6d0314baf2c" providerId="AD" clId="Web-{D0DB8D34-E84C-77BE-0F73-FCBF12DA58F4}" dt="2026-02-04T20:58:37.609" v="55" actId="20577"/>
        <pc:sldMkLst>
          <pc:docMk/>
          <pc:sldMk cId="2812821659" sldId="289"/>
        </pc:sldMkLst>
        <pc:spChg chg="mod">
          <ac:chgData name="Linda Johnson" userId="S::ljohnson@illinoisheartland.org::d38c96b4-9687-4f5f-8970-b6d0314baf2c" providerId="AD" clId="Web-{D0DB8D34-E84C-77BE-0F73-FCBF12DA58F4}" dt="2026-02-04T20:57:52.844" v="14" actId="20577"/>
          <ac:spMkLst>
            <pc:docMk/>
            <pc:sldMk cId="2812821659" sldId="289"/>
            <ac:spMk id="2" creationId="{B4DC1530-5BD4-DEC7-7FF4-0837D4C78593}"/>
          </ac:spMkLst>
        </pc:spChg>
        <pc:spChg chg="mod">
          <ac:chgData name="Linda Johnson" userId="S::ljohnson@illinoisheartland.org::d38c96b4-9687-4f5f-8970-b6d0314baf2c" providerId="AD" clId="Web-{D0DB8D34-E84C-77BE-0F73-FCBF12DA58F4}" dt="2026-02-04T20:58:37.609" v="55" actId="20577"/>
          <ac:spMkLst>
            <pc:docMk/>
            <pc:sldMk cId="2812821659" sldId="289"/>
            <ac:spMk id="3" creationId="{CF821CC0-9C0D-831B-BD79-AB81DD7BBA94}"/>
          </ac:spMkLst>
        </pc:spChg>
      </pc:sldChg>
    </pc:docChg>
  </pc:docChgLst>
  <pc:docChgLst>
    <pc:chgData name="Linda Johnson" userId="S::ljohnson@illinoisheartland.org::d38c96b4-9687-4f5f-8970-b6d0314baf2c" providerId="AD" clId="Web-{5AEDF716-5E18-8CD6-F05C-CA02CE72948C}"/>
    <pc:docChg chg="addSld modSld">
      <pc:chgData name="Linda Johnson" userId="S::ljohnson@illinoisheartland.org::d38c96b4-9687-4f5f-8970-b6d0314baf2c" providerId="AD" clId="Web-{5AEDF716-5E18-8CD6-F05C-CA02CE72948C}" dt="2026-01-30T20:47:18.504" v="77" actId="20577"/>
      <pc:docMkLst>
        <pc:docMk/>
      </pc:docMkLst>
      <pc:sldChg chg="modSp new">
        <pc:chgData name="Linda Johnson" userId="S::ljohnson@illinoisheartland.org::d38c96b4-9687-4f5f-8970-b6d0314baf2c" providerId="AD" clId="Web-{5AEDF716-5E18-8CD6-F05C-CA02CE72948C}" dt="2026-01-30T20:47:18.504" v="77" actId="20577"/>
        <pc:sldMkLst>
          <pc:docMk/>
          <pc:sldMk cId="2812821659" sldId="289"/>
        </pc:sldMkLst>
        <pc:spChg chg="mod">
          <ac:chgData name="Linda Johnson" userId="S::ljohnson@illinoisheartland.org::d38c96b4-9687-4f5f-8970-b6d0314baf2c" providerId="AD" clId="Web-{5AEDF716-5E18-8CD6-F05C-CA02CE72948C}" dt="2026-01-30T20:46:42.595" v="15" actId="20577"/>
          <ac:spMkLst>
            <pc:docMk/>
            <pc:sldMk cId="2812821659" sldId="289"/>
            <ac:spMk id="2" creationId="{B4DC1530-5BD4-DEC7-7FF4-0837D4C78593}"/>
          </ac:spMkLst>
        </pc:spChg>
        <pc:spChg chg="mod">
          <ac:chgData name="Linda Johnson" userId="S::ljohnson@illinoisheartland.org::d38c96b4-9687-4f5f-8970-b6d0314baf2c" providerId="AD" clId="Web-{5AEDF716-5E18-8CD6-F05C-CA02CE72948C}" dt="2026-01-30T20:47:18.504" v="77" actId="20577"/>
          <ac:spMkLst>
            <pc:docMk/>
            <pc:sldMk cId="2812821659" sldId="289"/>
            <ac:spMk id="3" creationId="{CF821CC0-9C0D-831B-BD79-AB81DD7BBA94}"/>
          </ac:spMkLst>
        </pc:spChg>
      </pc:sldChg>
    </pc:docChg>
  </pc:docChgLst>
  <pc:docChgLst>
    <pc:chgData name="Linda Johnson" userId="S::ljohnson@illinoisheartland.org::d38c96b4-9687-4f5f-8970-b6d0314baf2c" providerId="AD" clId="Web-{5217443A-61E1-F997-15B8-3553DDB15BD6}"/>
    <pc:docChg chg="addSld delSld modSld sldOrd">
      <pc:chgData name="Linda Johnson" userId="S::ljohnson@illinoisheartland.org::d38c96b4-9687-4f5f-8970-b6d0314baf2c" providerId="AD" clId="Web-{5217443A-61E1-F997-15B8-3553DDB15BD6}" dt="2026-01-30T20:31:49.358" v="1537"/>
      <pc:docMkLst>
        <pc:docMk/>
      </pc:docMkLst>
      <pc:sldChg chg="modSp">
        <pc:chgData name="Linda Johnson" userId="S::ljohnson@illinoisheartland.org::d38c96b4-9687-4f5f-8970-b6d0314baf2c" providerId="AD" clId="Web-{5217443A-61E1-F997-15B8-3553DDB15BD6}" dt="2026-01-30T20:04:44.528" v="1312" actId="20577"/>
        <pc:sldMkLst>
          <pc:docMk/>
          <pc:sldMk cId="255024995" sldId="269"/>
        </pc:sldMkLst>
        <pc:spChg chg="mod">
          <ac:chgData name="Linda Johnson" userId="S::ljohnson@illinoisheartland.org::d38c96b4-9687-4f5f-8970-b6d0314baf2c" providerId="AD" clId="Web-{5217443A-61E1-F997-15B8-3553DDB15BD6}" dt="2026-01-30T20:04:44.528" v="1312" actId="20577"/>
          <ac:spMkLst>
            <pc:docMk/>
            <pc:sldMk cId="255024995" sldId="269"/>
            <ac:spMk id="2" creationId="{B23491A4-0943-C0EE-07A3-6786CD1C58DA}"/>
          </ac:spMkLst>
        </pc:spChg>
      </pc:sldChg>
      <pc:sldChg chg="modNotes">
        <pc:chgData name="Linda Johnson" userId="S::ljohnson@illinoisheartland.org::d38c96b4-9687-4f5f-8970-b6d0314baf2c" providerId="AD" clId="Web-{5217443A-61E1-F997-15B8-3553DDB15BD6}" dt="2026-01-30T19:03:09.989" v="111"/>
        <pc:sldMkLst>
          <pc:docMk/>
          <pc:sldMk cId="3499678396" sldId="270"/>
        </pc:sldMkLst>
      </pc:sldChg>
      <pc:sldChg chg="ord modNotes">
        <pc:chgData name="Linda Johnson" userId="S::ljohnson@illinoisheartland.org::d38c96b4-9687-4f5f-8970-b6d0314baf2c" providerId="AD" clId="Web-{5217443A-61E1-F997-15B8-3553DDB15BD6}" dt="2026-01-30T20:08:37.856" v="1388"/>
        <pc:sldMkLst>
          <pc:docMk/>
          <pc:sldMk cId="3233294907" sldId="272"/>
        </pc:sldMkLst>
      </pc:sldChg>
      <pc:sldChg chg="modSp">
        <pc:chgData name="Linda Johnson" userId="S::ljohnson@illinoisheartland.org::d38c96b4-9687-4f5f-8970-b6d0314baf2c" providerId="AD" clId="Web-{5217443A-61E1-F997-15B8-3553DDB15BD6}" dt="2026-01-30T20:05:29.107" v="1314" actId="20577"/>
        <pc:sldMkLst>
          <pc:docMk/>
          <pc:sldMk cId="2604512501" sldId="280"/>
        </pc:sldMkLst>
        <pc:spChg chg="mod">
          <ac:chgData name="Linda Johnson" userId="S::ljohnson@illinoisheartland.org::d38c96b4-9687-4f5f-8970-b6d0314baf2c" providerId="AD" clId="Web-{5217443A-61E1-F997-15B8-3553DDB15BD6}" dt="2026-01-30T20:05:29.107" v="1314" actId="20577"/>
          <ac:spMkLst>
            <pc:docMk/>
            <pc:sldMk cId="2604512501" sldId="280"/>
            <ac:spMk id="2" creationId="{D9C05FE5-00C3-7249-2263-117C5428A166}"/>
          </ac:spMkLst>
        </pc:spChg>
      </pc:sldChg>
      <pc:sldChg chg="modSp modNotes">
        <pc:chgData name="Linda Johnson" userId="S::ljohnson@illinoisheartland.org::d38c96b4-9687-4f5f-8970-b6d0314baf2c" providerId="AD" clId="Web-{5217443A-61E1-F997-15B8-3553DDB15BD6}" dt="2026-01-30T20:06:21.982" v="1336" actId="20577"/>
        <pc:sldMkLst>
          <pc:docMk/>
          <pc:sldMk cId="3634728746" sldId="281"/>
        </pc:sldMkLst>
        <pc:spChg chg="mod">
          <ac:chgData name="Linda Johnson" userId="S::ljohnson@illinoisheartland.org::d38c96b4-9687-4f5f-8970-b6d0314baf2c" providerId="AD" clId="Web-{5217443A-61E1-F997-15B8-3553DDB15BD6}" dt="2026-01-30T20:06:21.982" v="1336" actId="20577"/>
          <ac:spMkLst>
            <pc:docMk/>
            <pc:sldMk cId="3634728746" sldId="281"/>
            <ac:spMk id="2" creationId="{45376D96-A644-C1A9-3E6F-5455D8A87186}"/>
          </ac:spMkLst>
        </pc:spChg>
      </pc:sldChg>
      <pc:sldChg chg="addSp delSp modSp modNotes">
        <pc:chgData name="Linda Johnson" userId="S::ljohnson@illinoisheartland.org::d38c96b4-9687-4f5f-8970-b6d0314baf2c" providerId="AD" clId="Web-{5217443A-61E1-F997-15B8-3553DDB15BD6}" dt="2026-01-30T19:19:02.907" v="451"/>
        <pc:sldMkLst>
          <pc:docMk/>
          <pc:sldMk cId="1602015856" sldId="282"/>
        </pc:sldMkLst>
        <pc:spChg chg="add mod">
          <ac:chgData name="Linda Johnson" userId="S::ljohnson@illinoisheartland.org::d38c96b4-9687-4f5f-8970-b6d0314baf2c" providerId="AD" clId="Web-{5217443A-61E1-F997-15B8-3553DDB15BD6}" dt="2026-01-30T18:59:50.460" v="6" actId="1076"/>
          <ac:spMkLst>
            <pc:docMk/>
            <pc:sldMk cId="1602015856" sldId="282"/>
            <ac:spMk id="8" creationId="{2B98B564-471A-CADE-94E3-7E2FB99723AC}"/>
          </ac:spMkLst>
        </pc:spChg>
      </pc:sldChg>
      <pc:sldChg chg="addSp modSp new ord modNotes">
        <pc:chgData name="Linda Johnson" userId="S::ljohnson@illinoisheartland.org::d38c96b4-9687-4f5f-8970-b6d0314baf2c" providerId="AD" clId="Web-{5217443A-61E1-F997-15B8-3553DDB15BD6}" dt="2026-01-30T20:09:20.622" v="1419" actId="20577"/>
        <pc:sldMkLst>
          <pc:docMk/>
          <pc:sldMk cId="1261651534" sldId="283"/>
        </pc:sldMkLst>
        <pc:spChg chg="mod">
          <ac:chgData name="Linda Johnson" userId="S::ljohnson@illinoisheartland.org::d38c96b4-9687-4f5f-8970-b6d0314baf2c" providerId="AD" clId="Web-{5217443A-61E1-F997-15B8-3553DDB15BD6}" dt="2026-01-30T20:09:20.622" v="1419" actId="20577"/>
          <ac:spMkLst>
            <pc:docMk/>
            <pc:sldMk cId="1261651534" sldId="283"/>
            <ac:spMk id="2" creationId="{4D1BB0F2-001B-ACFA-936D-6652BE5AF236}"/>
          </ac:spMkLst>
        </pc:spChg>
        <pc:spChg chg="add mod">
          <ac:chgData name="Linda Johnson" userId="S::ljohnson@illinoisheartland.org::d38c96b4-9687-4f5f-8970-b6d0314baf2c" providerId="AD" clId="Web-{5217443A-61E1-F997-15B8-3553DDB15BD6}" dt="2026-01-30T19:25:54.528" v="611" actId="1076"/>
          <ac:spMkLst>
            <pc:docMk/>
            <pc:sldMk cId="1261651534" sldId="283"/>
            <ac:spMk id="4" creationId="{8A8102EC-E6FC-89F6-C3C7-32612975E10D}"/>
          </ac:spMkLst>
        </pc:spChg>
        <pc:picChg chg="add mod">
          <ac:chgData name="Linda Johnson" userId="S::ljohnson@illinoisheartland.org::d38c96b4-9687-4f5f-8970-b6d0314baf2c" providerId="AD" clId="Web-{5217443A-61E1-F997-15B8-3553DDB15BD6}" dt="2026-01-30T19:22:29.030" v="456" actId="1076"/>
          <ac:picMkLst>
            <pc:docMk/>
            <pc:sldMk cId="1261651534" sldId="283"/>
            <ac:picMk id="3" creationId="{F7F786C5-7D7B-4B29-63D9-E0E92095AEAC}"/>
          </ac:picMkLst>
        </pc:picChg>
      </pc:sldChg>
      <pc:sldChg chg="addSp delSp modSp new mod modClrScheme chgLayout modNotes">
        <pc:chgData name="Linda Johnson" userId="S::ljohnson@illinoisheartland.org::d38c96b4-9687-4f5f-8970-b6d0314baf2c" providerId="AD" clId="Web-{5217443A-61E1-F997-15B8-3553DDB15BD6}" dt="2026-01-30T20:09:40.997" v="1440" actId="20577"/>
        <pc:sldMkLst>
          <pc:docMk/>
          <pc:sldMk cId="1098162602" sldId="284"/>
        </pc:sldMkLst>
        <pc:spChg chg="add mod">
          <ac:chgData name="Linda Johnson" userId="S::ljohnson@illinoisheartland.org::d38c96b4-9687-4f5f-8970-b6d0314baf2c" providerId="AD" clId="Web-{5217443A-61E1-F997-15B8-3553DDB15BD6}" dt="2026-01-30T19:31:13.839" v="722"/>
          <ac:spMkLst>
            <pc:docMk/>
            <pc:sldMk cId="1098162602" sldId="284"/>
            <ac:spMk id="7" creationId="{C750ADCF-BDFB-C59C-3967-7E522525744B}"/>
          </ac:spMkLst>
        </pc:spChg>
        <pc:spChg chg="add mod">
          <ac:chgData name="Linda Johnson" userId="S::ljohnson@illinoisheartland.org::d38c96b4-9687-4f5f-8970-b6d0314baf2c" providerId="AD" clId="Web-{5217443A-61E1-F997-15B8-3553DDB15BD6}" dt="2026-01-30T20:09:40.997" v="1440" actId="20577"/>
          <ac:spMkLst>
            <pc:docMk/>
            <pc:sldMk cId="1098162602" sldId="284"/>
            <ac:spMk id="8" creationId="{B3487B11-7D83-E300-939F-C947C15BB23C}"/>
          </ac:spMkLst>
        </pc:spChg>
        <pc:picChg chg="add mod">
          <ac:chgData name="Linda Johnson" userId="S::ljohnson@illinoisheartland.org::d38c96b4-9687-4f5f-8970-b6d0314baf2c" providerId="AD" clId="Web-{5217443A-61E1-F997-15B8-3553DDB15BD6}" dt="2026-01-30T19:37:02.806" v="957" actId="1076"/>
          <ac:picMkLst>
            <pc:docMk/>
            <pc:sldMk cId="1098162602" sldId="284"/>
            <ac:picMk id="9" creationId="{F3C48EE2-7CB2-8C60-B152-B4FFF24F9C96}"/>
          </ac:picMkLst>
        </pc:picChg>
      </pc:sldChg>
      <pc:sldChg chg="addSp delSp modSp new mod ord modClrScheme chgLayout">
        <pc:chgData name="Linda Johnson" userId="S::ljohnson@illinoisheartland.org::d38c96b4-9687-4f5f-8970-b6d0314baf2c" providerId="AD" clId="Web-{5217443A-61E1-F997-15B8-3553DDB15BD6}" dt="2026-01-30T19:51:43.037" v="1216"/>
        <pc:sldMkLst>
          <pc:docMk/>
          <pc:sldMk cId="2031224869" sldId="285"/>
        </pc:sldMkLst>
        <pc:spChg chg="add mod">
          <ac:chgData name="Linda Johnson" userId="S::ljohnson@illinoisheartland.org::d38c96b4-9687-4f5f-8970-b6d0314baf2c" providerId="AD" clId="Web-{5217443A-61E1-F997-15B8-3553DDB15BD6}" dt="2026-01-30T19:45:30.319" v="1201"/>
          <ac:spMkLst>
            <pc:docMk/>
            <pc:sldMk cId="2031224869" sldId="285"/>
            <ac:spMk id="8" creationId="{0600BC48-7C89-CCB3-E854-E9862B4FAF70}"/>
          </ac:spMkLst>
        </pc:spChg>
        <pc:picChg chg="add mod">
          <ac:chgData name="Linda Johnson" userId="S::ljohnson@illinoisheartland.org::d38c96b4-9687-4f5f-8970-b6d0314baf2c" providerId="AD" clId="Web-{5217443A-61E1-F997-15B8-3553DDB15BD6}" dt="2026-01-30T19:44:13.319" v="1160"/>
          <ac:picMkLst>
            <pc:docMk/>
            <pc:sldMk cId="2031224869" sldId="285"/>
            <ac:picMk id="3" creationId="{613B49EB-6393-E9A2-1E70-55A27E37CC8D}"/>
          </ac:picMkLst>
        </pc:picChg>
      </pc:sldChg>
      <pc:sldChg chg="addSp delSp modSp new mod modClrScheme chgLayout">
        <pc:chgData name="Linda Johnson" userId="S::ljohnson@illinoisheartland.org::d38c96b4-9687-4f5f-8970-b6d0314baf2c" providerId="AD" clId="Web-{5217443A-61E1-F997-15B8-3553DDB15BD6}" dt="2026-01-30T20:31:49.358" v="1537"/>
        <pc:sldMkLst>
          <pc:docMk/>
          <pc:sldMk cId="1133282609" sldId="286"/>
        </pc:sldMkLst>
        <pc:spChg chg="mod">
          <ac:chgData name="Linda Johnson" userId="S::ljohnson@illinoisheartland.org::d38c96b4-9687-4f5f-8970-b6d0314baf2c" providerId="AD" clId="Web-{5217443A-61E1-F997-15B8-3553DDB15BD6}" dt="2026-01-30T20:31:49.358" v="1537"/>
          <ac:spMkLst>
            <pc:docMk/>
            <pc:sldMk cId="1133282609" sldId="286"/>
            <ac:spMk id="2" creationId="{E1A0F91C-4444-EAA1-61BA-19210CAAAA0C}"/>
          </ac:spMkLst>
        </pc:spChg>
        <pc:picChg chg="add mod">
          <ac:chgData name="Linda Johnson" userId="S::ljohnson@illinoisheartland.org::d38c96b4-9687-4f5f-8970-b6d0314baf2c" providerId="AD" clId="Web-{5217443A-61E1-F997-15B8-3553DDB15BD6}" dt="2026-01-30T20:31:49.358" v="1537"/>
          <ac:picMkLst>
            <pc:docMk/>
            <pc:sldMk cId="1133282609" sldId="286"/>
            <ac:picMk id="4" creationId="{70B88338-7783-3727-A06E-C9DA8F88ADB5}"/>
          </ac:picMkLst>
        </pc:picChg>
      </pc:sldChg>
      <pc:sldChg chg="addSp delSp modSp new">
        <pc:chgData name="Linda Johnson" userId="S::ljohnson@illinoisheartland.org::d38c96b4-9687-4f5f-8970-b6d0314baf2c" providerId="AD" clId="Web-{5217443A-61E1-F997-15B8-3553DDB15BD6}" dt="2026-01-30T20:08:19.403" v="1387"/>
        <pc:sldMkLst>
          <pc:docMk/>
          <pc:sldMk cId="1572370279" sldId="287"/>
        </pc:sldMkLst>
        <pc:spChg chg="mod">
          <ac:chgData name="Linda Johnson" userId="S::ljohnson@illinoisheartland.org::d38c96b4-9687-4f5f-8970-b6d0314baf2c" providerId="AD" clId="Web-{5217443A-61E1-F997-15B8-3553DDB15BD6}" dt="2026-01-30T20:08:19.403" v="1387"/>
          <ac:spMkLst>
            <pc:docMk/>
            <pc:sldMk cId="1572370279" sldId="287"/>
            <ac:spMk id="2" creationId="{4E5A0EBD-9ADC-142A-90CF-6E6C1F7DCE2F}"/>
          </ac:spMkLst>
        </pc:spChg>
        <pc:picChg chg="add mod">
          <ac:chgData name="Linda Johnson" userId="S::ljohnson@illinoisheartland.org::d38c96b4-9687-4f5f-8970-b6d0314baf2c" providerId="AD" clId="Web-{5217443A-61E1-F997-15B8-3553DDB15BD6}" dt="2026-01-30T20:08:19.403" v="1387"/>
          <ac:picMkLst>
            <pc:docMk/>
            <pc:sldMk cId="1572370279" sldId="287"/>
            <ac:picMk id="4" creationId="{91D68390-21E1-C972-38E1-8758511EFCAD}"/>
          </ac:picMkLst>
        </pc:picChg>
      </pc:sldChg>
      <pc:sldChg chg="addSp delSp modSp new mod modClrScheme chgLayout modNotes">
        <pc:chgData name="Linda Johnson" userId="S::ljohnson@illinoisheartland.org::d38c96b4-9687-4f5f-8970-b6d0314baf2c" providerId="AD" clId="Web-{5217443A-61E1-F997-15B8-3553DDB15BD6}" dt="2026-01-30T20:31:33.499" v="1532"/>
        <pc:sldMkLst>
          <pc:docMk/>
          <pc:sldMk cId="2612061582" sldId="288"/>
        </pc:sldMkLst>
        <pc:spChg chg="add mod">
          <ac:chgData name="Linda Johnson" userId="S::ljohnson@illinoisheartland.org::d38c96b4-9687-4f5f-8970-b6d0314baf2c" providerId="AD" clId="Web-{5217443A-61E1-F997-15B8-3553DDB15BD6}" dt="2026-01-30T20:27:29.537" v="1478" actId="20577"/>
          <ac:spMkLst>
            <pc:docMk/>
            <pc:sldMk cId="2612061582" sldId="288"/>
            <ac:spMk id="8" creationId="{478C7628-0614-0591-7ECA-E6FE6D6F9C8D}"/>
          </ac:spMkLst>
        </pc:spChg>
      </pc:sldChg>
    </pc:docChg>
  </pc:docChgLst>
  <pc:docChgLst>
    <pc:chgData name="Linda Johnson" userId="S::ljohnson@illinoisheartland.org::d38c96b4-9687-4f5f-8970-b6d0314baf2c" providerId="AD" clId="Web-{7BFA335F-4A53-0DDA-4B5A-E9EC7C8C0DCD}"/>
    <pc:docChg chg="addSld modSld">
      <pc:chgData name="Linda Johnson" userId="S::ljohnson@illinoisheartland.org::d38c96b4-9687-4f5f-8970-b6d0314baf2c" providerId="AD" clId="Web-{7BFA335F-4A53-0DDA-4B5A-E9EC7C8C0DCD}" dt="2026-01-30T18:57:36.746" v="234"/>
      <pc:docMkLst>
        <pc:docMk/>
      </pc:docMkLst>
      <pc:sldChg chg="modSp modNotes">
        <pc:chgData name="Linda Johnson" userId="S::ljohnson@illinoisheartland.org::d38c96b4-9687-4f5f-8970-b6d0314baf2c" providerId="AD" clId="Web-{7BFA335F-4A53-0DDA-4B5A-E9EC7C8C0DCD}" dt="2026-01-30T18:55:09.605" v="199"/>
        <pc:sldMkLst>
          <pc:docMk/>
          <pc:sldMk cId="3499678396" sldId="270"/>
        </pc:sldMkLst>
        <pc:spChg chg="mod">
          <ac:chgData name="Linda Johnson" userId="S::ljohnson@illinoisheartland.org::d38c96b4-9687-4f5f-8970-b6d0314baf2c" providerId="AD" clId="Web-{7BFA335F-4A53-0DDA-4B5A-E9EC7C8C0DCD}" dt="2026-01-30T18:48:55.858" v="42" actId="20577"/>
          <ac:spMkLst>
            <pc:docMk/>
            <pc:sldMk cId="3499678396" sldId="270"/>
            <ac:spMk id="2" creationId="{5DC5AC8A-A96E-542D-D061-587B30C143D9}"/>
          </ac:spMkLst>
        </pc:spChg>
      </pc:sldChg>
      <pc:sldChg chg="addSp delSp modSp new mod modClrScheme chgLayout modNotes">
        <pc:chgData name="Linda Johnson" userId="S::ljohnson@illinoisheartland.org::d38c96b4-9687-4f5f-8970-b6d0314baf2c" providerId="AD" clId="Web-{7BFA335F-4A53-0DDA-4B5A-E9EC7C8C0DCD}" dt="2026-01-30T18:57:36.746" v="234"/>
        <pc:sldMkLst>
          <pc:docMk/>
          <pc:sldMk cId="1602015856" sldId="282"/>
        </pc:sldMkLst>
        <pc:spChg chg="mod">
          <ac:chgData name="Linda Johnson" userId="S::ljohnson@illinoisheartland.org::d38c96b4-9687-4f5f-8970-b6d0314baf2c" providerId="AD" clId="Web-{7BFA335F-4A53-0DDA-4B5A-E9EC7C8C0DCD}" dt="2026-01-30T18:53:22.871" v="91" actId="20577"/>
          <ac:spMkLst>
            <pc:docMk/>
            <pc:sldMk cId="1602015856" sldId="282"/>
            <ac:spMk id="2" creationId="{F139594D-6D8A-B74A-A1BD-2AFB95640FB1}"/>
          </ac:spMkLst>
        </pc:spChg>
        <pc:spChg chg="add mod">
          <ac:chgData name="Linda Johnson" userId="S::ljohnson@illinoisheartland.org::d38c96b4-9687-4f5f-8970-b6d0314baf2c" providerId="AD" clId="Web-{7BFA335F-4A53-0DDA-4B5A-E9EC7C8C0DCD}" dt="2026-01-30T18:56:34.902" v="227"/>
          <ac:spMkLst>
            <pc:docMk/>
            <pc:sldMk cId="1602015856" sldId="282"/>
            <ac:spMk id="4" creationId="{E3F0CE90-BBD1-99A7-4B59-160DECC79CCD}"/>
          </ac:spMkLst>
        </pc:spChg>
        <pc:spChg chg="add mod">
          <ac:chgData name="Linda Johnson" userId="S::ljohnson@illinoisheartland.org::d38c96b4-9687-4f5f-8970-b6d0314baf2c" providerId="AD" clId="Web-{7BFA335F-4A53-0DDA-4B5A-E9EC7C8C0DCD}" dt="2026-01-30T18:57:13.558" v="232" actId="1076"/>
          <ac:spMkLst>
            <pc:docMk/>
            <pc:sldMk cId="1602015856" sldId="282"/>
            <ac:spMk id="5" creationId="{2F9871C0-121B-F910-CFFD-0043C43EA2D8}"/>
          </ac:spMkLst>
        </pc:spChg>
        <pc:picChg chg="add mod">
          <ac:chgData name="Linda Johnson" userId="S::ljohnson@illinoisheartland.org::d38c96b4-9687-4f5f-8970-b6d0314baf2c" providerId="AD" clId="Web-{7BFA335F-4A53-0DDA-4B5A-E9EC7C8C0DCD}" dt="2026-01-30T18:52:35.668" v="90"/>
          <ac:picMkLst>
            <pc:docMk/>
            <pc:sldMk cId="1602015856" sldId="282"/>
            <ac:picMk id="3" creationId="{9CE009E1-F9D7-66E7-091D-2630920CD999}"/>
          </ac:picMkLst>
        </pc:picChg>
      </pc:sldChg>
    </pc:docChg>
  </pc:docChgLst>
  <pc:docChgLst>
    <pc:chgData name="Linda Johnson" userId="S::ljohnson@illinoisheartland.org::d38c96b4-9687-4f5f-8970-b6d0314baf2c" providerId="AD" clId="Web-{1AEE397C-4C61-9C5E-891A-8B4401818E9F}"/>
    <pc:docChg chg="addSld modSld sldOrd">
      <pc:chgData name="Linda Johnson" userId="S::ljohnson@illinoisheartland.org::d38c96b4-9687-4f5f-8970-b6d0314baf2c" providerId="AD" clId="Web-{1AEE397C-4C61-9C5E-891A-8B4401818E9F}" dt="2026-01-30T18:38:11.054" v="129"/>
      <pc:docMkLst>
        <pc:docMk/>
      </pc:docMkLst>
      <pc:sldChg chg="addSp delSp modSp">
        <pc:chgData name="Linda Johnson" userId="S::ljohnson@illinoisheartland.org::d38c96b4-9687-4f5f-8970-b6d0314baf2c" providerId="AD" clId="Web-{1AEE397C-4C61-9C5E-891A-8B4401818E9F}" dt="2026-01-30T16:14:33.423" v="3" actId="1076"/>
        <pc:sldMkLst>
          <pc:docMk/>
          <pc:sldMk cId="2095083305" sldId="268"/>
        </pc:sldMkLst>
        <pc:picChg chg="add mod ord">
          <ac:chgData name="Linda Johnson" userId="S::ljohnson@illinoisheartland.org::d38c96b4-9687-4f5f-8970-b6d0314baf2c" providerId="AD" clId="Web-{1AEE397C-4C61-9C5E-891A-8B4401818E9F}" dt="2026-01-30T16:14:33.423" v="3" actId="1076"/>
          <ac:picMkLst>
            <pc:docMk/>
            <pc:sldMk cId="2095083305" sldId="268"/>
            <ac:picMk id="5" creationId="{4E3FA513-CEAF-022C-0611-9820FE6D12E1}"/>
          </ac:picMkLst>
        </pc:picChg>
      </pc:sldChg>
      <pc:sldChg chg="addSp delSp modSp">
        <pc:chgData name="Linda Johnson" userId="S::ljohnson@illinoisheartland.org::d38c96b4-9687-4f5f-8970-b6d0314baf2c" providerId="AD" clId="Web-{1AEE397C-4C61-9C5E-891A-8B4401818E9F}" dt="2026-01-30T17:36:29.567" v="95" actId="1076"/>
        <pc:sldMkLst>
          <pc:docMk/>
          <pc:sldMk cId="255024995" sldId="269"/>
        </pc:sldMkLst>
        <pc:spChg chg="add mod">
          <ac:chgData name="Linda Johnson" userId="S::ljohnson@illinoisheartland.org::d38c96b4-9687-4f5f-8970-b6d0314baf2c" providerId="AD" clId="Web-{1AEE397C-4C61-9C5E-891A-8B4401818E9F}" dt="2026-01-30T17:36:29.567" v="95" actId="1076"/>
          <ac:spMkLst>
            <pc:docMk/>
            <pc:sldMk cId="255024995" sldId="269"/>
            <ac:spMk id="4" creationId="{C64F2154-B659-9697-5E1F-6C00ED27C87F}"/>
          </ac:spMkLst>
        </pc:spChg>
        <pc:picChg chg="add mod">
          <ac:chgData name="Linda Johnson" userId="S::ljohnson@illinoisheartland.org::d38c96b4-9687-4f5f-8970-b6d0314baf2c" providerId="AD" clId="Web-{1AEE397C-4C61-9C5E-891A-8B4401818E9F}" dt="2026-01-30T17:35:58.380" v="88" actId="1076"/>
          <ac:picMkLst>
            <pc:docMk/>
            <pc:sldMk cId="255024995" sldId="269"/>
            <ac:picMk id="3" creationId="{60145DD0-54B6-0941-D8F2-A59EC5401FC5}"/>
          </ac:picMkLst>
        </pc:picChg>
      </pc:sldChg>
      <pc:sldChg chg="addSp delSp modSp new">
        <pc:chgData name="Linda Johnson" userId="S::ljohnson@illinoisheartland.org::d38c96b4-9687-4f5f-8970-b6d0314baf2c" providerId="AD" clId="Web-{1AEE397C-4C61-9C5E-891A-8B4401818E9F}" dt="2026-01-30T16:19:22.185" v="31" actId="1076"/>
        <pc:sldMkLst>
          <pc:docMk/>
          <pc:sldMk cId="3499678396" sldId="270"/>
        </pc:sldMkLst>
        <pc:spChg chg="mod">
          <ac:chgData name="Linda Johnson" userId="S::ljohnson@illinoisheartland.org::d38c96b4-9687-4f5f-8970-b6d0314baf2c" providerId="AD" clId="Web-{1AEE397C-4C61-9C5E-891A-8B4401818E9F}" dt="2026-01-30T16:18:42.686" v="24" actId="20577"/>
          <ac:spMkLst>
            <pc:docMk/>
            <pc:sldMk cId="3499678396" sldId="270"/>
            <ac:spMk id="2" creationId="{5DC5AC8A-A96E-542D-D061-587B30C143D9}"/>
          </ac:spMkLst>
        </pc:spChg>
        <pc:picChg chg="add mod">
          <ac:chgData name="Linda Johnson" userId="S::ljohnson@illinoisheartland.org::d38c96b4-9687-4f5f-8970-b6d0314baf2c" providerId="AD" clId="Web-{1AEE397C-4C61-9C5E-891A-8B4401818E9F}" dt="2026-01-30T16:19:22.185" v="31" actId="1076"/>
          <ac:picMkLst>
            <pc:docMk/>
            <pc:sldMk cId="3499678396" sldId="270"/>
            <ac:picMk id="5" creationId="{C6FFF16D-50FB-65A6-5EF2-87EFFBED3660}"/>
          </ac:picMkLst>
        </pc:picChg>
      </pc:sldChg>
      <pc:sldChg chg="addSp delSp modSp new ord">
        <pc:chgData name="Linda Johnson" userId="S::ljohnson@illinoisheartland.org::d38c96b4-9687-4f5f-8970-b6d0314baf2c" providerId="AD" clId="Web-{1AEE397C-4C61-9C5E-891A-8B4401818E9F}" dt="2026-01-30T18:38:11.054" v="129"/>
        <pc:sldMkLst>
          <pc:docMk/>
          <pc:sldMk cId="3233294907" sldId="272"/>
        </pc:sldMkLst>
        <pc:spChg chg="mod">
          <ac:chgData name="Linda Johnson" userId="S::ljohnson@illinoisheartland.org::d38c96b4-9687-4f5f-8970-b6d0314baf2c" providerId="AD" clId="Web-{1AEE397C-4C61-9C5E-891A-8B4401818E9F}" dt="2026-01-30T16:27:32.933" v="72" actId="20577"/>
          <ac:spMkLst>
            <pc:docMk/>
            <pc:sldMk cId="3233294907" sldId="272"/>
            <ac:spMk id="2" creationId="{E406D496-7C8D-46A5-1411-C8AC1E9FC1D5}"/>
          </ac:spMkLst>
        </pc:spChg>
        <pc:spChg chg="add mod">
          <ac:chgData name="Linda Johnson" userId="S::ljohnson@illinoisheartland.org::d38c96b4-9687-4f5f-8970-b6d0314baf2c" providerId="AD" clId="Web-{1AEE397C-4C61-9C5E-891A-8B4401818E9F}" dt="2026-01-30T17:58:49.413" v="128" actId="1076"/>
          <ac:spMkLst>
            <pc:docMk/>
            <pc:sldMk cId="3233294907" sldId="272"/>
            <ac:spMk id="4" creationId="{EC38BD61-00F2-1FDC-FF4B-E3B8C88A613C}"/>
          </ac:spMkLst>
        </pc:spChg>
        <pc:picChg chg="add mod modCrop">
          <ac:chgData name="Linda Johnson" userId="S::ljohnson@illinoisheartland.org::d38c96b4-9687-4f5f-8970-b6d0314baf2c" providerId="AD" clId="Web-{1AEE397C-4C61-9C5E-891A-8B4401818E9F}" dt="2026-01-30T17:58:45.257" v="127" actId="1076"/>
          <ac:picMkLst>
            <pc:docMk/>
            <pc:sldMk cId="3233294907" sldId="272"/>
            <ac:picMk id="3" creationId="{C374EADA-02C8-5229-1694-7139160280C9}"/>
          </ac:picMkLst>
        </pc:picChg>
      </pc:sldChg>
      <pc:sldChg chg="addSp delSp modSp new">
        <pc:chgData name="Linda Johnson" userId="S::ljohnson@illinoisheartland.org::d38c96b4-9687-4f5f-8970-b6d0314baf2c" providerId="AD" clId="Web-{1AEE397C-4C61-9C5E-891A-8B4401818E9F}" dt="2026-01-30T17:37:47.411" v="102" actId="1076"/>
        <pc:sldMkLst>
          <pc:docMk/>
          <pc:sldMk cId="2604512501" sldId="280"/>
        </pc:sldMkLst>
        <pc:spChg chg="mod">
          <ac:chgData name="Linda Johnson" userId="S::ljohnson@illinoisheartland.org::d38c96b4-9687-4f5f-8970-b6d0314baf2c" providerId="AD" clId="Web-{1AEE397C-4C61-9C5E-891A-8B4401818E9F}" dt="2026-01-30T17:37:01.974" v="99" actId="20577"/>
          <ac:spMkLst>
            <pc:docMk/>
            <pc:sldMk cId="2604512501" sldId="280"/>
            <ac:spMk id="2" creationId="{D9C05FE5-00C3-7249-2263-117C5428A166}"/>
          </ac:spMkLst>
        </pc:spChg>
        <pc:picChg chg="add mod">
          <ac:chgData name="Linda Johnson" userId="S::ljohnson@illinoisheartland.org::d38c96b4-9687-4f5f-8970-b6d0314baf2c" providerId="AD" clId="Web-{1AEE397C-4C61-9C5E-891A-8B4401818E9F}" dt="2026-01-30T17:37:47.411" v="102" actId="1076"/>
          <ac:picMkLst>
            <pc:docMk/>
            <pc:sldMk cId="2604512501" sldId="280"/>
            <ac:picMk id="5" creationId="{8563E5B1-83C4-A0C9-033B-954F5C3E7588}"/>
          </ac:picMkLst>
        </pc:picChg>
      </pc:sldChg>
      <pc:sldChg chg="addSp delSp modSp new">
        <pc:chgData name="Linda Johnson" userId="S::ljohnson@illinoisheartland.org::d38c96b4-9687-4f5f-8970-b6d0314baf2c" providerId="AD" clId="Web-{1AEE397C-4C61-9C5E-891A-8B4401818E9F}" dt="2026-01-30T17:39:22.974" v="108" actId="20577"/>
        <pc:sldMkLst>
          <pc:docMk/>
          <pc:sldMk cId="3634728746" sldId="281"/>
        </pc:sldMkLst>
        <pc:spChg chg="mod">
          <ac:chgData name="Linda Johnson" userId="S::ljohnson@illinoisheartland.org::d38c96b4-9687-4f5f-8970-b6d0314baf2c" providerId="AD" clId="Web-{1AEE397C-4C61-9C5E-891A-8B4401818E9F}" dt="2026-01-30T17:39:22.974" v="108" actId="20577"/>
          <ac:spMkLst>
            <pc:docMk/>
            <pc:sldMk cId="3634728746" sldId="281"/>
            <ac:spMk id="2" creationId="{45376D96-A644-C1A9-3E6F-5455D8A87186}"/>
          </ac:spMkLst>
        </pc:spChg>
        <pc:picChg chg="add mod">
          <ac:chgData name="Linda Johnson" userId="S::ljohnson@illinoisheartland.org::d38c96b4-9687-4f5f-8970-b6d0314baf2c" providerId="AD" clId="Web-{1AEE397C-4C61-9C5E-891A-8B4401818E9F}" dt="2026-01-30T17:39:13.364" v="107" actId="1076"/>
          <ac:picMkLst>
            <pc:docMk/>
            <pc:sldMk cId="3634728746" sldId="281"/>
            <ac:picMk id="4" creationId="{C75D81EA-67B8-45CC-7A07-85C0FCAA2E30}"/>
          </ac:picMkLst>
        </pc:picChg>
      </pc:sldChg>
    </pc:docChg>
  </pc:docChgLst>
  <pc:docChgLst>
    <pc:chgData name="Pamela Thomas" userId="S::pthomas@illinoisheartland.org::ad4cf190-5f75-4294-8e54-f230bc34824e" providerId="AD" clId="Web-{D2D74598-516E-F58C-45D5-6F6E2551D421}"/>
    <pc:docChg chg="modSld">
      <pc:chgData name="Pamela Thomas" userId="S::pthomas@illinoisheartland.org::ad4cf190-5f75-4294-8e54-f230bc34824e" providerId="AD" clId="Web-{D2D74598-516E-F58C-45D5-6F6E2551D421}" dt="2026-02-09T21:21:55.070" v="8" actId="20577"/>
      <pc:docMkLst>
        <pc:docMk/>
      </pc:docMkLst>
      <pc:sldChg chg="modSp">
        <pc:chgData name="Pamela Thomas" userId="S::pthomas@illinoisheartland.org::ad4cf190-5f75-4294-8e54-f230bc34824e" providerId="AD" clId="Web-{D2D74598-516E-F58C-45D5-6F6E2551D421}" dt="2026-02-09T21:21:55.070" v="8" actId="20577"/>
        <pc:sldMkLst>
          <pc:docMk/>
          <pc:sldMk cId="1986380457" sldId="310"/>
        </pc:sldMkLst>
        <pc:spChg chg="mod">
          <ac:chgData name="Pamela Thomas" userId="S::pthomas@illinoisheartland.org::ad4cf190-5f75-4294-8e54-f230bc34824e" providerId="AD" clId="Web-{D2D74598-516E-F58C-45D5-6F6E2551D421}" dt="2026-02-09T21:21:55.070" v="8" actId="20577"/>
          <ac:spMkLst>
            <pc:docMk/>
            <pc:sldMk cId="1986380457" sldId="310"/>
            <ac:spMk id="3" creationId="{E44EE839-876E-645E-3CD2-61C4318EB668}"/>
          </ac:spMkLst>
        </pc:spChg>
      </pc:sldChg>
    </pc:docChg>
  </pc:docChgLst>
  <pc:docChgLst>
    <pc:chgData name="Linda Johnson" userId="S::ljohnson@illinoisheartland.org::d38c96b4-9687-4f5f-8970-b6d0314baf2c" providerId="AD" clId="Web-{EA331373-5CF3-81BB-0A76-4A8974CF4B13}"/>
    <pc:docChg chg="modSld">
      <pc:chgData name="Linda Johnson" userId="S::ljohnson@illinoisheartland.org::d38c96b4-9687-4f5f-8970-b6d0314baf2c" providerId="AD" clId="Web-{EA331373-5CF3-81BB-0A76-4A8974CF4B13}" dt="2026-02-09T21:37:13.226" v="1213"/>
      <pc:docMkLst>
        <pc:docMk/>
      </pc:docMkLst>
      <pc:sldChg chg="modNotes">
        <pc:chgData name="Linda Johnson" userId="S::ljohnson@illinoisheartland.org::d38c96b4-9687-4f5f-8970-b6d0314baf2c" providerId="AD" clId="Web-{EA331373-5CF3-81BB-0A76-4A8974CF4B13}" dt="2026-02-09T18:59:53.570" v="62"/>
        <pc:sldMkLst>
          <pc:docMk/>
          <pc:sldMk cId="2095083305" sldId="268"/>
        </pc:sldMkLst>
      </pc:sldChg>
      <pc:sldChg chg="modSp modNotes">
        <pc:chgData name="Linda Johnson" userId="S::ljohnson@illinoisheartland.org::d38c96b4-9687-4f5f-8970-b6d0314baf2c" providerId="AD" clId="Web-{EA331373-5CF3-81BB-0A76-4A8974CF4B13}" dt="2026-02-09T19:02:36.294" v="178"/>
        <pc:sldMkLst>
          <pc:docMk/>
          <pc:sldMk cId="255024995" sldId="269"/>
        </pc:sldMkLst>
        <pc:spChg chg="mod">
          <ac:chgData name="Linda Johnson" userId="S::ljohnson@illinoisheartland.org::d38c96b4-9687-4f5f-8970-b6d0314baf2c" providerId="AD" clId="Web-{EA331373-5CF3-81BB-0A76-4A8974CF4B13}" dt="2026-02-09T19:00:42.119" v="74" actId="1076"/>
          <ac:spMkLst>
            <pc:docMk/>
            <pc:sldMk cId="255024995" sldId="269"/>
            <ac:spMk id="4" creationId="{C64F2154-B659-9697-5E1F-6C00ED27C87F}"/>
          </ac:spMkLst>
        </pc:spChg>
      </pc:sldChg>
      <pc:sldChg chg="modNotes">
        <pc:chgData name="Linda Johnson" userId="S::ljohnson@illinoisheartland.org::d38c96b4-9687-4f5f-8970-b6d0314baf2c" providerId="AD" clId="Web-{EA331373-5CF3-81BB-0A76-4A8974CF4B13}" dt="2026-02-09T19:13:25.569" v="417"/>
        <pc:sldMkLst>
          <pc:docMk/>
          <pc:sldMk cId="3499678396" sldId="270"/>
        </pc:sldMkLst>
      </pc:sldChg>
      <pc:sldChg chg="modNotes">
        <pc:chgData name="Linda Johnson" userId="S::ljohnson@illinoisheartland.org::d38c96b4-9687-4f5f-8970-b6d0314baf2c" providerId="AD" clId="Web-{EA331373-5CF3-81BB-0A76-4A8974CF4B13}" dt="2026-02-09T21:21:17.943" v="1094"/>
        <pc:sldMkLst>
          <pc:docMk/>
          <pc:sldMk cId="2515833018" sldId="271"/>
        </pc:sldMkLst>
      </pc:sldChg>
      <pc:sldChg chg="modSp modNotes">
        <pc:chgData name="Linda Johnson" userId="S::ljohnson@illinoisheartland.org::d38c96b4-9687-4f5f-8970-b6d0314baf2c" providerId="AD" clId="Web-{EA331373-5CF3-81BB-0A76-4A8974CF4B13}" dt="2026-02-09T19:08:43.064" v="347"/>
        <pc:sldMkLst>
          <pc:docMk/>
          <pc:sldMk cId="3233294907" sldId="272"/>
        </pc:sldMkLst>
        <pc:spChg chg="mod">
          <ac:chgData name="Linda Johnson" userId="S::ljohnson@illinoisheartland.org::d38c96b4-9687-4f5f-8970-b6d0314baf2c" providerId="AD" clId="Web-{EA331373-5CF3-81BB-0A76-4A8974CF4B13}" dt="2026-02-09T19:06:57.111" v="272" actId="1076"/>
          <ac:spMkLst>
            <pc:docMk/>
            <pc:sldMk cId="3233294907" sldId="272"/>
            <ac:spMk id="4" creationId="{EC38BD61-00F2-1FDC-FF4B-E3B8C88A613C}"/>
          </ac:spMkLst>
        </pc:spChg>
      </pc:sldChg>
      <pc:sldChg chg="modNotes">
        <pc:chgData name="Linda Johnson" userId="S::ljohnson@illinoisheartland.org::d38c96b4-9687-4f5f-8970-b6d0314baf2c" providerId="AD" clId="Web-{EA331373-5CF3-81BB-0A76-4A8974CF4B13}" dt="2026-02-09T21:37:13.226" v="1213"/>
        <pc:sldMkLst>
          <pc:docMk/>
          <pc:sldMk cId="1448618073" sldId="274"/>
        </pc:sldMkLst>
      </pc:sldChg>
      <pc:sldChg chg="modNotes">
        <pc:chgData name="Linda Johnson" userId="S::ljohnson@illinoisheartland.org::d38c96b4-9687-4f5f-8970-b6d0314baf2c" providerId="AD" clId="Web-{EA331373-5CF3-81BB-0A76-4A8974CF4B13}" dt="2026-02-09T21:19:01.873" v="999"/>
        <pc:sldMkLst>
          <pc:docMk/>
          <pc:sldMk cId="2893681754" sldId="275"/>
        </pc:sldMkLst>
      </pc:sldChg>
      <pc:sldChg chg="modNotes">
        <pc:chgData name="Linda Johnson" userId="S::ljohnson@illinoisheartland.org::d38c96b4-9687-4f5f-8970-b6d0314baf2c" providerId="AD" clId="Web-{EA331373-5CF3-81BB-0A76-4A8974CF4B13}" dt="2026-02-09T19:03:45.834" v="244"/>
        <pc:sldMkLst>
          <pc:docMk/>
          <pc:sldMk cId="2604512501" sldId="280"/>
        </pc:sldMkLst>
      </pc:sldChg>
      <pc:sldChg chg="modNotes">
        <pc:chgData name="Linda Johnson" userId="S::ljohnson@illinoisheartland.org::d38c96b4-9687-4f5f-8970-b6d0314baf2c" providerId="AD" clId="Web-{EA331373-5CF3-81BB-0A76-4A8974CF4B13}" dt="2026-02-09T19:04:40.951" v="245"/>
        <pc:sldMkLst>
          <pc:docMk/>
          <pc:sldMk cId="3634728746" sldId="281"/>
        </pc:sldMkLst>
      </pc:sldChg>
      <pc:sldChg chg="modNotes">
        <pc:chgData name="Linda Johnson" userId="S::ljohnson@illinoisheartland.org::d38c96b4-9687-4f5f-8970-b6d0314baf2c" providerId="AD" clId="Web-{EA331373-5CF3-81BB-0A76-4A8974CF4B13}" dt="2026-02-09T20:49:03.624" v="541"/>
        <pc:sldMkLst>
          <pc:docMk/>
          <pc:sldMk cId="1261651534" sldId="283"/>
        </pc:sldMkLst>
      </pc:sldChg>
      <pc:sldChg chg="modNotes">
        <pc:chgData name="Linda Johnson" userId="S::ljohnson@illinoisheartland.org::d38c96b4-9687-4f5f-8970-b6d0314baf2c" providerId="AD" clId="Web-{EA331373-5CF3-81BB-0A76-4A8974CF4B13}" dt="2026-02-09T19:11:20.939" v="351"/>
        <pc:sldMkLst>
          <pc:docMk/>
          <pc:sldMk cId="1098162602" sldId="284"/>
        </pc:sldMkLst>
      </pc:sldChg>
      <pc:sldChg chg="modNotes">
        <pc:chgData name="Linda Johnson" userId="S::ljohnson@illinoisheartland.org::d38c96b4-9687-4f5f-8970-b6d0314baf2c" providerId="AD" clId="Web-{EA331373-5CF3-81BB-0A76-4A8974CF4B13}" dt="2026-02-09T19:06:30.220" v="269"/>
        <pc:sldMkLst>
          <pc:docMk/>
          <pc:sldMk cId="1572370279" sldId="287"/>
        </pc:sldMkLst>
      </pc:sldChg>
      <pc:sldChg chg="modSp">
        <pc:chgData name="Linda Johnson" userId="S::ljohnson@illinoisheartland.org::d38c96b4-9687-4f5f-8970-b6d0314baf2c" providerId="AD" clId="Web-{EA331373-5CF3-81BB-0A76-4A8974CF4B13}" dt="2026-02-09T20:47:02.442" v="539" actId="20577"/>
        <pc:sldMkLst>
          <pc:docMk/>
          <pc:sldMk cId="2812821659" sldId="289"/>
        </pc:sldMkLst>
        <pc:spChg chg="mod">
          <ac:chgData name="Linda Johnson" userId="S::ljohnson@illinoisheartland.org::d38c96b4-9687-4f5f-8970-b6d0314baf2c" providerId="AD" clId="Web-{EA331373-5CF3-81BB-0A76-4A8974CF4B13}" dt="2026-02-09T20:47:02.442" v="539" actId="20577"/>
          <ac:spMkLst>
            <pc:docMk/>
            <pc:sldMk cId="2812821659" sldId="289"/>
            <ac:spMk id="2" creationId="{B4DC1530-5BD4-DEC7-7FF4-0837D4C78593}"/>
          </ac:spMkLst>
        </pc:spChg>
        <pc:spChg chg="mod">
          <ac:chgData name="Linda Johnson" userId="S::ljohnson@illinoisheartland.org::d38c96b4-9687-4f5f-8970-b6d0314baf2c" providerId="AD" clId="Web-{EA331373-5CF3-81BB-0A76-4A8974CF4B13}" dt="2026-02-09T19:36:38.615" v="532" actId="20577"/>
          <ac:spMkLst>
            <pc:docMk/>
            <pc:sldMk cId="2812821659" sldId="289"/>
            <ac:spMk id="3" creationId="{CF821CC0-9C0D-831B-BD79-AB81DD7BBA94}"/>
          </ac:spMkLst>
        </pc:spChg>
      </pc:sldChg>
    </pc:docChg>
  </pc:docChgLst>
  <pc:docChgLst>
    <pc:chgData name="Jennifer Baugh" userId="32b9cf7f-1562-4209-9945-e9173e9768fc" providerId="ADAL" clId="{F00AE76C-EA7E-4E80-9F4B-8269D29CDE65}"/>
    <pc:docChg chg="undo custSel addSld delSld modSld sldOrd">
      <pc:chgData name="Jennifer Baugh" userId="32b9cf7f-1562-4209-9945-e9173e9768fc" providerId="ADAL" clId="{F00AE76C-EA7E-4E80-9F4B-8269D29CDE65}" dt="2026-02-10T15:56:02.729" v="17517" actId="1076"/>
      <pc:docMkLst>
        <pc:docMk/>
      </pc:docMkLst>
      <pc:sldChg chg="modSp mod modNotesTx">
        <pc:chgData name="Jennifer Baugh" userId="32b9cf7f-1562-4209-9945-e9173e9768fc" providerId="ADAL" clId="{F00AE76C-EA7E-4E80-9F4B-8269D29CDE65}" dt="2026-02-10T02:58:49.712" v="16284" actId="20577"/>
        <pc:sldMkLst>
          <pc:docMk/>
          <pc:sldMk cId="2553914075" sldId="256"/>
        </pc:sldMkLst>
        <pc:spChg chg="mod">
          <ac:chgData name="Jennifer Baugh" userId="32b9cf7f-1562-4209-9945-e9173e9768fc" providerId="ADAL" clId="{F00AE76C-EA7E-4E80-9F4B-8269D29CDE65}" dt="2026-01-30T15:46:25.773" v="529" actId="20577"/>
          <ac:spMkLst>
            <pc:docMk/>
            <pc:sldMk cId="2553914075" sldId="256"/>
            <ac:spMk id="2" creationId="{4C57E8B2-6E9B-48DA-C5D0-22A35450D044}"/>
          </ac:spMkLst>
        </pc:spChg>
        <pc:spChg chg="mod">
          <ac:chgData name="Jennifer Baugh" userId="32b9cf7f-1562-4209-9945-e9173e9768fc" providerId="ADAL" clId="{F00AE76C-EA7E-4E80-9F4B-8269D29CDE65}" dt="2026-01-30T15:46:37.462" v="592" actId="20577"/>
          <ac:spMkLst>
            <pc:docMk/>
            <pc:sldMk cId="2553914075" sldId="256"/>
            <ac:spMk id="3" creationId="{504E32FB-F2E8-8586-0ACD-93212A81554B}"/>
          </ac:spMkLst>
        </pc:spChg>
      </pc:sldChg>
      <pc:sldChg chg="delSp modSp mod ord">
        <pc:chgData name="Jennifer Baugh" userId="32b9cf7f-1562-4209-9945-e9173e9768fc" providerId="ADAL" clId="{F00AE76C-EA7E-4E80-9F4B-8269D29CDE65}" dt="2026-02-09T02:06:18.467" v="7316" actId="20577"/>
        <pc:sldMkLst>
          <pc:docMk/>
          <pc:sldMk cId="4182367578" sldId="257"/>
        </pc:sldMkLst>
        <pc:spChg chg="mod">
          <ac:chgData name="Jennifer Baugh" userId="32b9cf7f-1562-4209-9945-e9173e9768fc" providerId="ADAL" clId="{F00AE76C-EA7E-4E80-9F4B-8269D29CDE65}" dt="2026-01-30T15:37:53.406" v="5" actId="20577"/>
          <ac:spMkLst>
            <pc:docMk/>
            <pc:sldMk cId="4182367578" sldId="257"/>
            <ac:spMk id="2" creationId="{C021CE81-4C1A-33F5-04F2-DA1427B86B0B}"/>
          </ac:spMkLst>
        </pc:spChg>
        <pc:spChg chg="mod">
          <ac:chgData name="Jennifer Baugh" userId="32b9cf7f-1562-4209-9945-e9173e9768fc" providerId="ADAL" clId="{F00AE76C-EA7E-4E80-9F4B-8269D29CDE65}" dt="2026-02-09T02:06:18.467" v="7316" actId="20577"/>
          <ac:spMkLst>
            <pc:docMk/>
            <pc:sldMk cId="4182367578" sldId="257"/>
            <ac:spMk id="3" creationId="{0149EB38-6A53-C950-C8BA-53D7443F0D99}"/>
          </ac:spMkLst>
        </pc:spChg>
      </pc:sldChg>
      <pc:sldChg chg="modSp add mod modNotesTx">
        <pc:chgData name="Jennifer Baugh" userId="32b9cf7f-1562-4209-9945-e9173e9768fc" providerId="ADAL" clId="{F00AE76C-EA7E-4E80-9F4B-8269D29CDE65}" dt="2026-02-09T19:41:34.944" v="8034" actId="20577"/>
        <pc:sldMkLst>
          <pc:docMk/>
          <pc:sldMk cId="591204706" sldId="258"/>
        </pc:sldMkLst>
        <pc:spChg chg="mod">
          <ac:chgData name="Jennifer Baugh" userId="32b9cf7f-1562-4209-9945-e9173e9768fc" providerId="ADAL" clId="{F00AE76C-EA7E-4E80-9F4B-8269D29CDE65}" dt="2026-01-30T15:47:51.413" v="786" actId="20577"/>
          <ac:spMkLst>
            <pc:docMk/>
            <pc:sldMk cId="591204706" sldId="258"/>
            <ac:spMk id="2" creationId="{3A559BDF-37FA-CB9C-557D-08CFE1CFB171}"/>
          </ac:spMkLst>
        </pc:spChg>
        <pc:spChg chg="mod">
          <ac:chgData name="Jennifer Baugh" userId="32b9cf7f-1562-4209-9945-e9173e9768fc" providerId="ADAL" clId="{F00AE76C-EA7E-4E80-9F4B-8269D29CDE65}" dt="2026-02-09T19:32:06.978" v="7949" actId="20577"/>
          <ac:spMkLst>
            <pc:docMk/>
            <pc:sldMk cId="591204706" sldId="258"/>
            <ac:spMk id="3" creationId="{B84738F8-0EC4-5CF0-26F9-8C94760286A9}"/>
          </ac:spMkLst>
        </pc:spChg>
      </pc:sldChg>
      <pc:sldChg chg="modSp add mod modNotesTx">
        <pc:chgData name="Jennifer Baugh" userId="32b9cf7f-1562-4209-9945-e9173e9768fc" providerId="ADAL" clId="{F00AE76C-EA7E-4E80-9F4B-8269D29CDE65}" dt="2026-02-09T19:40:15.971" v="8010" actId="20577"/>
        <pc:sldMkLst>
          <pc:docMk/>
          <pc:sldMk cId="3779699596" sldId="259"/>
        </pc:sldMkLst>
        <pc:spChg chg="mod">
          <ac:chgData name="Jennifer Baugh" userId="32b9cf7f-1562-4209-9945-e9173e9768fc" providerId="ADAL" clId="{F00AE76C-EA7E-4E80-9F4B-8269D29CDE65}" dt="2026-01-30T15:47:38.054" v="773" actId="20577"/>
          <ac:spMkLst>
            <pc:docMk/>
            <pc:sldMk cId="3779699596" sldId="259"/>
            <ac:spMk id="2" creationId="{0B46A85D-9233-5E76-475B-3CFE665A8084}"/>
          </ac:spMkLst>
        </pc:spChg>
        <pc:spChg chg="mod">
          <ac:chgData name="Jennifer Baugh" userId="32b9cf7f-1562-4209-9945-e9173e9768fc" providerId="ADAL" clId="{F00AE76C-EA7E-4E80-9F4B-8269D29CDE65}" dt="2026-02-09T19:40:15.971" v="8010" actId="20577"/>
          <ac:spMkLst>
            <pc:docMk/>
            <pc:sldMk cId="3779699596" sldId="259"/>
            <ac:spMk id="3" creationId="{EBABBC11-B351-7855-BA19-EF27D56956C6}"/>
          </ac:spMkLst>
        </pc:spChg>
      </pc:sldChg>
      <pc:sldChg chg="modSp add mod modNotesTx">
        <pc:chgData name="Jennifer Baugh" userId="32b9cf7f-1562-4209-9945-e9173e9768fc" providerId="ADAL" clId="{F00AE76C-EA7E-4E80-9F4B-8269D29CDE65}" dt="2026-02-10T02:59:17.706" v="16338" actId="6549"/>
        <pc:sldMkLst>
          <pc:docMk/>
          <pc:sldMk cId="3056036627" sldId="260"/>
        </pc:sldMkLst>
        <pc:spChg chg="mod">
          <ac:chgData name="Jennifer Baugh" userId="32b9cf7f-1562-4209-9945-e9173e9768fc" providerId="ADAL" clId="{F00AE76C-EA7E-4E80-9F4B-8269D29CDE65}" dt="2026-01-30T15:47:22.246" v="713" actId="20577"/>
          <ac:spMkLst>
            <pc:docMk/>
            <pc:sldMk cId="3056036627" sldId="260"/>
            <ac:spMk id="2" creationId="{475E9483-3C7A-F2FF-2E53-A5C38C3EC600}"/>
          </ac:spMkLst>
        </pc:spChg>
        <pc:spChg chg="mod">
          <ac:chgData name="Jennifer Baugh" userId="32b9cf7f-1562-4209-9945-e9173e9768fc" providerId="ADAL" clId="{F00AE76C-EA7E-4E80-9F4B-8269D29CDE65}" dt="2026-02-09T22:38:57.213" v="8380" actId="20577"/>
          <ac:spMkLst>
            <pc:docMk/>
            <pc:sldMk cId="3056036627" sldId="260"/>
            <ac:spMk id="3" creationId="{B656EA46-F523-CC2F-E09E-92E1B81FB287}"/>
          </ac:spMkLst>
        </pc:spChg>
      </pc:sldChg>
      <pc:sldChg chg="addSp delSp modSp add mod ord modNotesTx">
        <pc:chgData name="Jennifer Baugh" userId="32b9cf7f-1562-4209-9945-e9173e9768fc" providerId="ADAL" clId="{F00AE76C-EA7E-4E80-9F4B-8269D29CDE65}" dt="2026-02-10T03:00:59.513" v="16821" actId="20577"/>
        <pc:sldMkLst>
          <pc:docMk/>
          <pc:sldMk cId="1909897689" sldId="261"/>
        </pc:sldMkLst>
        <pc:spChg chg="mod">
          <ac:chgData name="Jennifer Baugh" userId="32b9cf7f-1562-4209-9945-e9173e9768fc" providerId="ADAL" clId="{F00AE76C-EA7E-4E80-9F4B-8269D29CDE65}" dt="2026-01-30T15:49:12.281" v="846" actId="20577"/>
          <ac:spMkLst>
            <pc:docMk/>
            <pc:sldMk cId="1909897689" sldId="261"/>
            <ac:spMk id="2" creationId="{447D90E6-824A-5524-8449-D2797AE99D8C}"/>
          </ac:spMkLst>
        </pc:spChg>
        <pc:spChg chg="add mod">
          <ac:chgData name="Jennifer Baugh" userId="32b9cf7f-1562-4209-9945-e9173e9768fc" providerId="ADAL" clId="{F00AE76C-EA7E-4E80-9F4B-8269D29CDE65}" dt="2026-01-30T15:50:11.669" v="1012" actId="20577"/>
          <ac:spMkLst>
            <pc:docMk/>
            <pc:sldMk cId="1909897689" sldId="261"/>
            <ac:spMk id="4" creationId="{85FD0DA7-CA52-4ABF-1AFF-F1635F45C8F0}"/>
          </ac:spMkLst>
        </pc:spChg>
      </pc:sldChg>
      <pc:sldChg chg="delSp modSp add mod ord modNotesTx">
        <pc:chgData name="Jennifer Baugh" userId="32b9cf7f-1562-4209-9945-e9173e9768fc" providerId="ADAL" clId="{F00AE76C-EA7E-4E80-9F4B-8269D29CDE65}" dt="2026-02-10T02:59:44.472" v="16423" actId="20577"/>
        <pc:sldMkLst>
          <pc:docMk/>
          <pc:sldMk cId="4093281551" sldId="262"/>
        </pc:sldMkLst>
        <pc:spChg chg="mod">
          <ac:chgData name="Jennifer Baugh" userId="32b9cf7f-1562-4209-9945-e9173e9768fc" providerId="ADAL" clId="{F00AE76C-EA7E-4E80-9F4B-8269D29CDE65}" dt="2026-02-09T01:25:46.279" v="7277" actId="1076"/>
          <ac:spMkLst>
            <pc:docMk/>
            <pc:sldMk cId="4093281551" sldId="262"/>
            <ac:spMk id="2" creationId="{27908537-14BC-BEB0-16A3-DE597316B307}"/>
          </ac:spMkLst>
        </pc:spChg>
        <pc:spChg chg="del mod">
          <ac:chgData name="Jennifer Baugh" userId="32b9cf7f-1562-4209-9945-e9173e9768fc" providerId="ADAL" clId="{F00AE76C-EA7E-4E80-9F4B-8269D29CDE65}" dt="2026-02-09T01:25:38.174" v="7275" actId="478"/>
          <ac:spMkLst>
            <pc:docMk/>
            <pc:sldMk cId="4093281551" sldId="262"/>
            <ac:spMk id="3" creationId="{574F564E-025C-1EFD-2F9D-42B986415F11}"/>
          </ac:spMkLst>
        </pc:spChg>
      </pc:sldChg>
      <pc:sldChg chg="addSp delSp modSp new mod modNotesTx">
        <pc:chgData name="Jennifer Baugh" userId="32b9cf7f-1562-4209-9945-e9173e9768fc" providerId="ADAL" clId="{F00AE76C-EA7E-4E80-9F4B-8269D29CDE65}" dt="2026-02-10T03:02:11.800" v="17001" actId="20577"/>
        <pc:sldMkLst>
          <pc:docMk/>
          <pc:sldMk cId="1381863775" sldId="263"/>
        </pc:sldMkLst>
        <pc:spChg chg="mod">
          <ac:chgData name="Jennifer Baugh" userId="32b9cf7f-1562-4209-9945-e9173e9768fc" providerId="ADAL" clId="{F00AE76C-EA7E-4E80-9F4B-8269D29CDE65}" dt="2026-01-30T15:53:20.761" v="1061" actId="6549"/>
          <ac:spMkLst>
            <pc:docMk/>
            <pc:sldMk cId="1381863775" sldId="263"/>
            <ac:spMk id="2" creationId="{489997E2-62C0-5EDB-FF11-4E55C9344477}"/>
          </ac:spMkLst>
        </pc:spChg>
        <pc:spChg chg="mod">
          <ac:chgData name="Jennifer Baugh" userId="32b9cf7f-1562-4209-9945-e9173e9768fc" providerId="ADAL" clId="{F00AE76C-EA7E-4E80-9F4B-8269D29CDE65}" dt="2026-02-04T16:05:53.843" v="5415" actId="1076"/>
          <ac:spMkLst>
            <pc:docMk/>
            <pc:sldMk cId="1381863775" sldId="263"/>
            <ac:spMk id="3" creationId="{8D59C913-12C4-B4ED-2833-81B2FA3F06B9}"/>
          </ac:spMkLst>
        </pc:spChg>
        <pc:picChg chg="add mod">
          <ac:chgData name="Jennifer Baugh" userId="32b9cf7f-1562-4209-9945-e9173e9768fc" providerId="ADAL" clId="{F00AE76C-EA7E-4E80-9F4B-8269D29CDE65}" dt="2026-02-08T02:51:08.479" v="5418" actId="1076"/>
          <ac:picMkLst>
            <pc:docMk/>
            <pc:sldMk cId="1381863775" sldId="263"/>
            <ac:picMk id="1028" creationId="{E3C81304-0D3D-22FD-2F7F-BC5E797A52CF}"/>
          </ac:picMkLst>
        </pc:picChg>
      </pc:sldChg>
      <pc:sldChg chg="addSp delSp modSp new mod modNotesTx">
        <pc:chgData name="Jennifer Baugh" userId="32b9cf7f-1562-4209-9945-e9173e9768fc" providerId="ADAL" clId="{F00AE76C-EA7E-4E80-9F4B-8269D29CDE65}" dt="2026-02-10T03:03:00.808" v="17174" actId="20577"/>
        <pc:sldMkLst>
          <pc:docMk/>
          <pc:sldMk cId="1674889200" sldId="264"/>
        </pc:sldMkLst>
        <pc:spChg chg="mod">
          <ac:chgData name="Jennifer Baugh" userId="32b9cf7f-1562-4209-9945-e9173e9768fc" providerId="ADAL" clId="{F00AE76C-EA7E-4E80-9F4B-8269D29CDE65}" dt="2026-01-30T15:56:03.035" v="1573" actId="20577"/>
          <ac:spMkLst>
            <pc:docMk/>
            <pc:sldMk cId="1674889200" sldId="264"/>
            <ac:spMk id="2" creationId="{33A66A54-EA3E-0335-B7C7-997DEBA89FB4}"/>
          </ac:spMkLst>
        </pc:spChg>
        <pc:spChg chg="mod">
          <ac:chgData name="Jennifer Baugh" userId="32b9cf7f-1562-4209-9945-e9173e9768fc" providerId="ADAL" clId="{F00AE76C-EA7E-4E80-9F4B-8269D29CDE65}" dt="2026-01-30T16:07:12.533" v="1873" actId="20577"/>
          <ac:spMkLst>
            <pc:docMk/>
            <pc:sldMk cId="1674889200" sldId="264"/>
            <ac:spMk id="3" creationId="{52BAA601-B104-55EE-4B65-DBF9DB3C5428}"/>
          </ac:spMkLst>
        </pc:spChg>
        <pc:picChg chg="add mod">
          <ac:chgData name="Jennifer Baugh" userId="32b9cf7f-1562-4209-9945-e9173e9768fc" providerId="ADAL" clId="{F00AE76C-EA7E-4E80-9F4B-8269D29CDE65}" dt="2026-01-30T16:07:04.794" v="1872" actId="1076"/>
          <ac:picMkLst>
            <pc:docMk/>
            <pc:sldMk cId="1674889200" sldId="264"/>
            <ac:picMk id="8" creationId="{2800F003-29A3-8E9F-40E4-C65EF5B15DE6}"/>
          </ac:picMkLst>
        </pc:picChg>
      </pc:sldChg>
      <pc:sldChg chg="addSp delSp modSp new mod modNotesTx">
        <pc:chgData name="Jennifer Baugh" userId="32b9cf7f-1562-4209-9945-e9173e9768fc" providerId="ADAL" clId="{F00AE76C-EA7E-4E80-9F4B-8269D29CDE65}" dt="2026-02-10T03:03:25.472" v="17273" actId="20577"/>
        <pc:sldMkLst>
          <pc:docMk/>
          <pc:sldMk cId="2278404403" sldId="265"/>
        </pc:sldMkLst>
        <pc:spChg chg="mod">
          <ac:chgData name="Jennifer Baugh" userId="32b9cf7f-1562-4209-9945-e9173e9768fc" providerId="ADAL" clId="{F00AE76C-EA7E-4E80-9F4B-8269D29CDE65}" dt="2026-01-30T16:07:53.251" v="1930" actId="20577"/>
          <ac:spMkLst>
            <pc:docMk/>
            <pc:sldMk cId="2278404403" sldId="265"/>
            <ac:spMk id="2" creationId="{D0E9F32D-29F7-96A9-A876-DA786E4383EF}"/>
          </ac:spMkLst>
        </pc:spChg>
        <pc:spChg chg="mod">
          <ac:chgData name="Jennifer Baugh" userId="32b9cf7f-1562-4209-9945-e9173e9768fc" providerId="ADAL" clId="{F00AE76C-EA7E-4E80-9F4B-8269D29CDE65}" dt="2026-01-30T16:10:37.531" v="2177" actId="20577"/>
          <ac:spMkLst>
            <pc:docMk/>
            <pc:sldMk cId="2278404403" sldId="265"/>
            <ac:spMk id="3" creationId="{D9F857B5-84C1-3C69-3091-EC56D4C0AEBD}"/>
          </ac:spMkLst>
        </pc:spChg>
        <pc:picChg chg="add mod">
          <ac:chgData name="Jennifer Baugh" userId="32b9cf7f-1562-4209-9945-e9173e9768fc" providerId="ADAL" clId="{F00AE76C-EA7E-4E80-9F4B-8269D29CDE65}" dt="2026-01-30T16:11:01.241" v="2186" actId="1076"/>
          <ac:picMkLst>
            <pc:docMk/>
            <pc:sldMk cId="2278404403" sldId="265"/>
            <ac:picMk id="5" creationId="{8D5756DE-1FF6-53DB-90DE-D4D84BB6CD99}"/>
          </ac:picMkLst>
        </pc:picChg>
        <pc:picChg chg="add mod">
          <ac:chgData name="Jennifer Baugh" userId="32b9cf7f-1562-4209-9945-e9173e9768fc" providerId="ADAL" clId="{F00AE76C-EA7E-4E80-9F4B-8269D29CDE65}" dt="2026-01-30T16:11:02.113" v="2187" actId="1076"/>
          <ac:picMkLst>
            <pc:docMk/>
            <pc:sldMk cId="2278404403" sldId="265"/>
            <ac:picMk id="7" creationId="{0DF42126-51BC-23CA-BC5C-867482B9E437}"/>
          </ac:picMkLst>
        </pc:picChg>
      </pc:sldChg>
      <pc:sldChg chg="delSp modSp new mod">
        <pc:chgData name="Jennifer Baugh" userId="32b9cf7f-1562-4209-9945-e9173e9768fc" providerId="ADAL" clId="{F00AE76C-EA7E-4E80-9F4B-8269D29CDE65}" dt="2026-02-09T19:43:18.876" v="8088"/>
        <pc:sldMkLst>
          <pc:docMk/>
          <pc:sldMk cId="269907552" sldId="266"/>
        </pc:sldMkLst>
        <pc:spChg chg="mod">
          <ac:chgData name="Jennifer Baugh" userId="32b9cf7f-1562-4209-9945-e9173e9768fc" providerId="ADAL" clId="{F00AE76C-EA7E-4E80-9F4B-8269D29CDE65}" dt="2026-01-30T16:11:51.658" v="2250" actId="20577"/>
          <ac:spMkLst>
            <pc:docMk/>
            <pc:sldMk cId="269907552" sldId="266"/>
            <ac:spMk id="2" creationId="{63610564-73EF-32EF-6E32-8F667EEAA961}"/>
          </ac:spMkLst>
        </pc:spChg>
        <pc:spChg chg="mod">
          <ac:chgData name="Jennifer Baugh" userId="32b9cf7f-1562-4209-9945-e9173e9768fc" providerId="ADAL" clId="{F00AE76C-EA7E-4E80-9F4B-8269D29CDE65}" dt="2026-02-09T19:43:18.876" v="8088"/>
          <ac:spMkLst>
            <pc:docMk/>
            <pc:sldMk cId="269907552" sldId="266"/>
            <ac:spMk id="3" creationId="{9D198D9F-C97E-39BD-9A51-5A986D7749C4}"/>
          </ac:spMkLst>
        </pc:spChg>
      </pc:sldChg>
      <pc:sldChg chg="delSp modSp new mod">
        <pc:chgData name="Jennifer Baugh" userId="32b9cf7f-1562-4209-9945-e9173e9768fc" providerId="ADAL" clId="{F00AE76C-EA7E-4E80-9F4B-8269D29CDE65}" dt="2026-02-08T02:52:15.749" v="5446" actId="20577"/>
        <pc:sldMkLst>
          <pc:docMk/>
          <pc:sldMk cId="1510142246" sldId="267"/>
        </pc:sldMkLst>
        <pc:spChg chg="mod">
          <ac:chgData name="Jennifer Baugh" userId="32b9cf7f-1562-4209-9945-e9173e9768fc" providerId="ADAL" clId="{F00AE76C-EA7E-4E80-9F4B-8269D29CDE65}" dt="2026-01-30T16:12:01.270" v="2251" actId="20577"/>
          <ac:spMkLst>
            <pc:docMk/>
            <pc:sldMk cId="1510142246" sldId="267"/>
            <ac:spMk id="2" creationId="{2B6B032B-4101-8F86-B2BF-5F0FE60EE2BC}"/>
          </ac:spMkLst>
        </pc:spChg>
        <pc:spChg chg="mod">
          <ac:chgData name="Jennifer Baugh" userId="32b9cf7f-1562-4209-9945-e9173e9768fc" providerId="ADAL" clId="{F00AE76C-EA7E-4E80-9F4B-8269D29CDE65}" dt="2026-02-08T02:52:15.749" v="5446" actId="20577"/>
          <ac:spMkLst>
            <pc:docMk/>
            <pc:sldMk cId="1510142246" sldId="267"/>
            <ac:spMk id="3" creationId="{BA2CE7D2-7FF6-711C-3F12-9C6B50C9EE47}"/>
          </ac:spMkLst>
        </pc:spChg>
      </pc:sldChg>
      <pc:sldChg chg="modSp new mod ord">
        <pc:chgData name="Jennifer Baugh" userId="32b9cf7f-1562-4209-9945-e9173e9768fc" providerId="ADAL" clId="{F00AE76C-EA7E-4E80-9F4B-8269D29CDE65}" dt="2026-01-30T16:21:19.793" v="2690" actId="20577"/>
        <pc:sldMkLst>
          <pc:docMk/>
          <pc:sldMk cId="2095083305" sldId="268"/>
        </pc:sldMkLst>
        <pc:spChg chg="mod">
          <ac:chgData name="Jennifer Baugh" userId="32b9cf7f-1562-4209-9945-e9173e9768fc" providerId="ADAL" clId="{F00AE76C-EA7E-4E80-9F4B-8269D29CDE65}" dt="2026-01-30T16:21:19.793" v="2690" actId="20577"/>
          <ac:spMkLst>
            <pc:docMk/>
            <pc:sldMk cId="2095083305" sldId="268"/>
            <ac:spMk id="2" creationId="{709FAC7F-8F27-AE03-8C39-F1369C03C7F9}"/>
          </ac:spMkLst>
        </pc:spChg>
      </pc:sldChg>
      <pc:sldChg chg="modSp new mod ord">
        <pc:chgData name="Jennifer Baugh" userId="32b9cf7f-1562-4209-9945-e9173e9768fc" providerId="ADAL" clId="{F00AE76C-EA7E-4E80-9F4B-8269D29CDE65}" dt="2026-02-03T19:41:17.226" v="4326" actId="1076"/>
        <pc:sldMkLst>
          <pc:docMk/>
          <pc:sldMk cId="255024995" sldId="269"/>
        </pc:sldMkLst>
        <pc:spChg chg="mod">
          <ac:chgData name="Jennifer Baugh" userId="32b9cf7f-1562-4209-9945-e9173e9768fc" providerId="ADAL" clId="{F00AE76C-EA7E-4E80-9F4B-8269D29CDE65}" dt="2026-01-30T16:21:23.376" v="2691"/>
          <ac:spMkLst>
            <pc:docMk/>
            <pc:sldMk cId="255024995" sldId="269"/>
            <ac:spMk id="2" creationId="{B23491A4-0943-C0EE-07A3-6786CD1C58DA}"/>
          </ac:spMkLst>
        </pc:spChg>
        <pc:picChg chg="mod">
          <ac:chgData name="Jennifer Baugh" userId="32b9cf7f-1562-4209-9945-e9173e9768fc" providerId="ADAL" clId="{F00AE76C-EA7E-4E80-9F4B-8269D29CDE65}" dt="2026-02-03T19:41:17.226" v="4326" actId="1076"/>
          <ac:picMkLst>
            <pc:docMk/>
            <pc:sldMk cId="255024995" sldId="269"/>
            <ac:picMk id="3" creationId="{60145DD0-54B6-0941-D8F2-A59EC5401FC5}"/>
          </ac:picMkLst>
        </pc:picChg>
      </pc:sldChg>
      <pc:sldChg chg="modSp mod">
        <pc:chgData name="Jennifer Baugh" userId="32b9cf7f-1562-4209-9945-e9173e9768fc" providerId="ADAL" clId="{F00AE76C-EA7E-4E80-9F4B-8269D29CDE65}" dt="2026-02-03T19:42:21.981" v="4341" actId="1076"/>
        <pc:sldMkLst>
          <pc:docMk/>
          <pc:sldMk cId="3499678396" sldId="270"/>
        </pc:sldMkLst>
        <pc:spChg chg="mod">
          <ac:chgData name="Jennifer Baugh" userId="32b9cf7f-1562-4209-9945-e9173e9768fc" providerId="ADAL" clId="{F00AE76C-EA7E-4E80-9F4B-8269D29CDE65}" dt="2026-01-30T16:21:27.686" v="2692"/>
          <ac:spMkLst>
            <pc:docMk/>
            <pc:sldMk cId="3499678396" sldId="270"/>
            <ac:spMk id="2" creationId="{5DC5AC8A-A96E-542D-D061-587B30C143D9}"/>
          </ac:spMkLst>
        </pc:spChg>
        <pc:picChg chg="mod">
          <ac:chgData name="Jennifer Baugh" userId="32b9cf7f-1562-4209-9945-e9173e9768fc" providerId="ADAL" clId="{F00AE76C-EA7E-4E80-9F4B-8269D29CDE65}" dt="2026-02-03T19:42:21.981" v="4341" actId="1076"/>
          <ac:picMkLst>
            <pc:docMk/>
            <pc:sldMk cId="3499678396" sldId="270"/>
            <ac:picMk id="5" creationId="{C6FFF16D-50FB-65A6-5EF2-87EFFBED3660}"/>
          </ac:picMkLst>
        </pc:picChg>
      </pc:sldChg>
      <pc:sldChg chg="addSp delSp modSp add mod">
        <pc:chgData name="Jennifer Baugh" userId="32b9cf7f-1562-4209-9945-e9173e9768fc" providerId="ADAL" clId="{F00AE76C-EA7E-4E80-9F4B-8269D29CDE65}" dt="2026-01-30T16:27:52.096" v="2824" actId="1076"/>
        <pc:sldMkLst>
          <pc:docMk/>
          <pc:sldMk cId="2515833018" sldId="271"/>
        </pc:sldMkLst>
        <pc:spChg chg="mod">
          <ac:chgData name="Jennifer Baugh" userId="32b9cf7f-1562-4209-9945-e9173e9768fc" providerId="ADAL" clId="{F00AE76C-EA7E-4E80-9F4B-8269D29CDE65}" dt="2026-01-30T16:24:30.531" v="2817"/>
          <ac:spMkLst>
            <pc:docMk/>
            <pc:sldMk cId="2515833018" sldId="271"/>
            <ac:spMk id="2" creationId="{A4EEC518-1289-9589-BE0F-8B1C9CAD9526}"/>
          </ac:spMkLst>
        </pc:spChg>
        <pc:picChg chg="add mod">
          <ac:chgData name="Jennifer Baugh" userId="32b9cf7f-1562-4209-9945-e9173e9768fc" providerId="ADAL" clId="{F00AE76C-EA7E-4E80-9F4B-8269D29CDE65}" dt="2026-01-30T16:27:38.624" v="2822" actId="1076"/>
          <ac:picMkLst>
            <pc:docMk/>
            <pc:sldMk cId="2515833018" sldId="271"/>
            <ac:picMk id="4" creationId="{007FB102-A973-8AE4-0DCB-839C099E65BD}"/>
          </ac:picMkLst>
        </pc:picChg>
        <pc:picChg chg="add mod">
          <ac:chgData name="Jennifer Baugh" userId="32b9cf7f-1562-4209-9945-e9173e9768fc" providerId="ADAL" clId="{F00AE76C-EA7E-4E80-9F4B-8269D29CDE65}" dt="2026-01-30T16:27:52.096" v="2824" actId="1076"/>
          <ac:picMkLst>
            <pc:docMk/>
            <pc:sldMk cId="2515833018" sldId="271"/>
            <ac:picMk id="7" creationId="{7CF059A6-A9FB-ACB3-EA99-4542678BDB25}"/>
          </ac:picMkLst>
        </pc:picChg>
      </pc:sldChg>
      <pc:sldChg chg="modSp mod">
        <pc:chgData name="Jennifer Baugh" userId="32b9cf7f-1562-4209-9945-e9173e9768fc" providerId="ADAL" clId="{F00AE76C-EA7E-4E80-9F4B-8269D29CDE65}" dt="2026-02-03T19:41:40.803" v="4330" actId="1076"/>
        <pc:sldMkLst>
          <pc:docMk/>
          <pc:sldMk cId="3233294907" sldId="272"/>
        </pc:sldMkLst>
        <pc:picChg chg="mod">
          <ac:chgData name="Jennifer Baugh" userId="32b9cf7f-1562-4209-9945-e9173e9768fc" providerId="ADAL" clId="{F00AE76C-EA7E-4E80-9F4B-8269D29CDE65}" dt="2026-02-03T19:41:40.803" v="4330" actId="1076"/>
          <ac:picMkLst>
            <pc:docMk/>
            <pc:sldMk cId="3233294907" sldId="272"/>
            <ac:picMk id="3" creationId="{C374EADA-02C8-5229-1694-7139160280C9}"/>
          </ac:picMkLst>
        </pc:picChg>
      </pc:sldChg>
      <pc:sldChg chg="addSp delSp modSp new mod ord">
        <pc:chgData name="Jennifer Baugh" userId="32b9cf7f-1562-4209-9945-e9173e9768fc" providerId="ADAL" clId="{F00AE76C-EA7E-4E80-9F4B-8269D29CDE65}" dt="2026-02-09T19:45:11.635" v="8100"/>
        <pc:sldMkLst>
          <pc:docMk/>
          <pc:sldMk cId="2558442358" sldId="273"/>
        </pc:sldMkLst>
        <pc:spChg chg="mod">
          <ac:chgData name="Jennifer Baugh" userId="32b9cf7f-1562-4209-9945-e9173e9768fc" providerId="ADAL" clId="{F00AE76C-EA7E-4E80-9F4B-8269D29CDE65}" dt="2026-02-09T19:45:00.572" v="8098" actId="20577"/>
          <ac:spMkLst>
            <pc:docMk/>
            <pc:sldMk cId="2558442358" sldId="273"/>
            <ac:spMk id="2" creationId="{EE47D932-F31A-2468-788F-CC933B735E84}"/>
          </ac:spMkLst>
        </pc:spChg>
        <pc:spChg chg="add del mod">
          <ac:chgData name="Jennifer Baugh" userId="32b9cf7f-1562-4209-9945-e9173e9768fc" providerId="ADAL" clId="{F00AE76C-EA7E-4E80-9F4B-8269D29CDE65}" dt="2026-02-09T19:44:41.539" v="8091" actId="478"/>
          <ac:spMkLst>
            <pc:docMk/>
            <pc:sldMk cId="2558442358" sldId="273"/>
            <ac:spMk id="4" creationId="{5C75F06B-0A27-6EFB-B97B-DE3A0A46E8BB}"/>
          </ac:spMkLst>
        </pc:spChg>
        <pc:spChg chg="add del mod">
          <ac:chgData name="Jennifer Baugh" userId="32b9cf7f-1562-4209-9945-e9173e9768fc" providerId="ADAL" clId="{F00AE76C-EA7E-4E80-9F4B-8269D29CDE65}" dt="2026-02-09T19:44:40.722" v="8090" actId="478"/>
          <ac:spMkLst>
            <pc:docMk/>
            <pc:sldMk cId="2558442358" sldId="273"/>
            <ac:spMk id="9" creationId="{2240083F-1751-B5AE-0F91-70DA72D1E009}"/>
          </ac:spMkLst>
        </pc:spChg>
        <pc:spChg chg="add mod">
          <ac:chgData name="Jennifer Baugh" userId="32b9cf7f-1562-4209-9945-e9173e9768fc" providerId="ADAL" clId="{F00AE76C-EA7E-4E80-9F4B-8269D29CDE65}" dt="2026-02-09T19:44:54.947" v="8097" actId="1076"/>
          <ac:spMkLst>
            <pc:docMk/>
            <pc:sldMk cId="2558442358" sldId="273"/>
            <ac:spMk id="12" creationId="{A446AAD0-B9F8-39C0-2484-6284C77AF4C4}"/>
          </ac:spMkLst>
        </pc:spChg>
        <pc:picChg chg="add mod ord">
          <ac:chgData name="Jennifer Baugh" userId="32b9cf7f-1562-4209-9945-e9173e9768fc" providerId="ADAL" clId="{F00AE76C-EA7E-4E80-9F4B-8269D29CDE65}" dt="2026-02-09T19:44:51.595" v="8095" actId="1076"/>
          <ac:picMkLst>
            <pc:docMk/>
            <pc:sldMk cId="2558442358" sldId="273"/>
            <ac:picMk id="6" creationId="{8DD6BCE7-E579-687B-79A7-3D99C311D928}"/>
          </ac:picMkLst>
        </pc:picChg>
        <pc:picChg chg="add del mod ord">
          <ac:chgData name="Jennifer Baugh" userId="32b9cf7f-1562-4209-9945-e9173e9768fc" providerId="ADAL" clId="{F00AE76C-EA7E-4E80-9F4B-8269D29CDE65}" dt="2026-02-09T19:44:38.778" v="8089" actId="478"/>
          <ac:picMkLst>
            <pc:docMk/>
            <pc:sldMk cId="2558442358" sldId="273"/>
            <ac:picMk id="8" creationId="{BE110A00-0158-8FB1-C8CA-9048FF54FF80}"/>
          </ac:picMkLst>
        </pc:picChg>
      </pc:sldChg>
      <pc:sldChg chg="addSp delSp modSp new mod">
        <pc:chgData name="Jennifer Baugh" userId="32b9cf7f-1562-4209-9945-e9173e9768fc" providerId="ADAL" clId="{F00AE76C-EA7E-4E80-9F4B-8269D29CDE65}" dt="2026-01-30T16:39:39.388" v="3244" actId="1076"/>
        <pc:sldMkLst>
          <pc:docMk/>
          <pc:sldMk cId="1448618073" sldId="274"/>
        </pc:sldMkLst>
        <pc:spChg chg="mod">
          <ac:chgData name="Jennifer Baugh" userId="32b9cf7f-1562-4209-9945-e9173e9768fc" providerId="ADAL" clId="{F00AE76C-EA7E-4E80-9F4B-8269D29CDE65}" dt="2026-01-30T16:32:50.361" v="3076" actId="20577"/>
          <ac:spMkLst>
            <pc:docMk/>
            <pc:sldMk cId="1448618073" sldId="274"/>
            <ac:spMk id="2" creationId="{3B2C02C7-9003-2383-ACF5-516B1B579F41}"/>
          </ac:spMkLst>
        </pc:spChg>
        <pc:spChg chg="add mod">
          <ac:chgData name="Jennifer Baugh" userId="32b9cf7f-1562-4209-9945-e9173e9768fc" providerId="ADAL" clId="{F00AE76C-EA7E-4E80-9F4B-8269D29CDE65}" dt="2026-01-30T16:39:17.835" v="3240" actId="1076"/>
          <ac:spMkLst>
            <pc:docMk/>
            <pc:sldMk cId="1448618073" sldId="274"/>
            <ac:spMk id="7" creationId="{3EA4355A-ABD0-1886-70C7-CA8868D8698B}"/>
          </ac:spMkLst>
        </pc:spChg>
        <pc:picChg chg="add mod">
          <ac:chgData name="Jennifer Baugh" userId="32b9cf7f-1562-4209-9945-e9173e9768fc" providerId="ADAL" clId="{F00AE76C-EA7E-4E80-9F4B-8269D29CDE65}" dt="2026-01-30T16:39:39.388" v="3244" actId="1076"/>
          <ac:picMkLst>
            <pc:docMk/>
            <pc:sldMk cId="1448618073" sldId="274"/>
            <ac:picMk id="9" creationId="{3AD278D0-D068-1B2B-509C-B44AC8349FF4}"/>
          </ac:picMkLst>
        </pc:picChg>
      </pc:sldChg>
      <pc:sldChg chg="addSp delSp modSp add mod ord modNotesTx">
        <pc:chgData name="Jennifer Baugh" userId="32b9cf7f-1562-4209-9945-e9173e9768fc" providerId="ADAL" clId="{F00AE76C-EA7E-4E80-9F4B-8269D29CDE65}" dt="2026-02-10T02:21:52.761" v="8383" actId="313"/>
        <pc:sldMkLst>
          <pc:docMk/>
          <pc:sldMk cId="2893681754" sldId="275"/>
        </pc:sldMkLst>
        <pc:spChg chg="mod">
          <ac:chgData name="Jennifer Baugh" userId="32b9cf7f-1562-4209-9945-e9173e9768fc" providerId="ADAL" clId="{F00AE76C-EA7E-4E80-9F4B-8269D29CDE65}" dt="2026-01-30T16:42:59.376" v="3308" actId="20577"/>
          <ac:spMkLst>
            <pc:docMk/>
            <pc:sldMk cId="2893681754" sldId="275"/>
            <ac:spMk id="2" creationId="{20D2C575-A4FA-68B4-D020-5E934EBF9820}"/>
          </ac:spMkLst>
        </pc:spChg>
        <pc:spChg chg="add mod">
          <ac:chgData name="Jennifer Baugh" userId="32b9cf7f-1562-4209-9945-e9173e9768fc" providerId="ADAL" clId="{F00AE76C-EA7E-4E80-9F4B-8269D29CDE65}" dt="2026-01-30T16:45:20.411" v="3547" actId="1076"/>
          <ac:spMkLst>
            <pc:docMk/>
            <pc:sldMk cId="2893681754" sldId="275"/>
            <ac:spMk id="11" creationId="{FBED5154-45DB-0C11-E6BE-461245B10542}"/>
          </ac:spMkLst>
        </pc:spChg>
        <pc:spChg chg="add mod">
          <ac:chgData name="Jennifer Baugh" userId="32b9cf7f-1562-4209-9945-e9173e9768fc" providerId="ADAL" clId="{F00AE76C-EA7E-4E80-9F4B-8269D29CDE65}" dt="2026-01-30T16:45:17.668" v="3546" actId="1076"/>
          <ac:spMkLst>
            <pc:docMk/>
            <pc:sldMk cId="2893681754" sldId="275"/>
            <ac:spMk id="12" creationId="{7C400C74-23E0-4FF8-C37F-0CEB0A8A65E5}"/>
          </ac:spMkLst>
        </pc:spChg>
        <pc:picChg chg="add mod">
          <ac:chgData name="Jennifer Baugh" userId="32b9cf7f-1562-4209-9945-e9173e9768fc" providerId="ADAL" clId="{F00AE76C-EA7E-4E80-9F4B-8269D29CDE65}" dt="2026-01-30T16:44:10.893" v="3320" actId="1076"/>
          <ac:picMkLst>
            <pc:docMk/>
            <pc:sldMk cId="2893681754" sldId="275"/>
            <ac:picMk id="6" creationId="{B6A6563E-F87A-5B39-ADF7-911CC9578768}"/>
          </ac:picMkLst>
        </pc:picChg>
        <pc:picChg chg="add mod">
          <ac:chgData name="Jennifer Baugh" userId="32b9cf7f-1562-4209-9945-e9173e9768fc" providerId="ADAL" clId="{F00AE76C-EA7E-4E80-9F4B-8269D29CDE65}" dt="2026-02-03T19:46:10.920" v="4364" actId="14100"/>
          <ac:picMkLst>
            <pc:docMk/>
            <pc:sldMk cId="2893681754" sldId="275"/>
            <ac:picMk id="10" creationId="{F126A25C-981A-8605-B9D0-95ADDB446442}"/>
          </ac:picMkLst>
        </pc:picChg>
      </pc:sldChg>
      <pc:sldChg chg="addSp delSp modSp add mod modNotesTx">
        <pc:chgData name="Jennifer Baugh" userId="32b9cf7f-1562-4209-9945-e9173e9768fc" providerId="ADAL" clId="{F00AE76C-EA7E-4E80-9F4B-8269D29CDE65}" dt="2026-02-09T19:45:56.056" v="8112" actId="20577"/>
        <pc:sldMkLst>
          <pc:docMk/>
          <pc:sldMk cId="1873281828" sldId="276"/>
        </pc:sldMkLst>
        <pc:spChg chg="mod">
          <ac:chgData name="Jennifer Baugh" userId="32b9cf7f-1562-4209-9945-e9173e9768fc" providerId="ADAL" clId="{F00AE76C-EA7E-4E80-9F4B-8269D29CDE65}" dt="2026-01-30T16:45:34.383" v="3562" actId="20577"/>
          <ac:spMkLst>
            <pc:docMk/>
            <pc:sldMk cId="1873281828" sldId="276"/>
            <ac:spMk id="2" creationId="{50FAEA09-6FCA-14FC-7C94-C05F0E8240E8}"/>
          </ac:spMkLst>
        </pc:spChg>
        <pc:spChg chg="add mod">
          <ac:chgData name="Jennifer Baugh" userId="32b9cf7f-1562-4209-9945-e9173e9768fc" providerId="ADAL" clId="{F00AE76C-EA7E-4E80-9F4B-8269D29CDE65}" dt="2026-02-03T19:48:16.714" v="4569" actId="255"/>
          <ac:spMkLst>
            <pc:docMk/>
            <pc:sldMk cId="1873281828" sldId="276"/>
            <ac:spMk id="3" creationId="{37E964EA-7328-F719-C88E-6253BD3D7C6C}"/>
          </ac:spMkLst>
        </pc:spChg>
      </pc:sldChg>
      <pc:sldChg chg="addSp delSp modSp new mod">
        <pc:chgData name="Jennifer Baugh" userId="32b9cf7f-1562-4209-9945-e9173e9768fc" providerId="ADAL" clId="{F00AE76C-EA7E-4E80-9F4B-8269D29CDE65}" dt="2026-01-30T17:02:44.986" v="3878" actId="1076"/>
        <pc:sldMkLst>
          <pc:docMk/>
          <pc:sldMk cId="3489195520" sldId="277"/>
        </pc:sldMkLst>
        <pc:spChg chg="mod">
          <ac:chgData name="Jennifer Baugh" userId="32b9cf7f-1562-4209-9945-e9173e9768fc" providerId="ADAL" clId="{F00AE76C-EA7E-4E80-9F4B-8269D29CDE65}" dt="2026-01-30T16:58:32.406" v="3714" actId="20577"/>
          <ac:spMkLst>
            <pc:docMk/>
            <pc:sldMk cId="3489195520" sldId="277"/>
            <ac:spMk id="2" creationId="{8082D3D8-E694-4323-5E7A-1DA27B672D3B}"/>
          </ac:spMkLst>
        </pc:spChg>
        <pc:picChg chg="add mod ord">
          <ac:chgData name="Jennifer Baugh" userId="32b9cf7f-1562-4209-9945-e9173e9768fc" providerId="ADAL" clId="{F00AE76C-EA7E-4E80-9F4B-8269D29CDE65}" dt="2026-01-30T17:02:43.498" v="3877" actId="1076"/>
          <ac:picMkLst>
            <pc:docMk/>
            <pc:sldMk cId="3489195520" sldId="277"/>
            <ac:picMk id="6" creationId="{B4FB2064-EB5E-7170-5941-96C3F7AB9072}"/>
          </ac:picMkLst>
        </pc:picChg>
        <pc:picChg chg="add mod">
          <ac:chgData name="Jennifer Baugh" userId="32b9cf7f-1562-4209-9945-e9173e9768fc" providerId="ADAL" clId="{F00AE76C-EA7E-4E80-9F4B-8269D29CDE65}" dt="2026-01-30T17:02:44.986" v="3878" actId="1076"/>
          <ac:picMkLst>
            <pc:docMk/>
            <pc:sldMk cId="3489195520" sldId="277"/>
            <ac:picMk id="8" creationId="{050908F6-3DDA-D195-171C-F7EA2A5361C9}"/>
          </ac:picMkLst>
        </pc:picChg>
      </pc:sldChg>
      <pc:sldChg chg="addSp delSp modSp add mod">
        <pc:chgData name="Jennifer Baugh" userId="32b9cf7f-1562-4209-9945-e9173e9768fc" providerId="ADAL" clId="{F00AE76C-EA7E-4E80-9F4B-8269D29CDE65}" dt="2026-01-30T17:03:44.753" v="3883" actId="1076"/>
        <pc:sldMkLst>
          <pc:docMk/>
          <pc:sldMk cId="1341346949" sldId="278"/>
        </pc:sldMkLst>
        <pc:picChg chg="add mod ord">
          <ac:chgData name="Jennifer Baugh" userId="32b9cf7f-1562-4209-9945-e9173e9768fc" providerId="ADAL" clId="{F00AE76C-EA7E-4E80-9F4B-8269D29CDE65}" dt="2026-01-30T17:03:44.753" v="3883" actId="1076"/>
          <ac:picMkLst>
            <pc:docMk/>
            <pc:sldMk cId="1341346949" sldId="278"/>
            <ac:picMk id="7" creationId="{C5894103-108D-A5E3-D435-05B03A99D8BD}"/>
          </ac:picMkLst>
        </pc:picChg>
      </pc:sldChg>
      <pc:sldChg chg="modSp add del mod">
        <pc:chgData name="Jennifer Baugh" userId="32b9cf7f-1562-4209-9945-e9173e9768fc" providerId="ADAL" clId="{F00AE76C-EA7E-4E80-9F4B-8269D29CDE65}" dt="2026-02-10T14:26:33.575" v="17304" actId="20577"/>
        <pc:sldMkLst>
          <pc:docMk/>
          <pc:sldMk cId="4157892032" sldId="279"/>
        </pc:sldMkLst>
        <pc:spChg chg="mod">
          <ac:chgData name="Jennifer Baugh" userId="32b9cf7f-1562-4209-9945-e9173e9768fc" providerId="ADAL" clId="{F00AE76C-EA7E-4E80-9F4B-8269D29CDE65}" dt="2026-02-09T15:17:09.963" v="7350" actId="20577"/>
          <ac:spMkLst>
            <pc:docMk/>
            <pc:sldMk cId="4157892032" sldId="279"/>
            <ac:spMk id="2" creationId="{ED240750-54B4-EEBE-531F-E37A85B081E1}"/>
          </ac:spMkLst>
        </pc:spChg>
        <pc:spChg chg="mod">
          <ac:chgData name="Jennifer Baugh" userId="32b9cf7f-1562-4209-9945-e9173e9768fc" providerId="ADAL" clId="{F00AE76C-EA7E-4E80-9F4B-8269D29CDE65}" dt="2026-02-10T14:26:33.575" v="17304" actId="20577"/>
          <ac:spMkLst>
            <pc:docMk/>
            <pc:sldMk cId="4157892032" sldId="279"/>
            <ac:spMk id="3" creationId="{0422EBFC-4570-1503-B830-D4B963363CE8}"/>
          </ac:spMkLst>
        </pc:spChg>
      </pc:sldChg>
      <pc:sldChg chg="modSp mod">
        <pc:chgData name="Jennifer Baugh" userId="32b9cf7f-1562-4209-9945-e9173e9768fc" providerId="ADAL" clId="{F00AE76C-EA7E-4E80-9F4B-8269D29CDE65}" dt="2026-02-03T19:41:27.479" v="4328" actId="1076"/>
        <pc:sldMkLst>
          <pc:docMk/>
          <pc:sldMk cId="2604512501" sldId="280"/>
        </pc:sldMkLst>
        <pc:picChg chg="mod">
          <ac:chgData name="Jennifer Baugh" userId="32b9cf7f-1562-4209-9945-e9173e9768fc" providerId="ADAL" clId="{F00AE76C-EA7E-4E80-9F4B-8269D29CDE65}" dt="2026-02-03T19:41:27.479" v="4328" actId="1076"/>
          <ac:picMkLst>
            <pc:docMk/>
            <pc:sldMk cId="2604512501" sldId="280"/>
            <ac:picMk id="5" creationId="{8563E5B1-83C4-A0C9-033B-954F5C3E7588}"/>
          </ac:picMkLst>
        </pc:picChg>
      </pc:sldChg>
      <pc:sldChg chg="modSp mod">
        <pc:chgData name="Jennifer Baugh" userId="32b9cf7f-1562-4209-9945-e9173e9768fc" providerId="ADAL" clId="{F00AE76C-EA7E-4E80-9F4B-8269D29CDE65}" dt="2026-02-03T19:41:23.853" v="4327" actId="1076"/>
        <pc:sldMkLst>
          <pc:docMk/>
          <pc:sldMk cId="3634728746" sldId="281"/>
        </pc:sldMkLst>
        <pc:picChg chg="mod">
          <ac:chgData name="Jennifer Baugh" userId="32b9cf7f-1562-4209-9945-e9173e9768fc" providerId="ADAL" clId="{F00AE76C-EA7E-4E80-9F4B-8269D29CDE65}" dt="2026-02-03T19:41:23.853" v="4327" actId="1076"/>
          <ac:picMkLst>
            <pc:docMk/>
            <pc:sldMk cId="3634728746" sldId="281"/>
            <ac:picMk id="4" creationId="{C75D81EA-67B8-45CC-7A07-85C0FCAA2E30}"/>
          </ac:picMkLst>
        </pc:picChg>
      </pc:sldChg>
      <pc:sldChg chg="addSp modSp mod">
        <pc:chgData name="Jennifer Baugh" userId="32b9cf7f-1562-4209-9945-e9173e9768fc" providerId="ADAL" clId="{F00AE76C-EA7E-4E80-9F4B-8269D29CDE65}" dt="2026-02-03T19:42:57.959" v="4346" actId="1076"/>
        <pc:sldMkLst>
          <pc:docMk/>
          <pc:sldMk cId="1602015856" sldId="282"/>
        </pc:sldMkLst>
        <pc:spChg chg="mod">
          <ac:chgData name="Jennifer Baugh" userId="32b9cf7f-1562-4209-9945-e9173e9768fc" providerId="ADAL" clId="{F00AE76C-EA7E-4E80-9F4B-8269D29CDE65}" dt="2026-02-03T19:42:41.181" v="4344" actId="164"/>
          <ac:spMkLst>
            <pc:docMk/>
            <pc:sldMk cId="1602015856" sldId="282"/>
            <ac:spMk id="4" creationId="{E3F0CE90-BBD1-99A7-4B59-160DECC79CCD}"/>
          </ac:spMkLst>
        </pc:spChg>
        <pc:spChg chg="mod">
          <ac:chgData name="Jennifer Baugh" userId="32b9cf7f-1562-4209-9945-e9173e9768fc" providerId="ADAL" clId="{F00AE76C-EA7E-4E80-9F4B-8269D29CDE65}" dt="2026-02-03T19:42:41.181" v="4344" actId="164"/>
          <ac:spMkLst>
            <pc:docMk/>
            <pc:sldMk cId="1602015856" sldId="282"/>
            <ac:spMk id="5" creationId="{2F9871C0-121B-F910-CFFD-0043C43EA2D8}"/>
          </ac:spMkLst>
        </pc:spChg>
        <pc:spChg chg="mod">
          <ac:chgData name="Jennifer Baugh" userId="32b9cf7f-1562-4209-9945-e9173e9768fc" providerId="ADAL" clId="{F00AE76C-EA7E-4E80-9F4B-8269D29CDE65}" dt="2026-02-03T19:42:41.181" v="4344" actId="164"/>
          <ac:spMkLst>
            <pc:docMk/>
            <pc:sldMk cId="1602015856" sldId="282"/>
            <ac:spMk id="8" creationId="{2B98B564-471A-CADE-94E3-7E2FB99723AC}"/>
          </ac:spMkLst>
        </pc:spChg>
        <pc:grpChg chg="add mod">
          <ac:chgData name="Jennifer Baugh" userId="32b9cf7f-1562-4209-9945-e9173e9768fc" providerId="ADAL" clId="{F00AE76C-EA7E-4E80-9F4B-8269D29CDE65}" dt="2026-02-03T19:42:57.959" v="4346" actId="1076"/>
          <ac:grpSpMkLst>
            <pc:docMk/>
            <pc:sldMk cId="1602015856" sldId="282"/>
            <ac:grpSpMk id="6" creationId="{ED32332A-DB53-E38F-E51F-BE6BF74F954D}"/>
          </ac:grpSpMkLst>
        </pc:grpChg>
        <pc:picChg chg="mod">
          <ac:chgData name="Jennifer Baugh" userId="32b9cf7f-1562-4209-9945-e9173e9768fc" providerId="ADAL" clId="{F00AE76C-EA7E-4E80-9F4B-8269D29CDE65}" dt="2026-02-03T19:42:41.181" v="4344" actId="164"/>
          <ac:picMkLst>
            <pc:docMk/>
            <pc:sldMk cId="1602015856" sldId="282"/>
            <ac:picMk id="3" creationId="{9CE009E1-F9D7-66E7-091D-2630920CD999}"/>
          </ac:picMkLst>
        </pc:picChg>
      </pc:sldChg>
      <pc:sldChg chg="modSp mod">
        <pc:chgData name="Jennifer Baugh" userId="32b9cf7f-1562-4209-9945-e9173e9768fc" providerId="ADAL" clId="{F00AE76C-EA7E-4E80-9F4B-8269D29CDE65}" dt="2026-02-03T19:42:00.547" v="4334" actId="1076"/>
        <pc:sldMkLst>
          <pc:docMk/>
          <pc:sldMk cId="1261651534" sldId="283"/>
        </pc:sldMkLst>
        <pc:spChg chg="mod">
          <ac:chgData name="Jennifer Baugh" userId="32b9cf7f-1562-4209-9945-e9173e9768fc" providerId="ADAL" clId="{F00AE76C-EA7E-4E80-9F4B-8269D29CDE65}" dt="2026-02-03T19:42:00.547" v="4334" actId="1076"/>
          <ac:spMkLst>
            <pc:docMk/>
            <pc:sldMk cId="1261651534" sldId="283"/>
            <ac:spMk id="4" creationId="{8A8102EC-E6FC-89F6-C3C7-32612975E10D}"/>
          </ac:spMkLst>
        </pc:spChg>
        <pc:picChg chg="mod">
          <ac:chgData name="Jennifer Baugh" userId="32b9cf7f-1562-4209-9945-e9173e9768fc" providerId="ADAL" clId="{F00AE76C-EA7E-4E80-9F4B-8269D29CDE65}" dt="2026-02-03T19:41:59.012" v="4333" actId="1076"/>
          <ac:picMkLst>
            <pc:docMk/>
            <pc:sldMk cId="1261651534" sldId="283"/>
            <ac:picMk id="3" creationId="{F7F786C5-7D7B-4B29-63D9-E0E92095AEAC}"/>
          </ac:picMkLst>
        </pc:picChg>
      </pc:sldChg>
      <pc:sldChg chg="modSp mod">
        <pc:chgData name="Jennifer Baugh" userId="32b9cf7f-1562-4209-9945-e9173e9768fc" providerId="ADAL" clId="{F00AE76C-EA7E-4E80-9F4B-8269D29CDE65}" dt="2026-02-03T19:42:17.536" v="4340" actId="1076"/>
        <pc:sldMkLst>
          <pc:docMk/>
          <pc:sldMk cId="1098162602" sldId="284"/>
        </pc:sldMkLst>
        <pc:spChg chg="mod ord">
          <ac:chgData name="Jennifer Baugh" userId="32b9cf7f-1562-4209-9945-e9173e9768fc" providerId="ADAL" clId="{F00AE76C-EA7E-4E80-9F4B-8269D29CDE65}" dt="2026-02-03T19:42:17.536" v="4340" actId="1076"/>
          <ac:spMkLst>
            <pc:docMk/>
            <pc:sldMk cId="1098162602" sldId="284"/>
            <ac:spMk id="7" creationId="{C750ADCF-BDFB-C59C-3967-7E522525744B}"/>
          </ac:spMkLst>
        </pc:spChg>
        <pc:picChg chg="mod">
          <ac:chgData name="Jennifer Baugh" userId="32b9cf7f-1562-4209-9945-e9173e9768fc" providerId="ADAL" clId="{F00AE76C-EA7E-4E80-9F4B-8269D29CDE65}" dt="2026-02-03T19:42:11.089" v="4337" actId="1076"/>
          <ac:picMkLst>
            <pc:docMk/>
            <pc:sldMk cId="1098162602" sldId="284"/>
            <ac:picMk id="9" creationId="{F3C48EE2-7CB2-8C60-B152-B4FFF24F9C96}"/>
          </ac:picMkLst>
        </pc:picChg>
      </pc:sldChg>
      <pc:sldChg chg="modSp mod">
        <pc:chgData name="Jennifer Baugh" userId="32b9cf7f-1562-4209-9945-e9173e9768fc" providerId="ADAL" clId="{F00AE76C-EA7E-4E80-9F4B-8269D29CDE65}" dt="2026-02-03T19:45:20.179" v="4361" actId="1076"/>
        <pc:sldMkLst>
          <pc:docMk/>
          <pc:sldMk cId="2031224869" sldId="285"/>
        </pc:sldMkLst>
        <pc:picChg chg="mod">
          <ac:chgData name="Jennifer Baugh" userId="32b9cf7f-1562-4209-9945-e9173e9768fc" providerId="ADAL" clId="{F00AE76C-EA7E-4E80-9F4B-8269D29CDE65}" dt="2026-02-03T19:45:20.179" v="4361" actId="1076"/>
          <ac:picMkLst>
            <pc:docMk/>
            <pc:sldMk cId="2031224869" sldId="285"/>
            <ac:picMk id="3" creationId="{613B49EB-6393-E9A2-1E70-55A27E37CC8D}"/>
          </ac:picMkLst>
        </pc:picChg>
      </pc:sldChg>
      <pc:sldChg chg="modSp mod">
        <pc:chgData name="Jennifer Baugh" userId="32b9cf7f-1562-4209-9945-e9173e9768fc" providerId="ADAL" clId="{F00AE76C-EA7E-4E80-9F4B-8269D29CDE65}" dt="2026-02-03T19:41:35.556" v="4329" actId="1076"/>
        <pc:sldMkLst>
          <pc:docMk/>
          <pc:sldMk cId="1572370279" sldId="287"/>
        </pc:sldMkLst>
        <pc:picChg chg="mod">
          <ac:chgData name="Jennifer Baugh" userId="32b9cf7f-1562-4209-9945-e9173e9768fc" providerId="ADAL" clId="{F00AE76C-EA7E-4E80-9F4B-8269D29CDE65}" dt="2026-02-03T19:41:35.556" v="4329" actId="1076"/>
          <ac:picMkLst>
            <pc:docMk/>
            <pc:sldMk cId="1572370279" sldId="287"/>
            <ac:picMk id="4" creationId="{91D68390-21E1-C972-38E1-8758511EFCAD}"/>
          </ac:picMkLst>
        </pc:picChg>
      </pc:sldChg>
      <pc:sldChg chg="addSp delSp modSp mod ord modNotesTx">
        <pc:chgData name="Jennifer Baugh" userId="32b9cf7f-1562-4209-9945-e9173e9768fc" providerId="ADAL" clId="{F00AE76C-EA7E-4E80-9F4B-8269D29CDE65}" dt="2026-02-10T02:47:07.920" v="12995" actId="20577"/>
        <pc:sldMkLst>
          <pc:docMk/>
          <pc:sldMk cId="2612061582" sldId="288"/>
        </pc:sldMkLst>
        <pc:spChg chg="add mod">
          <ac:chgData name="Jennifer Baugh" userId="32b9cf7f-1562-4209-9945-e9173e9768fc" providerId="ADAL" clId="{F00AE76C-EA7E-4E80-9F4B-8269D29CDE65}" dt="2026-02-03T19:44:58.669" v="4360" actId="1582"/>
          <ac:spMkLst>
            <pc:docMk/>
            <pc:sldMk cId="2612061582" sldId="288"/>
            <ac:spMk id="5" creationId="{9404FC80-CC51-C65D-7FF9-275882209C81}"/>
          </ac:spMkLst>
        </pc:spChg>
        <pc:picChg chg="add mod">
          <ac:chgData name="Jennifer Baugh" userId="32b9cf7f-1562-4209-9945-e9173e9768fc" providerId="ADAL" clId="{F00AE76C-EA7E-4E80-9F4B-8269D29CDE65}" dt="2026-02-03T19:44:20.574" v="4354" actId="1076"/>
          <ac:picMkLst>
            <pc:docMk/>
            <pc:sldMk cId="2612061582" sldId="288"/>
            <ac:picMk id="4" creationId="{16A4586B-3EC2-DE58-DFD2-C0BDB706756D}"/>
          </ac:picMkLst>
        </pc:picChg>
      </pc:sldChg>
      <pc:sldChg chg="ord">
        <pc:chgData name="Jennifer Baugh" userId="32b9cf7f-1562-4209-9945-e9173e9768fc" providerId="ADAL" clId="{F00AE76C-EA7E-4E80-9F4B-8269D29CDE65}" dt="2026-02-09T02:05:05.808" v="7281"/>
        <pc:sldMkLst>
          <pc:docMk/>
          <pc:sldMk cId="2812821659" sldId="289"/>
        </pc:sldMkLst>
      </pc:sldChg>
      <pc:sldChg chg="addSp delSp modSp add mod modNotesTx">
        <pc:chgData name="Jennifer Baugh" userId="32b9cf7f-1562-4209-9945-e9173e9768fc" providerId="ADAL" clId="{F00AE76C-EA7E-4E80-9F4B-8269D29CDE65}" dt="2026-02-10T02:32:22.251" v="10163" actId="20577"/>
        <pc:sldMkLst>
          <pc:docMk/>
          <pc:sldMk cId="3013753557" sldId="290"/>
        </pc:sldMkLst>
        <pc:spChg chg="mod">
          <ac:chgData name="Jennifer Baugh" userId="32b9cf7f-1562-4209-9945-e9173e9768fc" providerId="ADAL" clId="{F00AE76C-EA7E-4E80-9F4B-8269D29CDE65}" dt="2026-02-03T20:07:12.319" v="4858" actId="20577"/>
          <ac:spMkLst>
            <pc:docMk/>
            <pc:sldMk cId="3013753557" sldId="290"/>
            <ac:spMk id="2" creationId="{0F6AB0D5-D49D-328A-8458-39CF5814ACC0}"/>
          </ac:spMkLst>
        </pc:spChg>
        <pc:picChg chg="add mod">
          <ac:chgData name="Jennifer Baugh" userId="32b9cf7f-1562-4209-9945-e9173e9768fc" providerId="ADAL" clId="{F00AE76C-EA7E-4E80-9F4B-8269D29CDE65}" dt="2026-02-03T20:03:38.916" v="4788" actId="1076"/>
          <ac:picMkLst>
            <pc:docMk/>
            <pc:sldMk cId="3013753557" sldId="290"/>
            <ac:picMk id="5" creationId="{B026DD6F-0F18-43CA-8360-567C249352FF}"/>
          </ac:picMkLst>
        </pc:picChg>
        <pc:picChg chg="add mod">
          <ac:chgData name="Jennifer Baugh" userId="32b9cf7f-1562-4209-9945-e9173e9768fc" providerId="ADAL" clId="{F00AE76C-EA7E-4E80-9F4B-8269D29CDE65}" dt="2026-02-03T20:03:40.086" v="4789" actId="1076"/>
          <ac:picMkLst>
            <pc:docMk/>
            <pc:sldMk cId="3013753557" sldId="290"/>
            <ac:picMk id="7" creationId="{1A61E8EF-0FE3-0BD3-0527-4DCAE85480EA}"/>
          </ac:picMkLst>
        </pc:picChg>
        <pc:picChg chg="add mod">
          <ac:chgData name="Jennifer Baugh" userId="32b9cf7f-1562-4209-9945-e9173e9768fc" providerId="ADAL" clId="{F00AE76C-EA7E-4E80-9F4B-8269D29CDE65}" dt="2026-02-03T20:04:13.293" v="4792" actId="1076"/>
          <ac:picMkLst>
            <pc:docMk/>
            <pc:sldMk cId="3013753557" sldId="290"/>
            <ac:picMk id="9" creationId="{FCED7A9D-FC4E-3981-9E42-2D4C0A1C0A81}"/>
          </ac:picMkLst>
        </pc:picChg>
      </pc:sldChg>
      <pc:sldChg chg="addSp delSp modSp add mod modNotesTx">
        <pc:chgData name="Jennifer Baugh" userId="32b9cf7f-1562-4209-9945-e9173e9768fc" providerId="ADAL" clId="{F00AE76C-EA7E-4E80-9F4B-8269D29CDE65}" dt="2026-02-10T02:37:47.083" v="11152" actId="20577"/>
        <pc:sldMkLst>
          <pc:docMk/>
          <pc:sldMk cId="2473832730" sldId="291"/>
        </pc:sldMkLst>
        <pc:spChg chg="mod">
          <ac:chgData name="Jennifer Baugh" userId="32b9cf7f-1562-4209-9945-e9173e9768fc" providerId="ADAL" clId="{F00AE76C-EA7E-4E80-9F4B-8269D29CDE65}" dt="2026-02-03T19:49:24.480" v="4758" actId="20577"/>
          <ac:spMkLst>
            <pc:docMk/>
            <pc:sldMk cId="2473832730" sldId="291"/>
            <ac:spMk id="2" creationId="{3A911FB1-8806-8419-5195-A8AD4CAEFB1E}"/>
          </ac:spMkLst>
        </pc:spChg>
        <pc:spChg chg="add mod">
          <ac:chgData name="Jennifer Baugh" userId="32b9cf7f-1562-4209-9945-e9173e9768fc" providerId="ADAL" clId="{F00AE76C-EA7E-4E80-9F4B-8269D29CDE65}" dt="2026-02-03T20:19:23.550" v="5212" actId="20577"/>
          <ac:spMkLst>
            <pc:docMk/>
            <pc:sldMk cId="2473832730" sldId="291"/>
            <ac:spMk id="4" creationId="{BF75DD77-6246-4C5A-4FE4-4D3EB32F49B0}"/>
          </ac:spMkLst>
        </pc:spChg>
      </pc:sldChg>
      <pc:sldChg chg="addSp delSp modSp add mod ord modNotesTx">
        <pc:chgData name="Jennifer Baugh" userId="32b9cf7f-1562-4209-9945-e9173e9768fc" providerId="ADAL" clId="{F00AE76C-EA7E-4E80-9F4B-8269D29CDE65}" dt="2026-02-10T02:29:56.018" v="9438" actId="20577"/>
        <pc:sldMkLst>
          <pc:docMk/>
          <pc:sldMk cId="1278531471" sldId="292"/>
        </pc:sldMkLst>
        <pc:picChg chg="add mod">
          <ac:chgData name="Jennifer Baugh" userId="32b9cf7f-1562-4209-9945-e9173e9768fc" providerId="ADAL" clId="{F00AE76C-EA7E-4E80-9F4B-8269D29CDE65}" dt="2026-02-03T20:00:27.193" v="4777" actId="1076"/>
          <ac:picMkLst>
            <pc:docMk/>
            <pc:sldMk cId="1278531471" sldId="292"/>
            <ac:picMk id="5" creationId="{E9BDE8E8-FA6D-0157-F5E3-FCA1916405DA}"/>
          </ac:picMkLst>
        </pc:picChg>
        <pc:picChg chg="add mod">
          <ac:chgData name="Jennifer Baugh" userId="32b9cf7f-1562-4209-9945-e9173e9768fc" providerId="ADAL" clId="{F00AE76C-EA7E-4E80-9F4B-8269D29CDE65}" dt="2026-02-03T20:00:28.777" v="4778" actId="1076"/>
          <ac:picMkLst>
            <pc:docMk/>
            <pc:sldMk cId="1278531471" sldId="292"/>
            <ac:picMk id="9" creationId="{C27B7F02-7983-6F9B-EDC3-136C3EA22894}"/>
          </ac:picMkLst>
        </pc:picChg>
      </pc:sldChg>
      <pc:sldChg chg="addSp delSp modSp add mod modNotesTx">
        <pc:chgData name="Jennifer Baugh" userId="32b9cf7f-1562-4209-9945-e9173e9768fc" providerId="ADAL" clId="{F00AE76C-EA7E-4E80-9F4B-8269D29CDE65}" dt="2026-02-10T02:35:20.699" v="10563" actId="20577"/>
        <pc:sldMkLst>
          <pc:docMk/>
          <pc:sldMk cId="2981077958" sldId="293"/>
        </pc:sldMkLst>
        <pc:spChg chg="mod">
          <ac:chgData name="Jennifer Baugh" userId="32b9cf7f-1562-4209-9945-e9173e9768fc" providerId="ADAL" clId="{F00AE76C-EA7E-4E80-9F4B-8269D29CDE65}" dt="2026-02-03T20:04:59.960" v="4839" actId="20577"/>
          <ac:spMkLst>
            <pc:docMk/>
            <pc:sldMk cId="2981077958" sldId="293"/>
            <ac:spMk id="2" creationId="{1E30B481-3FFF-3F9E-A50F-089663007DC8}"/>
          </ac:spMkLst>
        </pc:spChg>
        <pc:picChg chg="add mod">
          <ac:chgData name="Jennifer Baugh" userId="32b9cf7f-1562-4209-9945-e9173e9768fc" providerId="ADAL" clId="{F00AE76C-EA7E-4E80-9F4B-8269D29CDE65}" dt="2026-02-03T20:05:40.549" v="4847" actId="1076"/>
          <ac:picMkLst>
            <pc:docMk/>
            <pc:sldMk cId="2981077958" sldId="293"/>
            <ac:picMk id="4" creationId="{A9B387A0-8E9B-E315-CEE5-940B360051A7}"/>
          </ac:picMkLst>
        </pc:picChg>
        <pc:picChg chg="mod">
          <ac:chgData name="Jennifer Baugh" userId="32b9cf7f-1562-4209-9945-e9173e9768fc" providerId="ADAL" clId="{F00AE76C-EA7E-4E80-9F4B-8269D29CDE65}" dt="2026-02-03T20:05:36.057" v="4844" actId="1076"/>
          <ac:picMkLst>
            <pc:docMk/>
            <pc:sldMk cId="2981077958" sldId="293"/>
            <ac:picMk id="5" creationId="{FCE771BA-E3A2-3BB6-4E96-B0B88EA998D8}"/>
          </ac:picMkLst>
        </pc:picChg>
        <pc:picChg chg="add mod">
          <ac:chgData name="Jennifer Baugh" userId="32b9cf7f-1562-4209-9945-e9173e9768fc" providerId="ADAL" clId="{F00AE76C-EA7E-4E80-9F4B-8269D29CDE65}" dt="2026-02-03T20:06:02.275" v="4850" actId="1076"/>
          <ac:picMkLst>
            <pc:docMk/>
            <pc:sldMk cId="2981077958" sldId="293"/>
            <ac:picMk id="8" creationId="{929375BE-C3F6-590C-2237-1BE946583E59}"/>
          </ac:picMkLst>
        </pc:picChg>
      </pc:sldChg>
      <pc:sldChg chg="addSp delSp modSp add mod modNotesTx">
        <pc:chgData name="Jennifer Baugh" userId="32b9cf7f-1562-4209-9945-e9173e9768fc" providerId="ADAL" clId="{F00AE76C-EA7E-4E80-9F4B-8269D29CDE65}" dt="2026-02-10T02:36:07.227" v="10662" actId="20577"/>
        <pc:sldMkLst>
          <pc:docMk/>
          <pc:sldMk cId="267050412" sldId="294"/>
        </pc:sldMkLst>
        <pc:spChg chg="mod">
          <ac:chgData name="Jennifer Baugh" userId="32b9cf7f-1562-4209-9945-e9173e9768fc" providerId="ADAL" clId="{F00AE76C-EA7E-4E80-9F4B-8269D29CDE65}" dt="2026-02-03T20:07:33.999" v="4875" actId="20577"/>
          <ac:spMkLst>
            <pc:docMk/>
            <pc:sldMk cId="267050412" sldId="294"/>
            <ac:spMk id="2" creationId="{D526AA25-0980-90E7-B4C0-DE9126CFDD4C}"/>
          </ac:spMkLst>
        </pc:spChg>
        <pc:picChg chg="mod">
          <ac:chgData name="Jennifer Baugh" userId="32b9cf7f-1562-4209-9945-e9173e9768fc" providerId="ADAL" clId="{F00AE76C-EA7E-4E80-9F4B-8269D29CDE65}" dt="2026-02-03T20:08:22.866" v="4888" actId="1076"/>
          <ac:picMkLst>
            <pc:docMk/>
            <pc:sldMk cId="267050412" sldId="294"/>
            <ac:picMk id="5" creationId="{AF8F473C-16B7-0446-3B88-A27676ACAE18}"/>
          </ac:picMkLst>
        </pc:picChg>
        <pc:picChg chg="add mod">
          <ac:chgData name="Jennifer Baugh" userId="32b9cf7f-1562-4209-9945-e9173e9768fc" providerId="ADAL" clId="{F00AE76C-EA7E-4E80-9F4B-8269D29CDE65}" dt="2026-02-03T20:08:02.146" v="4882" actId="1076"/>
          <ac:picMkLst>
            <pc:docMk/>
            <pc:sldMk cId="267050412" sldId="294"/>
            <ac:picMk id="6" creationId="{346C3022-6410-4FCF-6ACF-BF3541E5239C}"/>
          </ac:picMkLst>
        </pc:picChg>
        <pc:picChg chg="add mod">
          <ac:chgData name="Jennifer Baugh" userId="32b9cf7f-1562-4209-9945-e9173e9768fc" providerId="ADAL" clId="{F00AE76C-EA7E-4E80-9F4B-8269D29CDE65}" dt="2026-02-03T20:08:19.522" v="4887" actId="1076"/>
          <ac:picMkLst>
            <pc:docMk/>
            <pc:sldMk cId="267050412" sldId="294"/>
            <ac:picMk id="9" creationId="{CBFAF734-F2F9-AB1D-5489-9B8DADBB9584}"/>
          </ac:picMkLst>
        </pc:picChg>
      </pc:sldChg>
      <pc:sldChg chg="addSp delSp modSp add mod modNotesTx">
        <pc:chgData name="Jennifer Baugh" userId="32b9cf7f-1562-4209-9945-e9173e9768fc" providerId="ADAL" clId="{F00AE76C-EA7E-4E80-9F4B-8269D29CDE65}" dt="2026-02-10T02:39:35.699" v="11426" actId="20577"/>
        <pc:sldMkLst>
          <pc:docMk/>
          <pc:sldMk cId="981851330" sldId="295"/>
        </pc:sldMkLst>
        <pc:spChg chg="mod">
          <ac:chgData name="Jennifer Baugh" userId="32b9cf7f-1562-4209-9945-e9173e9768fc" providerId="ADAL" clId="{F00AE76C-EA7E-4E80-9F4B-8269D29CDE65}" dt="2026-02-03T20:13:55.166" v="5086" actId="20577"/>
          <ac:spMkLst>
            <pc:docMk/>
            <pc:sldMk cId="981851330" sldId="295"/>
            <ac:spMk id="2" creationId="{2CDAE5E7-0017-BD31-5AB3-AD63566AB346}"/>
          </ac:spMkLst>
        </pc:spChg>
        <pc:picChg chg="add mod">
          <ac:chgData name="Jennifer Baugh" userId="32b9cf7f-1562-4209-9945-e9173e9768fc" providerId="ADAL" clId="{F00AE76C-EA7E-4E80-9F4B-8269D29CDE65}" dt="2026-02-03T20:15:04.850" v="5094" actId="1076"/>
          <ac:picMkLst>
            <pc:docMk/>
            <pc:sldMk cId="981851330" sldId="295"/>
            <ac:picMk id="5" creationId="{FD834E1B-0A33-8213-3129-EBCFF757D261}"/>
          </ac:picMkLst>
        </pc:picChg>
        <pc:picChg chg="add mod">
          <ac:chgData name="Jennifer Baugh" userId="32b9cf7f-1562-4209-9945-e9173e9768fc" providerId="ADAL" clId="{F00AE76C-EA7E-4E80-9F4B-8269D29CDE65}" dt="2026-02-03T20:15:21.136" v="5101" actId="1076"/>
          <ac:picMkLst>
            <pc:docMk/>
            <pc:sldMk cId="981851330" sldId="295"/>
            <ac:picMk id="7" creationId="{AB1A7161-4D4C-1103-4DA8-3B1CF8F9F1CC}"/>
          </ac:picMkLst>
        </pc:picChg>
        <pc:picChg chg="add mod">
          <ac:chgData name="Jennifer Baugh" userId="32b9cf7f-1562-4209-9945-e9173e9768fc" providerId="ADAL" clId="{F00AE76C-EA7E-4E80-9F4B-8269D29CDE65}" dt="2026-02-03T20:15:22.462" v="5102" actId="1076"/>
          <ac:picMkLst>
            <pc:docMk/>
            <pc:sldMk cId="981851330" sldId="295"/>
            <ac:picMk id="9" creationId="{BBAFFB7B-C02F-A72E-A84D-B4A92FF20D95}"/>
          </ac:picMkLst>
        </pc:picChg>
      </pc:sldChg>
      <pc:sldChg chg="addSp delSp modSp add mod modNotesTx">
        <pc:chgData name="Jennifer Baugh" userId="32b9cf7f-1562-4209-9945-e9173e9768fc" providerId="ADAL" clId="{F00AE76C-EA7E-4E80-9F4B-8269D29CDE65}" dt="2026-02-10T02:41:30.074" v="11932" actId="20577"/>
        <pc:sldMkLst>
          <pc:docMk/>
          <pc:sldMk cId="164514187" sldId="296"/>
        </pc:sldMkLst>
        <pc:spChg chg="mod">
          <ac:chgData name="Jennifer Baugh" userId="32b9cf7f-1562-4209-9945-e9173e9768fc" providerId="ADAL" clId="{F00AE76C-EA7E-4E80-9F4B-8269D29CDE65}" dt="2026-02-03T20:15:40.575" v="5138" actId="20577"/>
          <ac:spMkLst>
            <pc:docMk/>
            <pc:sldMk cId="164514187" sldId="296"/>
            <ac:spMk id="2" creationId="{BDA24EE5-FFC8-CE32-2FA2-2958B6897BF8}"/>
          </ac:spMkLst>
        </pc:spChg>
        <pc:picChg chg="add mod modCrop">
          <ac:chgData name="Jennifer Baugh" userId="32b9cf7f-1562-4209-9945-e9173e9768fc" providerId="ADAL" clId="{F00AE76C-EA7E-4E80-9F4B-8269D29CDE65}" dt="2026-02-03T20:18:33.954" v="5191" actId="1076"/>
          <ac:picMkLst>
            <pc:docMk/>
            <pc:sldMk cId="164514187" sldId="296"/>
            <ac:picMk id="4" creationId="{C5DBA3C3-3B07-AE02-2A70-5F288BF57876}"/>
          </ac:picMkLst>
        </pc:picChg>
        <pc:picChg chg="add mod modCrop">
          <ac:chgData name="Jennifer Baugh" userId="32b9cf7f-1562-4209-9945-e9173e9768fc" providerId="ADAL" clId="{F00AE76C-EA7E-4E80-9F4B-8269D29CDE65}" dt="2026-02-03T20:18:46.635" v="5197" actId="1076"/>
          <ac:picMkLst>
            <pc:docMk/>
            <pc:sldMk cId="164514187" sldId="296"/>
            <ac:picMk id="11" creationId="{DE90905C-7F6B-97DA-DB9B-98440F7A3FDF}"/>
          </ac:picMkLst>
        </pc:picChg>
        <pc:picChg chg="add mod">
          <ac:chgData name="Jennifer Baugh" userId="32b9cf7f-1562-4209-9945-e9173e9768fc" providerId="ADAL" clId="{F00AE76C-EA7E-4E80-9F4B-8269D29CDE65}" dt="2026-02-03T20:18:45.479" v="5196" actId="1076"/>
          <ac:picMkLst>
            <pc:docMk/>
            <pc:sldMk cId="164514187" sldId="296"/>
            <ac:picMk id="13" creationId="{315684F5-DBF9-38BC-0873-9B0FF4A6DD24}"/>
          </ac:picMkLst>
        </pc:picChg>
        <pc:picChg chg="add mod">
          <ac:chgData name="Jennifer Baugh" userId="32b9cf7f-1562-4209-9945-e9173e9768fc" providerId="ADAL" clId="{F00AE76C-EA7E-4E80-9F4B-8269D29CDE65}" dt="2026-02-03T20:18:48.224" v="5198" actId="1076"/>
          <ac:picMkLst>
            <pc:docMk/>
            <pc:sldMk cId="164514187" sldId="296"/>
            <ac:picMk id="15" creationId="{D557B97D-DC77-3722-9ED2-B5CEE35602FE}"/>
          </ac:picMkLst>
        </pc:picChg>
        <pc:picChg chg="add mod">
          <ac:chgData name="Jennifer Baugh" userId="32b9cf7f-1562-4209-9945-e9173e9768fc" providerId="ADAL" clId="{F00AE76C-EA7E-4E80-9F4B-8269D29CDE65}" dt="2026-02-03T20:18:52.691" v="5200" actId="14100"/>
          <ac:picMkLst>
            <pc:docMk/>
            <pc:sldMk cId="164514187" sldId="296"/>
            <ac:picMk id="17" creationId="{B83BF012-7D9E-D4F6-F2CF-B9AED322336E}"/>
          </ac:picMkLst>
        </pc:picChg>
      </pc:sldChg>
      <pc:sldChg chg="addSp delSp modSp add mod modNotesTx">
        <pc:chgData name="Jennifer Baugh" userId="32b9cf7f-1562-4209-9945-e9173e9768fc" providerId="ADAL" clId="{F00AE76C-EA7E-4E80-9F4B-8269D29CDE65}" dt="2026-02-10T02:44:47.267" v="12362" actId="20577"/>
        <pc:sldMkLst>
          <pc:docMk/>
          <pc:sldMk cId="3089861866" sldId="297"/>
        </pc:sldMkLst>
        <pc:spChg chg="mod">
          <ac:chgData name="Jennifer Baugh" userId="32b9cf7f-1562-4209-9945-e9173e9768fc" providerId="ADAL" clId="{F00AE76C-EA7E-4E80-9F4B-8269D29CDE65}" dt="2026-02-03T20:27:19.309" v="5284" actId="20577"/>
          <ac:spMkLst>
            <pc:docMk/>
            <pc:sldMk cId="3089861866" sldId="297"/>
            <ac:spMk id="2" creationId="{6A8A6C98-1C90-407C-08E5-F1EC7A758CF1}"/>
          </ac:spMkLst>
        </pc:spChg>
        <pc:picChg chg="add mod">
          <ac:chgData name="Jennifer Baugh" userId="32b9cf7f-1562-4209-9945-e9173e9768fc" providerId="ADAL" clId="{F00AE76C-EA7E-4E80-9F4B-8269D29CDE65}" dt="2026-02-03T20:22:55.175" v="5240" actId="1076"/>
          <ac:picMkLst>
            <pc:docMk/>
            <pc:sldMk cId="3089861866" sldId="297"/>
            <ac:picMk id="5" creationId="{B50EC0E4-A57D-30C2-8E5D-EB8DFBC2E753}"/>
          </ac:picMkLst>
        </pc:picChg>
        <pc:picChg chg="add mod">
          <ac:chgData name="Jennifer Baugh" userId="32b9cf7f-1562-4209-9945-e9173e9768fc" providerId="ADAL" clId="{F00AE76C-EA7E-4E80-9F4B-8269D29CDE65}" dt="2026-02-03T20:23:36.086" v="5249" actId="14100"/>
          <ac:picMkLst>
            <pc:docMk/>
            <pc:sldMk cId="3089861866" sldId="297"/>
            <ac:picMk id="9" creationId="{A5D78A3A-6346-5DE2-2527-4379CF4F9E60}"/>
          </ac:picMkLst>
        </pc:picChg>
        <pc:picChg chg="add mod">
          <ac:chgData name="Jennifer Baugh" userId="32b9cf7f-1562-4209-9945-e9173e9768fc" providerId="ADAL" clId="{F00AE76C-EA7E-4E80-9F4B-8269D29CDE65}" dt="2026-02-03T20:26:47.490" v="5264" actId="1076"/>
          <ac:picMkLst>
            <pc:docMk/>
            <pc:sldMk cId="3089861866" sldId="297"/>
            <ac:picMk id="16" creationId="{35BE8BAD-64BA-F993-8488-89B6386066D6}"/>
          </ac:picMkLst>
        </pc:picChg>
        <pc:picChg chg="add del mod">
          <ac:chgData name="Jennifer Baugh" userId="32b9cf7f-1562-4209-9945-e9173e9768fc" providerId="ADAL" clId="{F00AE76C-EA7E-4E80-9F4B-8269D29CDE65}" dt="2026-02-03T20:27:15.672" v="5276" actId="478"/>
          <ac:picMkLst>
            <pc:docMk/>
            <pc:sldMk cId="3089861866" sldId="297"/>
            <ac:picMk id="19" creationId="{DCF85168-CC9C-0071-B467-48EE6540AD6E}"/>
          </ac:picMkLst>
        </pc:picChg>
        <pc:picChg chg="add del mod">
          <ac:chgData name="Jennifer Baugh" userId="32b9cf7f-1562-4209-9945-e9173e9768fc" providerId="ADAL" clId="{F00AE76C-EA7E-4E80-9F4B-8269D29CDE65}" dt="2026-02-03T20:27:16.110" v="5277" actId="478"/>
          <ac:picMkLst>
            <pc:docMk/>
            <pc:sldMk cId="3089861866" sldId="297"/>
            <ac:picMk id="21" creationId="{9DC194F4-C00E-5EF6-47DE-B81E830B08E6}"/>
          </ac:picMkLst>
        </pc:picChg>
      </pc:sldChg>
      <pc:sldChg chg="addSp delSp modSp add mod modNotesTx">
        <pc:chgData name="Jennifer Baugh" userId="32b9cf7f-1562-4209-9945-e9173e9768fc" providerId="ADAL" clId="{F00AE76C-EA7E-4E80-9F4B-8269D29CDE65}" dt="2026-02-10T02:45:46.770" v="12654" actId="20577"/>
        <pc:sldMkLst>
          <pc:docMk/>
          <pc:sldMk cId="3076010013" sldId="298"/>
        </pc:sldMkLst>
        <pc:spChg chg="mod">
          <ac:chgData name="Jennifer Baugh" userId="32b9cf7f-1562-4209-9945-e9173e9768fc" providerId="ADAL" clId="{F00AE76C-EA7E-4E80-9F4B-8269D29CDE65}" dt="2026-02-03T20:27:31.022" v="5294" actId="20577"/>
          <ac:spMkLst>
            <pc:docMk/>
            <pc:sldMk cId="3076010013" sldId="298"/>
            <ac:spMk id="2" creationId="{EBF2B7EC-94EB-02E1-609E-170AE2BA7F3C}"/>
          </ac:spMkLst>
        </pc:spChg>
        <pc:picChg chg="add mod">
          <ac:chgData name="Jennifer Baugh" userId="32b9cf7f-1562-4209-9945-e9173e9768fc" providerId="ADAL" clId="{F00AE76C-EA7E-4E80-9F4B-8269D29CDE65}" dt="2026-02-03T20:29:26.650" v="5310" actId="14100"/>
          <ac:picMkLst>
            <pc:docMk/>
            <pc:sldMk cId="3076010013" sldId="298"/>
            <ac:picMk id="4" creationId="{C3376812-3168-C789-F683-86086B7FB7E5}"/>
          </ac:picMkLst>
        </pc:picChg>
        <pc:picChg chg="add mod">
          <ac:chgData name="Jennifer Baugh" userId="32b9cf7f-1562-4209-9945-e9173e9768fc" providerId="ADAL" clId="{F00AE76C-EA7E-4E80-9F4B-8269D29CDE65}" dt="2026-02-03T20:29:34.408" v="5315" actId="1076"/>
          <ac:picMkLst>
            <pc:docMk/>
            <pc:sldMk cId="3076010013" sldId="298"/>
            <ac:picMk id="7" creationId="{A4BEE7DD-80F7-A9E3-424C-5D3EA34FDDA7}"/>
          </ac:picMkLst>
        </pc:picChg>
      </pc:sldChg>
      <pc:sldChg chg="addSp delSp modSp add mod modNotesTx">
        <pc:chgData name="Jennifer Baugh" userId="32b9cf7f-1562-4209-9945-e9173e9768fc" providerId="ADAL" clId="{F00AE76C-EA7E-4E80-9F4B-8269D29CDE65}" dt="2026-02-10T02:48:16.905" v="13258" actId="20577"/>
        <pc:sldMkLst>
          <pc:docMk/>
          <pc:sldMk cId="3690704774" sldId="299"/>
        </pc:sldMkLst>
        <pc:spChg chg="mod">
          <ac:chgData name="Jennifer Baugh" userId="32b9cf7f-1562-4209-9945-e9173e9768fc" providerId="ADAL" clId="{F00AE76C-EA7E-4E80-9F4B-8269D29CDE65}" dt="2026-02-09T00:49:59.189" v="5512" actId="20577"/>
          <ac:spMkLst>
            <pc:docMk/>
            <pc:sldMk cId="3690704774" sldId="299"/>
            <ac:spMk id="8" creationId="{32058AC2-BAD5-E5A1-CA23-88FED95E8C43}"/>
          </ac:spMkLst>
        </pc:spChg>
        <pc:picChg chg="add mod">
          <ac:chgData name="Jennifer Baugh" userId="32b9cf7f-1562-4209-9945-e9173e9768fc" providerId="ADAL" clId="{F00AE76C-EA7E-4E80-9F4B-8269D29CDE65}" dt="2026-02-09T00:49:43.139" v="5499" actId="1076"/>
          <ac:picMkLst>
            <pc:docMk/>
            <pc:sldMk cId="3690704774" sldId="299"/>
            <ac:picMk id="3" creationId="{60778500-31EF-2D33-D07B-4EF71C2EA06C}"/>
          </ac:picMkLst>
        </pc:picChg>
      </pc:sldChg>
      <pc:sldChg chg="addSp delSp modSp add mod modNotesTx">
        <pc:chgData name="Jennifer Baugh" userId="32b9cf7f-1562-4209-9945-e9173e9768fc" providerId="ADAL" clId="{F00AE76C-EA7E-4E80-9F4B-8269D29CDE65}" dt="2026-02-10T02:48:41.273" v="13299" actId="20577"/>
        <pc:sldMkLst>
          <pc:docMk/>
          <pc:sldMk cId="472177686" sldId="300"/>
        </pc:sldMkLst>
        <pc:spChg chg="mod">
          <ac:chgData name="Jennifer Baugh" userId="32b9cf7f-1562-4209-9945-e9173e9768fc" providerId="ADAL" clId="{F00AE76C-EA7E-4E80-9F4B-8269D29CDE65}" dt="2026-02-09T00:49:56.701" v="5511" actId="20577"/>
          <ac:spMkLst>
            <pc:docMk/>
            <pc:sldMk cId="472177686" sldId="300"/>
            <ac:spMk id="8" creationId="{68D8A03A-635B-67F3-197D-E3FD10E70FB2}"/>
          </ac:spMkLst>
        </pc:spChg>
        <pc:picChg chg="del">
          <ac:chgData name="Jennifer Baugh" userId="32b9cf7f-1562-4209-9945-e9173e9768fc" providerId="ADAL" clId="{F00AE76C-EA7E-4E80-9F4B-8269D29CDE65}" dt="2026-02-09T00:51:31.140" v="5513" actId="478"/>
          <ac:picMkLst>
            <pc:docMk/>
            <pc:sldMk cId="472177686" sldId="300"/>
            <ac:picMk id="3" creationId="{9FCD7DC5-71F7-EFDB-02E0-87A23705CA8F}"/>
          </ac:picMkLst>
        </pc:picChg>
        <pc:picChg chg="add del mod">
          <ac:chgData name="Jennifer Baugh" userId="32b9cf7f-1562-4209-9945-e9173e9768fc" providerId="ADAL" clId="{F00AE76C-EA7E-4E80-9F4B-8269D29CDE65}" dt="2026-02-09T00:51:48.173" v="5521" actId="478"/>
          <ac:picMkLst>
            <pc:docMk/>
            <pc:sldMk cId="472177686" sldId="300"/>
            <ac:picMk id="4" creationId="{1C271D90-0915-A051-6558-4D4B07B50A20}"/>
          </ac:picMkLst>
        </pc:picChg>
        <pc:picChg chg="add del">
          <ac:chgData name="Jennifer Baugh" userId="32b9cf7f-1562-4209-9945-e9173e9768fc" providerId="ADAL" clId="{F00AE76C-EA7E-4E80-9F4B-8269D29CDE65}" dt="2026-02-09T00:51:47.092" v="5520" actId="478"/>
          <ac:picMkLst>
            <pc:docMk/>
            <pc:sldMk cId="472177686" sldId="300"/>
            <ac:picMk id="6" creationId="{20C5514F-A55A-D71E-6FAA-05004BEFF213}"/>
          </ac:picMkLst>
        </pc:picChg>
        <pc:picChg chg="add mod modCrop">
          <ac:chgData name="Jennifer Baugh" userId="32b9cf7f-1562-4209-9945-e9173e9768fc" providerId="ADAL" clId="{F00AE76C-EA7E-4E80-9F4B-8269D29CDE65}" dt="2026-02-09T00:52:59.562" v="5530" actId="1076"/>
          <ac:picMkLst>
            <pc:docMk/>
            <pc:sldMk cId="472177686" sldId="300"/>
            <ac:picMk id="9" creationId="{A6814FF6-AE7C-990F-4F0D-8BCC1523BCFE}"/>
          </ac:picMkLst>
        </pc:picChg>
      </pc:sldChg>
      <pc:sldChg chg="addSp delSp modSp add mod modNotesTx">
        <pc:chgData name="Jennifer Baugh" userId="32b9cf7f-1562-4209-9945-e9173e9768fc" providerId="ADAL" clId="{F00AE76C-EA7E-4E80-9F4B-8269D29CDE65}" dt="2026-02-10T02:49:02.057" v="13318" actId="20577"/>
        <pc:sldMkLst>
          <pc:docMk/>
          <pc:sldMk cId="2612098745" sldId="301"/>
        </pc:sldMkLst>
        <pc:spChg chg="mod">
          <ac:chgData name="Jennifer Baugh" userId="32b9cf7f-1562-4209-9945-e9173e9768fc" providerId="ADAL" clId="{F00AE76C-EA7E-4E80-9F4B-8269D29CDE65}" dt="2026-02-09T00:53:14.301" v="5550" actId="20577"/>
          <ac:spMkLst>
            <pc:docMk/>
            <pc:sldMk cId="2612098745" sldId="301"/>
            <ac:spMk id="8" creationId="{6A85B906-0628-EE0C-DC65-A3CF5AFEBD24}"/>
          </ac:spMkLst>
        </pc:spChg>
        <pc:picChg chg="add mod">
          <ac:chgData name="Jennifer Baugh" userId="32b9cf7f-1562-4209-9945-e9173e9768fc" providerId="ADAL" clId="{F00AE76C-EA7E-4E80-9F4B-8269D29CDE65}" dt="2026-02-09T00:53:50.200" v="5558" actId="1076"/>
          <ac:picMkLst>
            <pc:docMk/>
            <pc:sldMk cId="2612098745" sldId="301"/>
            <ac:picMk id="3" creationId="{21BDB874-E419-70AE-A01F-6CD097EFBBDA}"/>
          </ac:picMkLst>
        </pc:picChg>
        <pc:picChg chg="del">
          <ac:chgData name="Jennifer Baugh" userId="32b9cf7f-1562-4209-9945-e9173e9768fc" providerId="ADAL" clId="{F00AE76C-EA7E-4E80-9F4B-8269D29CDE65}" dt="2026-02-09T00:53:36.549" v="5551" actId="478"/>
          <ac:picMkLst>
            <pc:docMk/>
            <pc:sldMk cId="2612098745" sldId="301"/>
            <ac:picMk id="9" creationId="{64F72BEE-7CAE-4CB6-2CEE-76080B653CDC}"/>
          </ac:picMkLst>
        </pc:picChg>
      </pc:sldChg>
      <pc:sldChg chg="addSp delSp modSp add mod">
        <pc:chgData name="Jennifer Baugh" userId="32b9cf7f-1562-4209-9945-e9173e9768fc" providerId="ADAL" clId="{F00AE76C-EA7E-4E80-9F4B-8269D29CDE65}" dt="2026-02-09T00:54:39.299" v="5587" actId="1076"/>
        <pc:sldMkLst>
          <pc:docMk/>
          <pc:sldMk cId="498954479" sldId="302"/>
        </pc:sldMkLst>
        <pc:spChg chg="mod">
          <ac:chgData name="Jennifer Baugh" userId="32b9cf7f-1562-4209-9945-e9173e9768fc" providerId="ADAL" clId="{F00AE76C-EA7E-4E80-9F4B-8269D29CDE65}" dt="2026-02-09T00:54:03.876" v="5583" actId="20577"/>
          <ac:spMkLst>
            <pc:docMk/>
            <pc:sldMk cId="498954479" sldId="302"/>
            <ac:spMk id="8" creationId="{CF50917B-1CD5-089F-C361-8FFCB07265B1}"/>
          </ac:spMkLst>
        </pc:spChg>
        <pc:picChg chg="del">
          <ac:chgData name="Jennifer Baugh" userId="32b9cf7f-1562-4209-9945-e9173e9768fc" providerId="ADAL" clId="{F00AE76C-EA7E-4E80-9F4B-8269D29CDE65}" dt="2026-02-09T00:54:05.685" v="5584" actId="478"/>
          <ac:picMkLst>
            <pc:docMk/>
            <pc:sldMk cId="498954479" sldId="302"/>
            <ac:picMk id="3" creationId="{571EA512-E536-D09B-8885-39CF5E01019F}"/>
          </ac:picMkLst>
        </pc:picChg>
        <pc:picChg chg="add mod">
          <ac:chgData name="Jennifer Baugh" userId="32b9cf7f-1562-4209-9945-e9173e9768fc" providerId="ADAL" clId="{F00AE76C-EA7E-4E80-9F4B-8269D29CDE65}" dt="2026-02-09T00:54:39.299" v="5587" actId="1076"/>
          <ac:picMkLst>
            <pc:docMk/>
            <pc:sldMk cId="498954479" sldId="302"/>
            <ac:picMk id="4" creationId="{CCDDD083-9CF0-2ACA-BD2A-5767675D0301}"/>
          </ac:picMkLst>
        </pc:picChg>
      </pc:sldChg>
      <pc:sldChg chg="addSp delSp modSp add mod modNotesTx">
        <pc:chgData name="Jennifer Baugh" userId="32b9cf7f-1562-4209-9945-e9173e9768fc" providerId="ADAL" clId="{F00AE76C-EA7E-4E80-9F4B-8269D29CDE65}" dt="2026-02-10T02:50:46.129" v="13860" actId="20577"/>
        <pc:sldMkLst>
          <pc:docMk/>
          <pc:sldMk cId="1073994832" sldId="303"/>
        </pc:sldMkLst>
        <pc:spChg chg="mod">
          <ac:chgData name="Jennifer Baugh" userId="32b9cf7f-1562-4209-9945-e9173e9768fc" providerId="ADAL" clId="{F00AE76C-EA7E-4E80-9F4B-8269D29CDE65}" dt="2026-02-09T00:55:23.725" v="5634" actId="20577"/>
          <ac:spMkLst>
            <pc:docMk/>
            <pc:sldMk cId="1073994832" sldId="303"/>
            <ac:spMk id="8" creationId="{456BD0EC-1E76-2B07-B9C2-3E258D7D8293}"/>
          </ac:spMkLst>
        </pc:spChg>
        <pc:picChg chg="add mod">
          <ac:chgData name="Jennifer Baugh" userId="32b9cf7f-1562-4209-9945-e9173e9768fc" providerId="ADAL" clId="{F00AE76C-EA7E-4E80-9F4B-8269D29CDE65}" dt="2026-02-09T00:57:43.378" v="5650" actId="1076"/>
          <ac:picMkLst>
            <pc:docMk/>
            <pc:sldMk cId="1073994832" sldId="303"/>
            <ac:picMk id="3" creationId="{B178382B-8AC1-1EB6-2FCD-047981FF387B}"/>
          </ac:picMkLst>
        </pc:picChg>
        <pc:picChg chg="del">
          <ac:chgData name="Jennifer Baugh" userId="32b9cf7f-1562-4209-9945-e9173e9768fc" providerId="ADAL" clId="{F00AE76C-EA7E-4E80-9F4B-8269D29CDE65}" dt="2026-02-09T00:55:33.244" v="5635" actId="478"/>
          <ac:picMkLst>
            <pc:docMk/>
            <pc:sldMk cId="1073994832" sldId="303"/>
            <ac:picMk id="4" creationId="{87754A98-F349-D696-733A-400A58FE75C3}"/>
          </ac:picMkLst>
        </pc:picChg>
        <pc:picChg chg="add mod">
          <ac:chgData name="Jennifer Baugh" userId="32b9cf7f-1562-4209-9945-e9173e9768fc" providerId="ADAL" clId="{F00AE76C-EA7E-4E80-9F4B-8269D29CDE65}" dt="2026-02-09T00:57:56.667" v="5654" actId="14100"/>
          <ac:picMkLst>
            <pc:docMk/>
            <pc:sldMk cId="1073994832" sldId="303"/>
            <ac:picMk id="6" creationId="{6ABDCB3C-C15A-B3E7-2E0F-DC2785ACE32E}"/>
          </ac:picMkLst>
        </pc:picChg>
      </pc:sldChg>
      <pc:sldChg chg="addSp delSp modSp add mod modNotesTx">
        <pc:chgData name="Jennifer Baugh" userId="32b9cf7f-1562-4209-9945-e9173e9768fc" providerId="ADAL" clId="{F00AE76C-EA7E-4E80-9F4B-8269D29CDE65}" dt="2026-02-10T15:49:22.568" v="17305" actId="20577"/>
        <pc:sldMkLst>
          <pc:docMk/>
          <pc:sldMk cId="3298195873" sldId="304"/>
        </pc:sldMkLst>
        <pc:spChg chg="mod">
          <ac:chgData name="Jennifer Baugh" userId="32b9cf7f-1562-4209-9945-e9173e9768fc" providerId="ADAL" clId="{F00AE76C-EA7E-4E80-9F4B-8269D29CDE65}" dt="2026-02-10T15:49:22.568" v="17305" actId="20577"/>
          <ac:spMkLst>
            <pc:docMk/>
            <pc:sldMk cId="3298195873" sldId="304"/>
            <ac:spMk id="8" creationId="{CDBF20E1-4F02-2735-E2D7-7BC7E34A69BB}"/>
          </ac:spMkLst>
        </pc:spChg>
        <pc:picChg chg="del">
          <ac:chgData name="Jennifer Baugh" userId="32b9cf7f-1562-4209-9945-e9173e9768fc" providerId="ADAL" clId="{F00AE76C-EA7E-4E80-9F4B-8269D29CDE65}" dt="2026-02-09T00:58:27.259" v="5767" actId="478"/>
          <ac:picMkLst>
            <pc:docMk/>
            <pc:sldMk cId="3298195873" sldId="304"/>
            <ac:picMk id="3" creationId="{C9349D74-7AA8-67D8-60F5-CB224B66BE29}"/>
          </ac:picMkLst>
        </pc:picChg>
        <pc:picChg chg="add mod">
          <ac:chgData name="Jennifer Baugh" userId="32b9cf7f-1562-4209-9945-e9173e9768fc" providerId="ADAL" clId="{F00AE76C-EA7E-4E80-9F4B-8269D29CDE65}" dt="2026-02-09T01:02:39.447" v="5773" actId="1076"/>
          <ac:picMkLst>
            <pc:docMk/>
            <pc:sldMk cId="3298195873" sldId="304"/>
            <ac:picMk id="4" creationId="{F8DFA72E-2CE7-391E-3BA5-B47E04435AE4}"/>
          </ac:picMkLst>
        </pc:picChg>
        <pc:picChg chg="del">
          <ac:chgData name="Jennifer Baugh" userId="32b9cf7f-1562-4209-9945-e9173e9768fc" providerId="ADAL" clId="{F00AE76C-EA7E-4E80-9F4B-8269D29CDE65}" dt="2026-02-09T00:58:27.644" v="5768" actId="478"/>
          <ac:picMkLst>
            <pc:docMk/>
            <pc:sldMk cId="3298195873" sldId="304"/>
            <ac:picMk id="6" creationId="{8F2DF61F-3038-B232-E5FA-C388B7B1836C}"/>
          </ac:picMkLst>
        </pc:picChg>
        <pc:picChg chg="add mod">
          <ac:chgData name="Jennifer Baugh" userId="32b9cf7f-1562-4209-9945-e9173e9768fc" providerId="ADAL" clId="{F00AE76C-EA7E-4E80-9F4B-8269D29CDE65}" dt="2026-02-09T01:02:53.869" v="5776" actId="1076"/>
          <ac:picMkLst>
            <pc:docMk/>
            <pc:sldMk cId="3298195873" sldId="304"/>
            <ac:picMk id="7" creationId="{773609F7-6C1F-3DDC-27B4-E47DFE45FDDE}"/>
          </ac:picMkLst>
        </pc:picChg>
      </pc:sldChg>
      <pc:sldChg chg="addSp delSp modSp add mod modNotesTx">
        <pc:chgData name="Jennifer Baugh" userId="32b9cf7f-1562-4209-9945-e9173e9768fc" providerId="ADAL" clId="{F00AE76C-EA7E-4E80-9F4B-8269D29CDE65}" dt="2026-02-10T02:56:48.784" v="16016" actId="20577"/>
        <pc:sldMkLst>
          <pc:docMk/>
          <pc:sldMk cId="581632283" sldId="305"/>
        </pc:sldMkLst>
        <pc:spChg chg="mod">
          <ac:chgData name="Jennifer Baugh" userId="32b9cf7f-1562-4209-9945-e9173e9768fc" providerId="ADAL" clId="{F00AE76C-EA7E-4E80-9F4B-8269D29CDE65}" dt="2026-02-09T01:03:32.547" v="5806" actId="20577"/>
          <ac:spMkLst>
            <pc:docMk/>
            <pc:sldMk cId="581632283" sldId="305"/>
            <ac:spMk id="8" creationId="{8B69CA8D-EF01-A739-C6A0-972A0A7C610D}"/>
          </ac:spMkLst>
        </pc:spChg>
        <pc:picChg chg="add mod">
          <ac:chgData name="Jennifer Baugh" userId="32b9cf7f-1562-4209-9945-e9173e9768fc" providerId="ADAL" clId="{F00AE76C-EA7E-4E80-9F4B-8269D29CDE65}" dt="2026-02-09T01:04:42.567" v="5812" actId="1076"/>
          <ac:picMkLst>
            <pc:docMk/>
            <pc:sldMk cId="581632283" sldId="305"/>
            <ac:picMk id="3" creationId="{7EC774CD-76F0-2CD0-50A8-9C60ED39ADE1}"/>
          </ac:picMkLst>
        </pc:picChg>
        <pc:picChg chg="del">
          <ac:chgData name="Jennifer Baugh" userId="32b9cf7f-1562-4209-9945-e9173e9768fc" providerId="ADAL" clId="{F00AE76C-EA7E-4E80-9F4B-8269D29CDE65}" dt="2026-02-09T01:03:37.947" v="5808" actId="478"/>
          <ac:picMkLst>
            <pc:docMk/>
            <pc:sldMk cId="581632283" sldId="305"/>
            <ac:picMk id="4" creationId="{AB3BEDDE-B7EF-022E-1E04-D9966F9E6C66}"/>
          </ac:picMkLst>
        </pc:picChg>
        <pc:picChg chg="add mod">
          <ac:chgData name="Jennifer Baugh" userId="32b9cf7f-1562-4209-9945-e9173e9768fc" providerId="ADAL" clId="{F00AE76C-EA7E-4E80-9F4B-8269D29CDE65}" dt="2026-02-09T01:06:32.919" v="5815" actId="1076"/>
          <ac:picMkLst>
            <pc:docMk/>
            <pc:sldMk cId="581632283" sldId="305"/>
            <ac:picMk id="6" creationId="{AE025150-C7C6-3426-1CA6-7BCCA8B243F4}"/>
          </ac:picMkLst>
        </pc:picChg>
        <pc:picChg chg="del">
          <ac:chgData name="Jennifer Baugh" userId="32b9cf7f-1562-4209-9945-e9173e9768fc" providerId="ADAL" clId="{F00AE76C-EA7E-4E80-9F4B-8269D29CDE65}" dt="2026-02-09T01:03:37.579" v="5807" actId="478"/>
          <ac:picMkLst>
            <pc:docMk/>
            <pc:sldMk cId="581632283" sldId="305"/>
            <ac:picMk id="7" creationId="{5634A357-CF79-DBA6-3F63-5E154017E791}"/>
          </ac:picMkLst>
        </pc:picChg>
        <pc:picChg chg="add mod">
          <ac:chgData name="Jennifer Baugh" userId="32b9cf7f-1562-4209-9945-e9173e9768fc" providerId="ADAL" clId="{F00AE76C-EA7E-4E80-9F4B-8269D29CDE65}" dt="2026-02-09T01:07:41.641" v="5821" actId="1076"/>
          <ac:picMkLst>
            <pc:docMk/>
            <pc:sldMk cId="581632283" sldId="305"/>
            <ac:picMk id="10" creationId="{14AF7FBF-A376-95E6-8B78-D44C603A18B5}"/>
          </ac:picMkLst>
        </pc:picChg>
      </pc:sldChg>
      <pc:sldChg chg="addSp delSp modSp add mod modNotesTx">
        <pc:chgData name="Jennifer Baugh" userId="32b9cf7f-1562-4209-9945-e9173e9768fc" providerId="ADAL" clId="{F00AE76C-EA7E-4E80-9F4B-8269D29CDE65}" dt="2026-02-10T02:57:17.137" v="16108" actId="20577"/>
        <pc:sldMkLst>
          <pc:docMk/>
          <pc:sldMk cId="4126088619" sldId="306"/>
        </pc:sldMkLst>
        <pc:spChg chg="add mod">
          <ac:chgData name="Jennifer Baugh" userId="32b9cf7f-1562-4209-9945-e9173e9768fc" providerId="ADAL" clId="{F00AE76C-EA7E-4E80-9F4B-8269D29CDE65}" dt="2026-02-09T01:16:34.528" v="6549" actId="1076"/>
          <ac:spMkLst>
            <pc:docMk/>
            <pc:sldMk cId="4126088619" sldId="306"/>
            <ac:spMk id="2" creationId="{F3D8F8BB-4E3B-DE95-5DB5-DBDB8481BCD2}"/>
          </ac:spMkLst>
        </pc:spChg>
        <pc:spChg chg="add mod">
          <ac:chgData name="Jennifer Baugh" userId="32b9cf7f-1562-4209-9945-e9173e9768fc" providerId="ADAL" clId="{F00AE76C-EA7E-4E80-9F4B-8269D29CDE65}" dt="2026-02-09T01:16:36.997" v="6550" actId="1076"/>
          <ac:spMkLst>
            <pc:docMk/>
            <pc:sldMk cId="4126088619" sldId="306"/>
            <ac:spMk id="4" creationId="{948029B0-B09D-6A89-606F-390D4375BAC4}"/>
          </ac:spMkLst>
        </pc:spChg>
        <pc:spChg chg="mod">
          <ac:chgData name="Jennifer Baugh" userId="32b9cf7f-1562-4209-9945-e9173e9768fc" providerId="ADAL" clId="{F00AE76C-EA7E-4E80-9F4B-8269D29CDE65}" dt="2026-02-09T01:08:07.035" v="5852" actId="20577"/>
          <ac:spMkLst>
            <pc:docMk/>
            <pc:sldMk cId="4126088619" sldId="306"/>
            <ac:spMk id="8" creationId="{501FEFB4-9785-5F1A-7B06-BB5E33C2E235}"/>
          </ac:spMkLst>
        </pc:spChg>
        <pc:picChg chg="del">
          <ac:chgData name="Jennifer Baugh" userId="32b9cf7f-1562-4209-9945-e9173e9768fc" providerId="ADAL" clId="{F00AE76C-EA7E-4E80-9F4B-8269D29CDE65}" dt="2026-02-09T01:08:08.418" v="5853" actId="478"/>
          <ac:picMkLst>
            <pc:docMk/>
            <pc:sldMk cId="4126088619" sldId="306"/>
            <ac:picMk id="3" creationId="{D49AFEF4-46E0-4FB7-F0A1-62C186989689}"/>
          </ac:picMkLst>
        </pc:picChg>
        <pc:picChg chg="del">
          <ac:chgData name="Jennifer Baugh" userId="32b9cf7f-1562-4209-9945-e9173e9768fc" providerId="ADAL" clId="{F00AE76C-EA7E-4E80-9F4B-8269D29CDE65}" dt="2026-02-09T01:08:08.835" v="5854" actId="478"/>
          <ac:picMkLst>
            <pc:docMk/>
            <pc:sldMk cId="4126088619" sldId="306"/>
            <ac:picMk id="6" creationId="{211238F5-5B6F-A9AA-0DA0-DC78522F4D8B}"/>
          </ac:picMkLst>
        </pc:picChg>
        <pc:picChg chg="del">
          <ac:chgData name="Jennifer Baugh" userId="32b9cf7f-1562-4209-9945-e9173e9768fc" providerId="ADAL" clId="{F00AE76C-EA7E-4E80-9F4B-8269D29CDE65}" dt="2026-02-09T01:08:09.979" v="5855" actId="478"/>
          <ac:picMkLst>
            <pc:docMk/>
            <pc:sldMk cId="4126088619" sldId="306"/>
            <ac:picMk id="10" creationId="{6A63FC98-1622-B107-7158-22554E6FC560}"/>
          </ac:picMkLst>
        </pc:picChg>
      </pc:sldChg>
      <pc:sldChg chg="addSp delSp modSp add mod modNotesTx">
        <pc:chgData name="Jennifer Baugh" userId="32b9cf7f-1562-4209-9945-e9173e9768fc" providerId="ADAL" clId="{F00AE76C-EA7E-4E80-9F4B-8269D29CDE65}" dt="2026-02-09T19:53:02.008" v="8379" actId="20577"/>
        <pc:sldMkLst>
          <pc:docMk/>
          <pc:sldMk cId="238365602" sldId="307"/>
        </pc:sldMkLst>
        <pc:spChg chg="mod">
          <ac:chgData name="Jennifer Baugh" userId="32b9cf7f-1562-4209-9945-e9173e9768fc" providerId="ADAL" clId="{F00AE76C-EA7E-4E80-9F4B-8269D29CDE65}" dt="2026-02-09T01:21:03.648" v="7254" actId="20577"/>
          <ac:spMkLst>
            <pc:docMk/>
            <pc:sldMk cId="238365602" sldId="307"/>
            <ac:spMk id="2" creationId="{B7DBFBAC-D281-2772-B7E9-B6AEEEF12A0F}"/>
          </ac:spMkLst>
        </pc:spChg>
        <pc:spChg chg="del mod">
          <ac:chgData name="Jennifer Baugh" userId="32b9cf7f-1562-4209-9945-e9173e9768fc" providerId="ADAL" clId="{F00AE76C-EA7E-4E80-9F4B-8269D29CDE65}" dt="2026-02-09T01:21:31.647" v="7255" actId="22"/>
          <ac:spMkLst>
            <pc:docMk/>
            <pc:sldMk cId="238365602" sldId="307"/>
            <ac:spMk id="3" creationId="{11E7F82D-9343-B4F8-7456-63CCE3FCB26A}"/>
          </ac:spMkLst>
        </pc:spChg>
        <pc:picChg chg="add mod ord">
          <ac:chgData name="Jennifer Baugh" userId="32b9cf7f-1562-4209-9945-e9173e9768fc" providerId="ADAL" clId="{F00AE76C-EA7E-4E80-9F4B-8269D29CDE65}" dt="2026-02-09T01:21:34.636" v="7256" actId="1076"/>
          <ac:picMkLst>
            <pc:docMk/>
            <pc:sldMk cId="238365602" sldId="307"/>
            <ac:picMk id="5" creationId="{4B3D9FA2-2A3D-DB3B-E3B6-CBE52CBC9912}"/>
          </ac:picMkLst>
        </pc:picChg>
      </pc:sldChg>
      <pc:sldChg chg="addSp delSp modSp add mod">
        <pc:chgData name="Jennifer Baugh" userId="32b9cf7f-1562-4209-9945-e9173e9768fc" providerId="ADAL" clId="{F00AE76C-EA7E-4E80-9F4B-8269D29CDE65}" dt="2026-02-09T01:24:23.340" v="7274" actId="207"/>
        <pc:sldMkLst>
          <pc:docMk/>
          <pc:sldMk cId="2074740364" sldId="308"/>
        </pc:sldMkLst>
        <pc:spChg chg="add del mod">
          <ac:chgData name="Jennifer Baugh" userId="32b9cf7f-1562-4209-9945-e9173e9768fc" providerId="ADAL" clId="{F00AE76C-EA7E-4E80-9F4B-8269D29CDE65}" dt="2026-02-09T01:22:49.471" v="7264" actId="478"/>
          <ac:spMkLst>
            <pc:docMk/>
            <pc:sldMk cId="2074740364" sldId="308"/>
            <ac:spMk id="4" creationId="{D8CD0391-E708-42AC-678E-5A6F57A4E936}"/>
          </ac:spMkLst>
        </pc:spChg>
        <pc:spChg chg="add mod">
          <ac:chgData name="Jennifer Baugh" userId="32b9cf7f-1562-4209-9945-e9173e9768fc" providerId="ADAL" clId="{F00AE76C-EA7E-4E80-9F4B-8269D29CDE65}" dt="2026-02-09T01:24:23.340" v="7274" actId="207"/>
          <ac:spMkLst>
            <pc:docMk/>
            <pc:sldMk cId="2074740364" sldId="308"/>
            <ac:spMk id="10" creationId="{6CB9EDD8-4926-E682-251A-4124BFA65925}"/>
          </ac:spMkLst>
        </pc:spChg>
        <pc:picChg chg="del">
          <ac:chgData name="Jennifer Baugh" userId="32b9cf7f-1562-4209-9945-e9173e9768fc" providerId="ADAL" clId="{F00AE76C-EA7E-4E80-9F4B-8269D29CDE65}" dt="2026-02-09T01:22:39.667" v="7258" actId="478"/>
          <ac:picMkLst>
            <pc:docMk/>
            <pc:sldMk cId="2074740364" sldId="308"/>
            <ac:picMk id="5" creationId="{21F44187-648B-EEFD-F09A-C83EDF7880C0}"/>
          </ac:picMkLst>
        </pc:picChg>
        <pc:picChg chg="add mod">
          <ac:chgData name="Jennifer Baugh" userId="32b9cf7f-1562-4209-9945-e9173e9768fc" providerId="ADAL" clId="{F00AE76C-EA7E-4E80-9F4B-8269D29CDE65}" dt="2026-02-09T01:24:00.530" v="7272" actId="14100"/>
          <ac:picMkLst>
            <pc:docMk/>
            <pc:sldMk cId="2074740364" sldId="308"/>
            <ac:picMk id="7" creationId="{F26CFA64-330E-F859-99C1-50B6A9384D61}"/>
          </ac:picMkLst>
        </pc:picChg>
        <pc:picChg chg="add mod">
          <ac:chgData name="Jennifer Baugh" userId="32b9cf7f-1562-4209-9945-e9173e9768fc" providerId="ADAL" clId="{F00AE76C-EA7E-4E80-9F4B-8269D29CDE65}" dt="2026-02-09T01:23:57.078" v="7271" actId="14100"/>
          <ac:picMkLst>
            <pc:docMk/>
            <pc:sldMk cId="2074740364" sldId="308"/>
            <ac:picMk id="9" creationId="{00F3655E-DF6E-58A1-BA94-0C9DC666B522}"/>
          </ac:picMkLst>
        </pc:picChg>
      </pc:sldChg>
      <pc:sldChg chg="add">
        <pc:chgData name="Jennifer Baugh" userId="32b9cf7f-1562-4209-9945-e9173e9768fc" providerId="ADAL" clId="{F00AE76C-EA7E-4E80-9F4B-8269D29CDE65}" dt="2026-02-09T15:17:01.334" v="7319" actId="2890"/>
        <pc:sldMkLst>
          <pc:docMk/>
          <pc:sldMk cId="786133411" sldId="309"/>
        </pc:sldMkLst>
      </pc:sldChg>
      <pc:sldChg chg="modSp add mod modNotesTx">
        <pc:chgData name="Jennifer Baugh" userId="32b9cf7f-1562-4209-9945-e9173e9768fc" providerId="ADAL" clId="{F00AE76C-EA7E-4E80-9F4B-8269D29CDE65}" dt="2026-02-09T19:41:37.489" v="8037" actId="20577"/>
        <pc:sldMkLst>
          <pc:docMk/>
          <pc:sldMk cId="1986380457" sldId="310"/>
        </pc:sldMkLst>
        <pc:spChg chg="mod">
          <ac:chgData name="Jennifer Baugh" userId="32b9cf7f-1562-4209-9945-e9173e9768fc" providerId="ADAL" clId="{F00AE76C-EA7E-4E80-9F4B-8269D29CDE65}" dt="2026-02-09T19:41:26.304" v="8030" actId="15"/>
          <ac:spMkLst>
            <pc:docMk/>
            <pc:sldMk cId="1986380457" sldId="310"/>
            <ac:spMk id="3" creationId="{E44EE839-876E-645E-3CD2-61C4318EB668}"/>
          </ac:spMkLst>
        </pc:spChg>
      </pc:sldChg>
      <pc:sldChg chg="addSp delSp modSp add mod">
        <pc:chgData name="Jennifer Baugh" userId="32b9cf7f-1562-4209-9945-e9173e9768fc" providerId="ADAL" clId="{F00AE76C-EA7E-4E80-9F4B-8269D29CDE65}" dt="2026-02-10T15:56:02.729" v="17517" actId="1076"/>
        <pc:sldMkLst>
          <pc:docMk/>
          <pc:sldMk cId="3830098214" sldId="311"/>
        </pc:sldMkLst>
        <pc:spChg chg="add mod">
          <ac:chgData name="Jennifer Baugh" userId="32b9cf7f-1562-4209-9945-e9173e9768fc" providerId="ADAL" clId="{F00AE76C-EA7E-4E80-9F4B-8269D29CDE65}" dt="2026-02-10T15:55:33.660" v="17515" actId="207"/>
          <ac:spMkLst>
            <pc:docMk/>
            <pc:sldMk cId="3830098214" sldId="311"/>
            <ac:spMk id="3" creationId="{5DD8EBBA-F3C1-F57D-D5E5-057D4496B34D}"/>
          </ac:spMkLst>
        </pc:spChg>
        <pc:spChg chg="del mod">
          <ac:chgData name="Jennifer Baugh" userId="32b9cf7f-1562-4209-9945-e9173e9768fc" providerId="ADAL" clId="{F00AE76C-EA7E-4E80-9F4B-8269D29CDE65}" dt="2026-02-09T19:41:56.451" v="8041"/>
          <ac:spMkLst>
            <pc:docMk/>
            <pc:sldMk cId="3830098214" sldId="311"/>
            <ac:spMk id="3" creationId="{7CC1CC11-FA92-7128-0976-1E3E0C2B229D}"/>
          </ac:spMkLst>
        </pc:spChg>
        <pc:spChg chg="add del mod">
          <ac:chgData name="Jennifer Baugh" userId="32b9cf7f-1562-4209-9945-e9173e9768fc" providerId="ADAL" clId="{F00AE76C-EA7E-4E80-9F4B-8269D29CDE65}" dt="2026-02-10T15:55:04.935" v="17510" actId="478"/>
          <ac:spMkLst>
            <pc:docMk/>
            <pc:sldMk cId="3830098214" sldId="311"/>
            <ac:spMk id="4" creationId="{02BB3CD0-C65D-BBC4-0A7B-C5C0D744C36A}"/>
          </ac:spMkLst>
        </pc:spChg>
        <pc:picChg chg="add mod">
          <ac:chgData name="Jennifer Baugh" userId="32b9cf7f-1562-4209-9945-e9173e9768fc" providerId="ADAL" clId="{F00AE76C-EA7E-4E80-9F4B-8269D29CDE65}" dt="2026-02-10T15:56:02.729" v="17517" actId="1076"/>
          <ac:picMkLst>
            <pc:docMk/>
            <pc:sldMk cId="3830098214" sldId="311"/>
            <ac:picMk id="6" creationId="{89728868-E73D-15CE-6696-51DF68D0417F}"/>
          </ac:picMkLst>
        </pc:picChg>
        <pc:picChg chg="add del mod">
          <ac:chgData name="Jennifer Baugh" userId="32b9cf7f-1562-4209-9945-e9173e9768fc" providerId="ADAL" clId="{F00AE76C-EA7E-4E80-9F4B-8269D29CDE65}" dt="2026-02-10T15:55:01.702" v="17509" actId="478"/>
          <ac:picMkLst>
            <pc:docMk/>
            <pc:sldMk cId="3830098214" sldId="311"/>
            <ac:picMk id="1026" creationId="{4CB6A5DA-DCA6-9A25-A38D-5C99ADD8A206}"/>
          </ac:picMkLst>
        </pc:picChg>
      </pc:sldChg>
      <pc:sldChg chg="new del">
        <pc:chgData name="Jennifer Baugh" userId="32b9cf7f-1562-4209-9945-e9173e9768fc" providerId="ADAL" clId="{F00AE76C-EA7E-4E80-9F4B-8269D29CDE65}" dt="2026-02-09T22:43:29.843" v="8382" actId="680"/>
        <pc:sldMkLst>
          <pc:docMk/>
          <pc:sldMk cId="1271854350"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1BA9D-561A-4766-BE9A-9E41CB107D9E}" type="datetimeFigureOut">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EEB31-2871-4BD8-BD47-D5B46D0E08CD}" type="slidenum">
              <a:t>‹#›</a:t>
            </a:fld>
            <a:endParaRPr lang="en-US"/>
          </a:p>
        </p:txBody>
      </p:sp>
    </p:spTree>
    <p:extLst>
      <p:ext uri="{BB962C8B-B14F-4D97-AF65-F5344CB8AC3E}">
        <p14:creationId xmlns:p14="http://schemas.microsoft.com/office/powerpoint/2010/main" val="82295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Reminders about muting microphones, putting questions in the chat box, and changing name so that CE can be credited appropriately</a:t>
            </a:r>
          </a:p>
        </p:txBody>
      </p:sp>
      <p:sp>
        <p:nvSpPr>
          <p:cNvPr id="4" name="Slide Number Placeholder 3"/>
          <p:cNvSpPr>
            <a:spLocks noGrp="1"/>
          </p:cNvSpPr>
          <p:nvPr>
            <p:ph type="sldNum" sz="quarter" idx="5"/>
          </p:nvPr>
        </p:nvSpPr>
        <p:spPr/>
        <p:txBody>
          <a:bodyPr/>
          <a:lstStyle/>
          <a:p>
            <a:fld id="{A0CEEB31-2871-4BD8-BD47-D5B46D0E08CD}" type="slidenum">
              <a:rPr lang="en-US" smtClean="0"/>
              <a:t>1</a:t>
            </a:fld>
            <a:endParaRPr lang="en-US"/>
          </a:p>
        </p:txBody>
      </p:sp>
    </p:spTree>
    <p:extLst>
      <p:ext uri="{BB962C8B-B14F-4D97-AF65-F5344CB8AC3E}">
        <p14:creationId xmlns:p14="http://schemas.microsoft.com/office/powerpoint/2010/main" val="1662829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Documentation updates will be entirely focused on Polaris Leap, unless there is a critical update or fix to Polaris Original. </a:t>
            </a:r>
          </a:p>
        </p:txBody>
      </p:sp>
      <p:sp>
        <p:nvSpPr>
          <p:cNvPr id="4" name="Slide Number Placeholder 3"/>
          <p:cNvSpPr>
            <a:spLocks noGrp="1"/>
          </p:cNvSpPr>
          <p:nvPr>
            <p:ph type="sldNum" sz="quarter" idx="5"/>
          </p:nvPr>
        </p:nvSpPr>
        <p:spPr/>
        <p:txBody>
          <a:bodyPr/>
          <a:lstStyle/>
          <a:p>
            <a:fld id="{A0CEEB31-2871-4BD8-BD47-D5B46D0E08CD}" type="slidenum">
              <a:rPr lang="en-US" smtClean="0"/>
              <a:t>11</a:t>
            </a:fld>
            <a:endParaRPr lang="en-US"/>
          </a:p>
        </p:txBody>
      </p:sp>
    </p:spTree>
    <p:extLst>
      <p:ext uri="{BB962C8B-B14F-4D97-AF65-F5344CB8AC3E}">
        <p14:creationId xmlns:p14="http://schemas.microsoft.com/office/powerpoint/2010/main" val="200807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of how to log into Polaris Leap. </a:t>
            </a:r>
          </a:p>
        </p:txBody>
      </p:sp>
      <p:sp>
        <p:nvSpPr>
          <p:cNvPr id="4" name="Slide Number Placeholder 3"/>
          <p:cNvSpPr>
            <a:spLocks noGrp="1"/>
          </p:cNvSpPr>
          <p:nvPr>
            <p:ph type="sldNum" sz="quarter" idx="5"/>
          </p:nvPr>
        </p:nvSpPr>
        <p:spPr/>
        <p:txBody>
          <a:bodyPr/>
          <a:lstStyle/>
          <a:p>
            <a:fld id="{A0CEEB31-2871-4BD8-BD47-D5B46D0E08CD}" type="slidenum">
              <a:rPr lang="en-US" smtClean="0"/>
              <a:t>12</a:t>
            </a:fld>
            <a:endParaRPr lang="en-US"/>
          </a:p>
        </p:txBody>
      </p:sp>
    </p:spTree>
    <p:extLst>
      <p:ext uri="{BB962C8B-B14F-4D97-AF65-F5344CB8AC3E}">
        <p14:creationId xmlns:p14="http://schemas.microsoft.com/office/powerpoint/2010/main" val="444103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EEB31-2871-4BD8-BD47-D5B46D0E08CD}" type="slidenum">
              <a:rPr lang="en-US" smtClean="0"/>
              <a:t>13</a:t>
            </a:fld>
            <a:endParaRPr lang="en-US"/>
          </a:p>
        </p:txBody>
      </p:sp>
    </p:spTree>
    <p:extLst>
      <p:ext uri="{BB962C8B-B14F-4D97-AF65-F5344CB8AC3E}">
        <p14:creationId xmlns:p14="http://schemas.microsoft.com/office/powerpoint/2010/main" val="5848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is called the Current Record. Choose the Action drop-down and Compare.</a:t>
            </a:r>
          </a:p>
        </p:txBody>
      </p:sp>
      <p:sp>
        <p:nvSpPr>
          <p:cNvPr id="4" name="Slide Number Placeholder 3"/>
          <p:cNvSpPr>
            <a:spLocks noGrp="1"/>
          </p:cNvSpPr>
          <p:nvPr>
            <p:ph type="sldNum" sz="quarter" idx="5"/>
          </p:nvPr>
        </p:nvSpPr>
        <p:spPr/>
        <p:txBody>
          <a:bodyPr/>
          <a:lstStyle/>
          <a:p>
            <a:fld id="{A0CEEB31-2871-4BD8-BD47-D5B46D0E08CD}" type="slidenum">
              <a:rPr lang="en-US"/>
              <a:t>15</a:t>
            </a:fld>
            <a:endParaRPr lang="en-US"/>
          </a:p>
        </p:txBody>
      </p:sp>
    </p:spTree>
    <p:extLst>
      <p:ext uri="{BB962C8B-B14F-4D97-AF65-F5344CB8AC3E}">
        <p14:creationId xmlns:p14="http://schemas.microsoft.com/office/powerpoint/2010/main" val="954285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Instead of doing the search all over you can choose the Recent search button, it looks like a timer to me, when you hover over it, it says Recent.</a:t>
            </a:r>
          </a:p>
        </p:txBody>
      </p:sp>
      <p:sp>
        <p:nvSpPr>
          <p:cNvPr id="4" name="Slide Number Placeholder 3"/>
          <p:cNvSpPr>
            <a:spLocks noGrp="1"/>
          </p:cNvSpPr>
          <p:nvPr>
            <p:ph type="sldNum" sz="quarter" idx="5"/>
          </p:nvPr>
        </p:nvSpPr>
        <p:spPr/>
        <p:txBody>
          <a:bodyPr/>
          <a:lstStyle/>
          <a:p>
            <a:fld id="{A0CEEB31-2871-4BD8-BD47-D5B46D0E08CD}" type="slidenum">
              <a:rPr lang="en-US"/>
              <a:t>16</a:t>
            </a:fld>
            <a:endParaRPr lang="en-US"/>
          </a:p>
        </p:txBody>
      </p:sp>
    </p:spTree>
    <p:extLst>
      <p:ext uri="{BB962C8B-B14F-4D97-AF65-F5344CB8AC3E}">
        <p14:creationId xmlns:p14="http://schemas.microsoft.com/office/powerpoint/2010/main" val="2176242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the pop up you can choose the same search that you used to find your first record.</a:t>
            </a:r>
          </a:p>
        </p:txBody>
      </p:sp>
      <p:sp>
        <p:nvSpPr>
          <p:cNvPr id="4" name="Slide Number Placeholder 3"/>
          <p:cNvSpPr>
            <a:spLocks noGrp="1"/>
          </p:cNvSpPr>
          <p:nvPr>
            <p:ph type="sldNum" sz="quarter" idx="5"/>
          </p:nvPr>
        </p:nvSpPr>
        <p:spPr/>
        <p:txBody>
          <a:bodyPr/>
          <a:lstStyle/>
          <a:p>
            <a:fld id="{A0CEEB31-2871-4BD8-BD47-D5B46D0E08CD}" type="slidenum">
              <a:rPr lang="en-US"/>
              <a:t>17</a:t>
            </a:fld>
            <a:endParaRPr lang="en-US"/>
          </a:p>
        </p:txBody>
      </p:sp>
    </p:spTree>
    <p:extLst>
      <p:ext uri="{BB962C8B-B14F-4D97-AF65-F5344CB8AC3E}">
        <p14:creationId xmlns:p14="http://schemas.microsoft.com/office/powerpoint/2010/main" val="3739553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Double click to open the next record, called the Compare Record.</a:t>
            </a:r>
          </a:p>
        </p:txBody>
      </p:sp>
      <p:sp>
        <p:nvSpPr>
          <p:cNvPr id="4" name="Slide Number Placeholder 3"/>
          <p:cNvSpPr>
            <a:spLocks noGrp="1"/>
          </p:cNvSpPr>
          <p:nvPr>
            <p:ph type="sldNum" sz="quarter" idx="5"/>
          </p:nvPr>
        </p:nvSpPr>
        <p:spPr/>
        <p:txBody>
          <a:bodyPr/>
          <a:lstStyle/>
          <a:p>
            <a:fld id="{A0CEEB31-2871-4BD8-BD47-D5B46D0E08CD}" type="slidenum">
              <a:rPr lang="en-US"/>
              <a:t>18</a:t>
            </a:fld>
            <a:endParaRPr lang="en-US"/>
          </a:p>
        </p:txBody>
      </p:sp>
    </p:spTree>
    <p:extLst>
      <p:ext uri="{BB962C8B-B14F-4D97-AF65-F5344CB8AC3E}">
        <p14:creationId xmlns:p14="http://schemas.microsoft.com/office/powerpoint/2010/main" val="31856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records will now be side by side with the current (first record) on the left and compare (second record) on the right.</a:t>
            </a:r>
          </a:p>
        </p:txBody>
      </p:sp>
      <p:sp>
        <p:nvSpPr>
          <p:cNvPr id="4" name="Slide Number Placeholder 3"/>
          <p:cNvSpPr>
            <a:spLocks noGrp="1"/>
          </p:cNvSpPr>
          <p:nvPr>
            <p:ph type="sldNum" sz="quarter" idx="5"/>
          </p:nvPr>
        </p:nvSpPr>
        <p:spPr/>
        <p:txBody>
          <a:bodyPr/>
          <a:lstStyle/>
          <a:p>
            <a:fld id="{A0CEEB31-2871-4BD8-BD47-D5B46D0E08CD}" type="slidenum">
              <a:rPr lang="en-US"/>
              <a:t>19</a:t>
            </a:fld>
            <a:endParaRPr lang="en-US"/>
          </a:p>
        </p:txBody>
      </p:sp>
    </p:spTree>
    <p:extLst>
      <p:ext uri="{BB962C8B-B14F-4D97-AF65-F5344CB8AC3E}">
        <p14:creationId xmlns:p14="http://schemas.microsoft.com/office/powerpoint/2010/main" val="182436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ea typeface="Calibri"/>
                <a:cs typeface="Calibri"/>
              </a:rPr>
              <a:t>Click the Align Tags button to line up the display tag to tag. If one record has a tag but the other does not, a gray blank will appear so that the display is lined up.</a:t>
            </a:r>
          </a:p>
        </p:txBody>
      </p:sp>
      <p:sp>
        <p:nvSpPr>
          <p:cNvPr id="4" name="Slide Number Placeholder 3"/>
          <p:cNvSpPr>
            <a:spLocks noGrp="1"/>
          </p:cNvSpPr>
          <p:nvPr>
            <p:ph type="sldNum" sz="quarter" idx="5"/>
          </p:nvPr>
        </p:nvSpPr>
        <p:spPr/>
        <p:txBody>
          <a:bodyPr/>
          <a:lstStyle/>
          <a:p>
            <a:fld id="{A0CEEB31-2871-4BD8-BD47-D5B46D0E08CD}" type="slidenum">
              <a:rPr lang="en-US"/>
              <a:t>20</a:t>
            </a:fld>
            <a:endParaRPr lang="en-US"/>
          </a:p>
        </p:txBody>
      </p:sp>
    </p:spTree>
    <p:extLst>
      <p:ext uri="{BB962C8B-B14F-4D97-AF65-F5344CB8AC3E}">
        <p14:creationId xmlns:p14="http://schemas.microsoft.com/office/powerpoint/2010/main" val="2738581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 can now compare and edit up to 20 bib records. Once you have two records open, click the plus sign next to the Compare Record tab, see the red arrow above, and the Find Tool will open, and you may search again to add another record. </a:t>
            </a:r>
          </a:p>
        </p:txBody>
      </p:sp>
      <p:sp>
        <p:nvSpPr>
          <p:cNvPr id="4" name="Slide Number Placeholder 3"/>
          <p:cNvSpPr>
            <a:spLocks noGrp="1"/>
          </p:cNvSpPr>
          <p:nvPr>
            <p:ph type="sldNum" sz="quarter" idx="5"/>
          </p:nvPr>
        </p:nvSpPr>
        <p:spPr/>
        <p:txBody>
          <a:bodyPr/>
          <a:lstStyle/>
          <a:p>
            <a:fld id="{A0CEEB31-2871-4BD8-BD47-D5B46D0E08CD}" type="slidenum">
              <a:rPr lang="en-US"/>
              <a:t>21</a:t>
            </a:fld>
            <a:endParaRPr lang="en-US"/>
          </a:p>
        </p:txBody>
      </p:sp>
    </p:spTree>
    <p:extLst>
      <p:ext uri="{BB962C8B-B14F-4D97-AF65-F5344CB8AC3E}">
        <p14:creationId xmlns:p14="http://schemas.microsoft.com/office/powerpoint/2010/main" val="140008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CEEB31-2871-4BD8-BD47-D5B46D0E08CD}" type="slidenum">
              <a:rPr lang="en-US" smtClean="0"/>
              <a:t>3</a:t>
            </a:fld>
            <a:endParaRPr lang="en-US"/>
          </a:p>
        </p:txBody>
      </p:sp>
    </p:spTree>
    <p:extLst>
      <p:ext uri="{BB962C8B-B14F-4D97-AF65-F5344CB8AC3E}">
        <p14:creationId xmlns:p14="http://schemas.microsoft.com/office/powerpoint/2010/main" val="976651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 Compare Records after the first will appear as tabs on the right side of the screen. If there are more than four records, a More Tab with a drop down menu to select the record will be present. This means that a Current Record can only be side by side with one record at a time and that Compare Records can't be compared to each other, only the Current record. You can close and remove a compare record from the </a:t>
            </a:r>
            <a:r>
              <a:rPr lang="en-US" dirty="0" err="1">
                <a:ea typeface="Calibri"/>
                <a:cs typeface="Calibri"/>
              </a:rPr>
              <a:t>workform</a:t>
            </a:r>
            <a:r>
              <a:rPr lang="en-US" dirty="0">
                <a:ea typeface="Calibri"/>
                <a:cs typeface="Calibri"/>
              </a:rPr>
              <a:t> by clicking the X on the tab.</a:t>
            </a:r>
          </a:p>
        </p:txBody>
      </p:sp>
      <p:sp>
        <p:nvSpPr>
          <p:cNvPr id="4" name="Slide Number Placeholder 3"/>
          <p:cNvSpPr>
            <a:spLocks noGrp="1"/>
          </p:cNvSpPr>
          <p:nvPr>
            <p:ph type="sldNum" sz="quarter" idx="5"/>
          </p:nvPr>
        </p:nvSpPr>
        <p:spPr/>
        <p:txBody>
          <a:bodyPr/>
          <a:lstStyle/>
          <a:p>
            <a:fld id="{A0CEEB31-2871-4BD8-BD47-D5B46D0E08CD}" type="slidenum">
              <a:rPr lang="en-US"/>
              <a:t>22</a:t>
            </a:fld>
            <a:endParaRPr lang="en-US"/>
          </a:p>
        </p:txBody>
      </p:sp>
    </p:spTree>
    <p:extLst>
      <p:ext uri="{BB962C8B-B14F-4D97-AF65-F5344CB8AC3E}">
        <p14:creationId xmlns:p14="http://schemas.microsoft.com/office/powerpoint/2010/main" val="1436871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Leader, 001 tag, or the 005 tag cannot be copied, and you can see that there are no boxes next to them to click. To copy one tag at a time, select the left or right arrow next to the tag and Leap copies the tag from one record to the other.</a:t>
            </a:r>
            <a:endParaRPr lang="en-US"/>
          </a:p>
        </p:txBody>
      </p:sp>
      <p:sp>
        <p:nvSpPr>
          <p:cNvPr id="4" name="Slide Number Placeholder 3"/>
          <p:cNvSpPr>
            <a:spLocks noGrp="1"/>
          </p:cNvSpPr>
          <p:nvPr>
            <p:ph type="sldNum" sz="quarter" idx="5"/>
          </p:nvPr>
        </p:nvSpPr>
        <p:spPr/>
        <p:txBody>
          <a:bodyPr/>
          <a:lstStyle/>
          <a:p>
            <a:fld id="{A0CEEB31-2871-4BD8-BD47-D5B46D0E08CD}" type="slidenum">
              <a:t>23</a:t>
            </a:fld>
            <a:endParaRPr lang="en-US"/>
          </a:p>
        </p:txBody>
      </p:sp>
    </p:spTree>
    <p:extLst>
      <p:ext uri="{BB962C8B-B14F-4D97-AF65-F5344CB8AC3E}">
        <p14:creationId xmlns:p14="http://schemas.microsoft.com/office/powerpoint/2010/main" val="3214589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 copy multiple tags: check the box next to the tag you want to copy, at the top you will see the number of tags selected, click the arrow to move it to the other record. In the Current Record the arrow points to the left, in the Compare Record the arrow points to the right. The minus sign will delete the selected tags.</a:t>
            </a:r>
          </a:p>
        </p:txBody>
      </p:sp>
      <p:sp>
        <p:nvSpPr>
          <p:cNvPr id="4" name="Slide Number Placeholder 3"/>
          <p:cNvSpPr>
            <a:spLocks noGrp="1"/>
          </p:cNvSpPr>
          <p:nvPr>
            <p:ph type="sldNum" sz="quarter" idx="5"/>
          </p:nvPr>
        </p:nvSpPr>
        <p:spPr/>
        <p:txBody>
          <a:bodyPr/>
          <a:lstStyle/>
          <a:p>
            <a:fld id="{A0CEEB31-2871-4BD8-BD47-D5B46D0E08CD}" type="slidenum">
              <a:t>24</a:t>
            </a:fld>
            <a:endParaRPr lang="en-US"/>
          </a:p>
        </p:txBody>
      </p:sp>
    </p:spTree>
    <p:extLst>
      <p:ext uri="{BB962C8B-B14F-4D97-AF65-F5344CB8AC3E}">
        <p14:creationId xmlns:p14="http://schemas.microsoft.com/office/powerpoint/2010/main" val="2536095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your open record select Actions&gt;Duplicate check. The Bibliographic Record Duplicate Detection Results box opens. </a:t>
            </a:r>
          </a:p>
        </p:txBody>
      </p:sp>
      <p:sp>
        <p:nvSpPr>
          <p:cNvPr id="4" name="Slide Number Placeholder 3"/>
          <p:cNvSpPr>
            <a:spLocks noGrp="1"/>
          </p:cNvSpPr>
          <p:nvPr>
            <p:ph type="sldNum" sz="quarter" idx="5"/>
          </p:nvPr>
        </p:nvSpPr>
        <p:spPr/>
        <p:txBody>
          <a:bodyPr/>
          <a:lstStyle/>
          <a:p>
            <a:fld id="{A0CEEB31-2871-4BD8-BD47-D5B46D0E08CD}" type="slidenum">
              <a:rPr lang="en-US"/>
              <a:t>27</a:t>
            </a:fld>
            <a:endParaRPr lang="en-US"/>
          </a:p>
        </p:txBody>
      </p:sp>
    </p:spTree>
    <p:extLst>
      <p:ext uri="{BB962C8B-B14F-4D97-AF65-F5344CB8AC3E}">
        <p14:creationId xmlns:p14="http://schemas.microsoft.com/office/powerpoint/2010/main" val="1607143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On the left in the bibliographic record find tool you can select a range of records to add to a record set by clicking the box next to the first record, scrolling down to the last record wanted and shift + click the box, the add to record set option will show up.</a:t>
            </a:r>
          </a:p>
          <a:p>
            <a:endParaRPr lang="en-US" dirty="0">
              <a:ea typeface="Calibri"/>
              <a:cs typeface="Calibri"/>
            </a:endParaRPr>
          </a:p>
          <a:p>
            <a:r>
              <a:rPr lang="en-US" dirty="0">
                <a:ea typeface="Calibri"/>
                <a:cs typeface="Calibri"/>
              </a:rPr>
              <a:t>On the right in the item record find tool you can select a range of records in the same way as with the bib record search. Once the item records are selected you have the option of making a bulk change or adding to a record set.</a:t>
            </a:r>
          </a:p>
        </p:txBody>
      </p:sp>
      <p:sp>
        <p:nvSpPr>
          <p:cNvPr id="4" name="Slide Number Placeholder 3"/>
          <p:cNvSpPr>
            <a:spLocks noGrp="1"/>
          </p:cNvSpPr>
          <p:nvPr>
            <p:ph type="sldNum" sz="quarter" idx="5"/>
          </p:nvPr>
        </p:nvSpPr>
        <p:spPr/>
        <p:txBody>
          <a:bodyPr/>
          <a:lstStyle/>
          <a:p>
            <a:fld id="{A0CEEB31-2871-4BD8-BD47-D5B46D0E08CD}" type="slidenum">
              <a:rPr lang="en-US"/>
              <a:t>28</a:t>
            </a:fld>
            <a:endParaRPr lang="en-US"/>
          </a:p>
        </p:txBody>
      </p:sp>
    </p:spTree>
    <p:extLst>
      <p:ext uri="{BB962C8B-B14F-4D97-AF65-F5344CB8AC3E}">
        <p14:creationId xmlns:p14="http://schemas.microsoft.com/office/powerpoint/2010/main" val="630687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After the record set has been named and saved select Load All, circled in red, to load all of the records. </a:t>
            </a:r>
          </a:p>
        </p:txBody>
      </p:sp>
      <p:sp>
        <p:nvSpPr>
          <p:cNvPr id="4" name="Slide Number Placeholder 3"/>
          <p:cNvSpPr>
            <a:spLocks noGrp="1"/>
          </p:cNvSpPr>
          <p:nvPr>
            <p:ph type="sldNum" sz="quarter" idx="5"/>
          </p:nvPr>
        </p:nvSpPr>
        <p:spPr/>
        <p:txBody>
          <a:bodyPr/>
          <a:lstStyle/>
          <a:p>
            <a:fld id="{A0CEEB31-2871-4BD8-BD47-D5B46D0E08CD}" type="slidenum">
              <a:rPr lang="en-US"/>
              <a:t>29</a:t>
            </a:fld>
            <a:endParaRPr lang="en-US"/>
          </a:p>
        </p:txBody>
      </p:sp>
    </p:spTree>
    <p:extLst>
      <p:ext uri="{BB962C8B-B14F-4D97-AF65-F5344CB8AC3E}">
        <p14:creationId xmlns:p14="http://schemas.microsoft.com/office/powerpoint/2010/main" val="456820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A0CEEB31-2871-4BD8-BD47-D5B46D0E08CD}" type="slidenum">
              <a:rPr lang="en-US" smtClean="0"/>
              <a:t>31</a:t>
            </a:fld>
            <a:endParaRPr lang="en-US"/>
          </a:p>
        </p:txBody>
      </p:sp>
    </p:spTree>
    <p:extLst>
      <p:ext uri="{BB962C8B-B14F-4D97-AF65-F5344CB8AC3E}">
        <p14:creationId xmlns:p14="http://schemas.microsoft.com/office/powerpoint/2010/main" val="553739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now supports receiving EDI orders that use advanced shipping notice (ASN). Version 7.7 includes a new EDI Processing workform that lets you receive ASN shipments and print purchase order line-item work slips after receiving a shipment. </a:t>
            </a:r>
          </a:p>
          <a:p>
            <a:endParaRPr lang="en-US" dirty="0"/>
          </a:p>
          <a:p>
            <a:r>
              <a:rPr lang="en-US" dirty="0"/>
              <a:t>To receive an ASN shipment:</a:t>
            </a:r>
          </a:p>
          <a:p>
            <a:r>
              <a:rPr lang="en-US" dirty="0"/>
              <a:t> 1. Select Utilities, and then EDI Processing. The EDI processing workform appears. ASN shipments appear on the ASN processing view.</a:t>
            </a:r>
          </a:p>
          <a:p>
            <a:r>
              <a:rPr lang="en-US" dirty="0"/>
              <a:t>2. Select the shipment you want to receive. You can search by Branch, date range, shipment’s tracking barcode, or use the filter shipment box to filter the list of shipments by any value that appears in the shipments table.</a:t>
            </a:r>
          </a:p>
          <a:p>
            <a:r>
              <a:rPr lang="en-US" dirty="0"/>
              <a:t>3. Select receive carton, and then yes.</a:t>
            </a:r>
          </a:p>
          <a:p>
            <a:r>
              <a:rPr lang="en-US" dirty="0"/>
              <a:t>4. After receiving the shipment, you can print work slips for the purchase order line items that were received. </a:t>
            </a:r>
          </a:p>
        </p:txBody>
      </p:sp>
      <p:sp>
        <p:nvSpPr>
          <p:cNvPr id="4" name="Slide Number Placeholder 3"/>
          <p:cNvSpPr>
            <a:spLocks noGrp="1"/>
          </p:cNvSpPr>
          <p:nvPr>
            <p:ph type="sldNum" sz="quarter" idx="5"/>
          </p:nvPr>
        </p:nvSpPr>
        <p:spPr/>
        <p:txBody>
          <a:bodyPr/>
          <a:lstStyle/>
          <a:p>
            <a:fld id="{A0CEEB31-2871-4BD8-BD47-D5B46D0E08CD}" type="slidenum">
              <a:rPr lang="en-US" smtClean="0"/>
              <a:t>32</a:t>
            </a:fld>
            <a:endParaRPr lang="en-US"/>
          </a:p>
        </p:txBody>
      </p:sp>
    </p:spTree>
    <p:extLst>
      <p:ext uri="{BB962C8B-B14F-4D97-AF65-F5344CB8AC3E}">
        <p14:creationId xmlns:p14="http://schemas.microsoft.com/office/powerpoint/2010/main" val="3104541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now distribute taxes, charges, or credits across multiple line items and segments in an invoice. </a:t>
            </a:r>
          </a:p>
          <a:p>
            <a:endParaRPr lang="en-US" dirty="0"/>
          </a:p>
          <a:p>
            <a:r>
              <a:rPr lang="en-US" dirty="0"/>
              <a:t>To distribute charges on an open invoice:</a:t>
            </a:r>
          </a:p>
          <a:p>
            <a:endParaRPr lang="en-US" dirty="0"/>
          </a:p>
          <a:p>
            <a:pPr marL="228600" indent="-228600">
              <a:buAutoNum type="arabicPeriod"/>
            </a:pPr>
            <a:r>
              <a:rPr lang="en-US" dirty="0"/>
              <a:t>Find the invoice you want to edit, and open it in the invoice workform.</a:t>
            </a:r>
          </a:p>
          <a:p>
            <a:pPr marL="228600" indent="-228600">
              <a:buAutoNum type="arabicPeriod"/>
            </a:pPr>
            <a:r>
              <a:rPr lang="en-US" dirty="0"/>
              <a:t>Select actions, and then distribute charges from the menu bar</a:t>
            </a:r>
          </a:p>
          <a:p>
            <a:pPr marL="228600" indent="-228600">
              <a:buAutoNum type="arabicPeriod"/>
            </a:pPr>
            <a:r>
              <a:rPr lang="en-US" dirty="0"/>
              <a:t>Select from one of the charge types</a:t>
            </a:r>
          </a:p>
          <a:p>
            <a:pPr marL="228600" indent="-228600">
              <a:buAutoNum type="arabicPeriod"/>
            </a:pPr>
            <a:r>
              <a:rPr lang="en-US" dirty="0"/>
              <a:t>Select one of two options under action</a:t>
            </a:r>
          </a:p>
          <a:p>
            <a:pPr marL="228600" indent="-228600">
              <a:buAutoNum type="arabicPeriod"/>
            </a:pPr>
            <a:r>
              <a:rPr lang="en-US" dirty="0"/>
              <a:t>Select one of two options under Distribute.</a:t>
            </a:r>
          </a:p>
          <a:p>
            <a:pPr marL="228600" indent="-228600">
              <a:buAutoNum type="arabicPeriod"/>
            </a:pPr>
            <a:r>
              <a:rPr lang="en-US" dirty="0"/>
              <a:t>Enter the amount to distribute in Amount</a:t>
            </a:r>
          </a:p>
          <a:p>
            <a:pPr marL="228600" indent="-228600">
              <a:buAutoNum type="arabicPeriod"/>
            </a:pPr>
            <a:r>
              <a:rPr lang="en-US" dirty="0"/>
              <a:t>Press ok</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0CEEB31-2871-4BD8-BD47-D5B46D0E08CD}" type="slidenum">
              <a:rPr lang="en-US" smtClean="0"/>
              <a:t>33</a:t>
            </a:fld>
            <a:endParaRPr lang="en-US"/>
          </a:p>
        </p:txBody>
      </p:sp>
    </p:spTree>
    <p:extLst>
      <p:ext uri="{BB962C8B-B14F-4D97-AF65-F5344CB8AC3E}">
        <p14:creationId xmlns:p14="http://schemas.microsoft.com/office/powerpoint/2010/main" val="785157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distribute credits or discounts:</a:t>
            </a:r>
          </a:p>
          <a:p>
            <a:endParaRPr lang="en-US" dirty="0"/>
          </a:p>
          <a:p>
            <a:pPr marL="228600" indent="-228600">
              <a:buAutoNum type="arabicPeriod"/>
            </a:pPr>
            <a:r>
              <a:rPr lang="en-US" dirty="0"/>
              <a:t>Find the invoice you want to edit, and open it in the invoice workform.</a:t>
            </a:r>
          </a:p>
          <a:p>
            <a:pPr marL="228600" indent="-228600">
              <a:buAutoNum type="arabicPeriod"/>
            </a:pPr>
            <a:r>
              <a:rPr lang="en-US" dirty="0"/>
              <a:t>Select actions, and then distribute credits/discounts from the menu bar</a:t>
            </a:r>
          </a:p>
          <a:p>
            <a:pPr marL="228600" indent="-228600">
              <a:buAutoNum type="arabicPeriod"/>
            </a:pPr>
            <a:r>
              <a:rPr lang="en-US" dirty="0"/>
              <a:t>Select from one of the credit or discount types</a:t>
            </a:r>
          </a:p>
          <a:p>
            <a:pPr marL="228600" indent="-228600">
              <a:buAutoNum type="arabicPeriod"/>
            </a:pPr>
            <a:r>
              <a:rPr lang="en-US" dirty="0"/>
              <a:t>If you selected credit/discount in the previous step, select one of the two options under action and one of the two options under Distribute. If you selected Discount in the previous step, simply type the percentage amount and select ok.</a:t>
            </a:r>
          </a:p>
          <a:p>
            <a:pPr marL="228600" indent="-228600">
              <a:buAutoNum type="arabicPeriod"/>
            </a:pPr>
            <a:r>
              <a:rPr lang="en-US" dirty="0"/>
              <a:t>Enter the credit/discount amount to distribute in Amount</a:t>
            </a:r>
          </a:p>
          <a:p>
            <a:pPr marL="228600" indent="-228600">
              <a:buAutoNum type="arabicPeriod"/>
            </a:pPr>
            <a:r>
              <a:rPr lang="en-US" dirty="0"/>
              <a:t>Press ok</a:t>
            </a:r>
          </a:p>
          <a:p>
            <a:endParaRPr lang="en-US" dirty="0"/>
          </a:p>
        </p:txBody>
      </p:sp>
      <p:sp>
        <p:nvSpPr>
          <p:cNvPr id="4" name="Slide Number Placeholder 3"/>
          <p:cNvSpPr>
            <a:spLocks noGrp="1"/>
          </p:cNvSpPr>
          <p:nvPr>
            <p:ph type="sldNum" sz="quarter" idx="5"/>
          </p:nvPr>
        </p:nvSpPr>
        <p:spPr/>
        <p:txBody>
          <a:bodyPr/>
          <a:lstStyle/>
          <a:p>
            <a:fld id="{A0CEEB31-2871-4BD8-BD47-D5B46D0E08CD}" type="slidenum">
              <a:rPr lang="en-US" smtClean="0"/>
              <a:t>34</a:t>
            </a:fld>
            <a:endParaRPr lang="en-US"/>
          </a:p>
        </p:txBody>
      </p:sp>
    </p:spTree>
    <p:extLst>
      <p:ext uri="{BB962C8B-B14F-4D97-AF65-F5344CB8AC3E}">
        <p14:creationId xmlns:p14="http://schemas.microsoft.com/office/powerpoint/2010/main" val="72126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5"/>
          </p:nvPr>
        </p:nvSpPr>
        <p:spPr/>
        <p:txBody>
          <a:bodyPr/>
          <a:lstStyle/>
          <a:p>
            <a:fld id="{A0CEEB31-2871-4BD8-BD47-D5B46D0E08CD}" type="slidenum">
              <a:rPr lang="en-US" smtClean="0"/>
              <a:t>4</a:t>
            </a:fld>
            <a:endParaRPr lang="en-US"/>
          </a:p>
        </p:txBody>
      </p:sp>
    </p:spTree>
    <p:extLst>
      <p:ext uri="{BB962C8B-B14F-4D97-AF65-F5344CB8AC3E}">
        <p14:creationId xmlns:p14="http://schemas.microsoft.com/office/powerpoint/2010/main" val="3766552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distribute sales tax:</a:t>
            </a:r>
          </a:p>
          <a:p>
            <a:endParaRPr lang="en-US" dirty="0"/>
          </a:p>
          <a:p>
            <a:pPr marL="228600" indent="-228600">
              <a:buAutoNum type="arabicPeriod"/>
            </a:pPr>
            <a:r>
              <a:rPr lang="en-US" dirty="0"/>
              <a:t>Find the invoice you want to edit, and open it in the invoice workform.</a:t>
            </a:r>
          </a:p>
          <a:p>
            <a:pPr marL="228600" indent="-228600">
              <a:buAutoNum type="arabicPeriod"/>
            </a:pPr>
            <a:r>
              <a:rPr lang="en-US" dirty="0"/>
              <a:t>Select actions, and then Distribute Sales Tax</a:t>
            </a:r>
          </a:p>
          <a:p>
            <a:pPr marL="228600" indent="-228600">
              <a:buAutoNum type="arabicPeriod"/>
            </a:pPr>
            <a:r>
              <a:rPr lang="en-US" dirty="0"/>
              <a:t>Enter the sales tax amount to add to the invoice.</a:t>
            </a:r>
          </a:p>
          <a:p>
            <a:pPr marL="228600" indent="-228600">
              <a:buAutoNum type="arabicPeriod"/>
            </a:pPr>
            <a:r>
              <a:rPr lang="en-US" dirty="0"/>
              <a:t>Select ok</a:t>
            </a:r>
          </a:p>
          <a:p>
            <a:endParaRPr lang="en-US" dirty="0"/>
          </a:p>
        </p:txBody>
      </p:sp>
      <p:sp>
        <p:nvSpPr>
          <p:cNvPr id="4" name="Slide Number Placeholder 3"/>
          <p:cNvSpPr>
            <a:spLocks noGrp="1"/>
          </p:cNvSpPr>
          <p:nvPr>
            <p:ph type="sldNum" sz="quarter" idx="5"/>
          </p:nvPr>
        </p:nvSpPr>
        <p:spPr/>
        <p:txBody>
          <a:bodyPr/>
          <a:lstStyle/>
          <a:p>
            <a:fld id="{A0CEEB31-2871-4BD8-BD47-D5B46D0E08CD}" type="slidenum">
              <a:rPr lang="en-US" smtClean="0"/>
              <a:t>35</a:t>
            </a:fld>
            <a:endParaRPr lang="en-US"/>
          </a:p>
        </p:txBody>
      </p:sp>
    </p:spTree>
    <p:extLst>
      <p:ext uri="{BB962C8B-B14F-4D97-AF65-F5344CB8AC3E}">
        <p14:creationId xmlns:p14="http://schemas.microsoft.com/office/powerpoint/2010/main" val="1111226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now add and manage </a:t>
            </a:r>
            <a:r>
              <a:rPr lang="en-US" dirty="0" err="1"/>
              <a:t>subfunds</a:t>
            </a:r>
            <a:r>
              <a:rPr lang="en-US" dirty="0"/>
              <a:t> in Leap. </a:t>
            </a:r>
          </a:p>
          <a:p>
            <a:endParaRPr lang="en-US" dirty="0"/>
          </a:p>
          <a:p>
            <a:r>
              <a:rPr lang="en-US" dirty="0"/>
              <a:t>A new </a:t>
            </a:r>
            <a:r>
              <a:rPr lang="en-US" dirty="0" err="1"/>
              <a:t>subfunds</a:t>
            </a:r>
            <a:r>
              <a:rPr lang="en-US" dirty="0"/>
              <a:t> view on the Fund workform allows you to see associated </a:t>
            </a:r>
            <a:r>
              <a:rPr lang="en-US" dirty="0" err="1"/>
              <a:t>subfunds</a:t>
            </a:r>
            <a:r>
              <a:rPr lang="en-US" dirty="0"/>
              <a:t> or quickly check spending within your materials budget. New options in the Adjust Fund Balances dialog allow you to manually adjust balances for funds and </a:t>
            </a:r>
            <a:r>
              <a:rPr lang="en-US" dirty="0" err="1"/>
              <a:t>subfunds</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A0CEEB31-2871-4BD8-BD47-D5B46D0E08CD}" type="slidenum">
              <a:rPr lang="en-US" smtClean="0"/>
              <a:t>36</a:t>
            </a:fld>
            <a:endParaRPr lang="en-US"/>
          </a:p>
        </p:txBody>
      </p:sp>
    </p:spTree>
    <p:extLst>
      <p:ext uri="{BB962C8B-B14F-4D97-AF65-F5344CB8AC3E}">
        <p14:creationId xmlns:p14="http://schemas.microsoft.com/office/powerpoint/2010/main" val="2000194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 new fiscal year, you will select: </a:t>
            </a:r>
          </a:p>
          <a:p>
            <a:endParaRPr lang="en-US" dirty="0"/>
          </a:p>
          <a:p>
            <a:pPr marL="228600" indent="-228600">
              <a:buAutoNum type="arabicPeriod"/>
            </a:pPr>
            <a:r>
              <a:rPr lang="en-US" dirty="0"/>
              <a:t>New </a:t>
            </a:r>
            <a:r>
              <a:rPr lang="en-US" dirty="0">
                <a:sym typeface="Wingdings" panose="05000000000000000000" pitchFamily="2" charset="2"/>
              </a:rPr>
              <a:t> Fiscal Year</a:t>
            </a:r>
          </a:p>
          <a:p>
            <a:pPr marL="228600" indent="-228600">
              <a:buAutoNum type="arabicPeriod"/>
            </a:pPr>
            <a:r>
              <a:rPr lang="en-US" dirty="0">
                <a:sym typeface="Wingdings" panose="05000000000000000000" pitchFamily="2" charset="2"/>
              </a:rPr>
              <a:t>Name your Fiscal year and select your start and end dates, and then press Save. </a:t>
            </a:r>
          </a:p>
          <a:p>
            <a:pPr marL="228600" indent="-228600">
              <a:buAutoNum type="arabicPeriod"/>
            </a:pPr>
            <a:r>
              <a:rPr lang="en-US" dirty="0">
                <a:sym typeface="Wingdings" panose="05000000000000000000" pitchFamily="2" charset="2"/>
              </a:rPr>
              <a:t>Once your new fiscal year is created, you can then see the option to create new Funds. </a:t>
            </a:r>
          </a:p>
          <a:p>
            <a:endParaRPr lang="en-US" dirty="0"/>
          </a:p>
        </p:txBody>
      </p:sp>
      <p:sp>
        <p:nvSpPr>
          <p:cNvPr id="4" name="Slide Number Placeholder 3"/>
          <p:cNvSpPr>
            <a:spLocks noGrp="1"/>
          </p:cNvSpPr>
          <p:nvPr>
            <p:ph type="sldNum" sz="quarter" idx="5"/>
          </p:nvPr>
        </p:nvSpPr>
        <p:spPr/>
        <p:txBody>
          <a:bodyPr/>
          <a:lstStyle/>
          <a:p>
            <a:fld id="{A0CEEB31-2871-4BD8-BD47-D5B46D0E08CD}" type="slidenum">
              <a:rPr lang="en-US" smtClean="0"/>
              <a:t>37</a:t>
            </a:fld>
            <a:endParaRPr lang="en-US"/>
          </a:p>
        </p:txBody>
      </p:sp>
    </p:spTree>
    <p:extLst>
      <p:ext uri="{BB962C8B-B14F-4D97-AF65-F5344CB8AC3E}">
        <p14:creationId xmlns:p14="http://schemas.microsoft.com/office/powerpoint/2010/main" val="4277440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new fund:</a:t>
            </a:r>
          </a:p>
          <a:p>
            <a:endParaRPr lang="en-US" dirty="0"/>
          </a:p>
          <a:p>
            <a:pPr marL="228600" indent="-228600">
              <a:buAutoNum type="arabicPeriod"/>
            </a:pPr>
            <a:r>
              <a:rPr lang="en-US" dirty="0"/>
              <a:t>In your Fiscal Year, select the funds tab. </a:t>
            </a:r>
          </a:p>
          <a:p>
            <a:pPr marL="228600" indent="-228600">
              <a:buAutoNum type="arabicPeriod"/>
            </a:pPr>
            <a:r>
              <a:rPr lang="en-US" dirty="0"/>
              <a:t>Select the “new fund” button</a:t>
            </a:r>
          </a:p>
          <a:p>
            <a:pPr marL="228600" indent="-228600">
              <a:buAutoNum type="arabicPeriod"/>
            </a:pPr>
            <a:r>
              <a:rPr lang="en-US" dirty="0"/>
              <a:t>Name your new fund, provide an alternate name, if necessary, change the type, and you can provide a funding source. Press save.</a:t>
            </a:r>
          </a:p>
          <a:p>
            <a:pPr marL="228600" indent="-228600">
              <a:buAutoNum type="arabicPeriod"/>
            </a:pPr>
            <a:r>
              <a:rPr lang="en-US" dirty="0"/>
              <a:t>Once your new fund is created, you can double click on the fund name, and then you can allocate funds and also enter donor information.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0CEEB31-2871-4BD8-BD47-D5B46D0E08CD}" type="slidenum">
              <a:rPr lang="en-US" smtClean="0"/>
              <a:t>38</a:t>
            </a:fld>
            <a:endParaRPr lang="en-US"/>
          </a:p>
        </p:txBody>
      </p:sp>
    </p:spTree>
    <p:extLst>
      <p:ext uri="{BB962C8B-B14F-4D97-AF65-F5344CB8AC3E}">
        <p14:creationId xmlns:p14="http://schemas.microsoft.com/office/powerpoint/2010/main" val="3548556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t>
            </a:r>
            <a:r>
              <a:rPr lang="en-US" dirty="0" err="1"/>
              <a:t>subfunds</a:t>
            </a:r>
            <a:r>
              <a:rPr lang="en-US" dirty="0"/>
              <a:t>:</a:t>
            </a:r>
          </a:p>
          <a:p>
            <a:endParaRPr lang="en-US" dirty="0"/>
          </a:p>
          <a:p>
            <a:pPr marL="228600" indent="-228600">
              <a:buAutoNum type="arabicPeriod"/>
            </a:pPr>
            <a:r>
              <a:rPr lang="en-US" dirty="0"/>
              <a:t>Double click on the fund that you want to add </a:t>
            </a:r>
            <a:r>
              <a:rPr lang="en-US" dirty="0" err="1"/>
              <a:t>subfunds</a:t>
            </a:r>
            <a:r>
              <a:rPr lang="en-US" dirty="0"/>
              <a:t> under. </a:t>
            </a:r>
          </a:p>
          <a:p>
            <a:pPr marL="228600" indent="-228600">
              <a:buAutoNum type="arabicPeriod"/>
            </a:pPr>
            <a:r>
              <a:rPr lang="en-US" dirty="0"/>
              <a:t>Select the “</a:t>
            </a:r>
            <a:r>
              <a:rPr lang="en-US" dirty="0" err="1"/>
              <a:t>Subfunds</a:t>
            </a:r>
            <a:r>
              <a:rPr lang="en-US" dirty="0"/>
              <a:t>” tab.</a:t>
            </a:r>
          </a:p>
          <a:p>
            <a:pPr marL="228600" indent="-228600">
              <a:buAutoNum type="arabicPeriod"/>
            </a:pPr>
            <a:r>
              <a:rPr lang="en-US" dirty="0"/>
              <a:t>Select the “+New </a:t>
            </a:r>
            <a:r>
              <a:rPr lang="en-US" dirty="0" err="1"/>
              <a:t>Subfund</a:t>
            </a:r>
            <a:r>
              <a:rPr lang="en-US" dirty="0"/>
              <a:t>” button. </a:t>
            </a:r>
          </a:p>
          <a:p>
            <a:pPr marL="228600" indent="-228600">
              <a:buAutoNum type="arabicPeriod"/>
            </a:pPr>
            <a:r>
              <a:rPr lang="en-US" dirty="0"/>
              <a:t>Fill out the </a:t>
            </a:r>
            <a:r>
              <a:rPr lang="en-US" dirty="0" err="1"/>
              <a:t>Subfund</a:t>
            </a:r>
            <a:r>
              <a:rPr lang="en-US" dirty="0"/>
              <a:t> form and then select “Actions </a:t>
            </a:r>
            <a:r>
              <a:rPr lang="en-US" dirty="0">
                <a:sym typeface="Wingdings" panose="05000000000000000000" pitchFamily="2" charset="2"/>
              </a:rPr>
              <a:t> Adjust fund balances”</a:t>
            </a:r>
          </a:p>
          <a:p>
            <a:pPr marL="228600" indent="-228600">
              <a:buAutoNum type="arabicPeriod"/>
            </a:pPr>
            <a:r>
              <a:rPr lang="en-US" dirty="0">
                <a:sym typeface="Wingdings" panose="05000000000000000000" pitchFamily="2" charset="2"/>
              </a:rPr>
              <a:t>You can manually adjust the fund balances by filling out the box that pops up and then selecting “Update fund.”</a:t>
            </a:r>
            <a:endParaRPr lang="en-US" dirty="0"/>
          </a:p>
          <a:p>
            <a:pPr marL="228600" indent="-228600">
              <a:buAutoNum type="arabicPeriod"/>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CEEB31-2871-4BD8-BD47-D5B46D0E08CD}" type="slidenum">
              <a:rPr lang="en-US" smtClean="0"/>
              <a:t>39</a:t>
            </a:fld>
            <a:endParaRPr lang="en-US"/>
          </a:p>
        </p:txBody>
      </p:sp>
    </p:spTree>
    <p:extLst>
      <p:ext uri="{BB962C8B-B14F-4D97-AF65-F5344CB8AC3E}">
        <p14:creationId xmlns:p14="http://schemas.microsoft.com/office/powerpoint/2010/main" val="2940954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a </a:t>
            </a:r>
            <a:r>
              <a:rPr lang="en-US" dirty="0" err="1"/>
              <a:t>subfund</a:t>
            </a:r>
            <a:r>
              <a:rPr lang="en-US" dirty="0"/>
              <a:t> record:</a:t>
            </a:r>
          </a:p>
          <a:p>
            <a:endParaRPr lang="en-US" dirty="0"/>
          </a:p>
          <a:p>
            <a:r>
              <a:rPr lang="en-US" dirty="0"/>
              <a:t>Use the Find tool to search for the name of the </a:t>
            </a:r>
            <a:r>
              <a:rPr lang="en-US" dirty="0" err="1"/>
              <a:t>subfund</a:t>
            </a:r>
            <a:r>
              <a:rPr lang="en-US" dirty="0"/>
              <a:t> you want to edit, and open it in the fund workform. </a:t>
            </a:r>
          </a:p>
          <a:p>
            <a:endParaRPr lang="en-US" dirty="0"/>
          </a:p>
          <a:p>
            <a:r>
              <a:rPr lang="en-US" dirty="0"/>
              <a:t>The </a:t>
            </a:r>
            <a:r>
              <a:rPr lang="en-US" dirty="0" err="1"/>
              <a:t>subfund</a:t>
            </a:r>
            <a:r>
              <a:rPr lang="en-US" dirty="0"/>
              <a:t> opens in a Fund workform with the fiscal year and the parent fund linked in the header. </a:t>
            </a:r>
          </a:p>
        </p:txBody>
      </p:sp>
      <p:sp>
        <p:nvSpPr>
          <p:cNvPr id="4" name="Slide Number Placeholder 3"/>
          <p:cNvSpPr>
            <a:spLocks noGrp="1"/>
          </p:cNvSpPr>
          <p:nvPr>
            <p:ph type="sldNum" sz="quarter" idx="5"/>
          </p:nvPr>
        </p:nvSpPr>
        <p:spPr/>
        <p:txBody>
          <a:bodyPr/>
          <a:lstStyle/>
          <a:p>
            <a:fld id="{A0CEEB31-2871-4BD8-BD47-D5B46D0E08CD}" type="slidenum">
              <a:rPr lang="en-US" smtClean="0"/>
              <a:t>40</a:t>
            </a:fld>
            <a:endParaRPr lang="en-US"/>
          </a:p>
        </p:txBody>
      </p:sp>
    </p:spTree>
    <p:extLst>
      <p:ext uri="{BB962C8B-B14F-4D97-AF65-F5344CB8AC3E}">
        <p14:creationId xmlns:p14="http://schemas.microsoft.com/office/powerpoint/2010/main" val="556861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item record workform and the bibliographic record workform now display renewal count statistics. On each workform the statistics view now includes the following statistics for the item or bibliographic record: year-to-date renewals, previous year-to-date renewals, and lifetime renewals. </a:t>
            </a:r>
          </a:p>
        </p:txBody>
      </p:sp>
      <p:sp>
        <p:nvSpPr>
          <p:cNvPr id="4" name="Slide Number Placeholder 3"/>
          <p:cNvSpPr>
            <a:spLocks noGrp="1"/>
          </p:cNvSpPr>
          <p:nvPr>
            <p:ph type="sldNum" sz="quarter" idx="5"/>
          </p:nvPr>
        </p:nvSpPr>
        <p:spPr/>
        <p:txBody>
          <a:bodyPr/>
          <a:lstStyle/>
          <a:p>
            <a:fld id="{A0CEEB31-2871-4BD8-BD47-D5B46D0E08CD}" type="slidenum">
              <a:rPr lang="en-US"/>
              <a:t>42</a:t>
            </a:fld>
            <a:endParaRPr lang="en-US"/>
          </a:p>
        </p:txBody>
      </p:sp>
    </p:spTree>
    <p:extLst>
      <p:ext uri="{BB962C8B-B14F-4D97-AF65-F5344CB8AC3E}">
        <p14:creationId xmlns:p14="http://schemas.microsoft.com/office/powerpoint/2010/main" val="856974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24465-5177-0582-9807-B3BBB03FA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344EA-777C-0123-EBC7-DA66D102AB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B2784-7AF8-6940-23E0-AEC7047A6091}"/>
              </a:ext>
            </a:extLst>
          </p:cNvPr>
          <p:cNvSpPr>
            <a:spLocks noGrp="1"/>
          </p:cNvSpPr>
          <p:nvPr>
            <p:ph type="body" idx="1"/>
          </p:nvPr>
        </p:nvSpPr>
        <p:spPr/>
        <p:txBody>
          <a:bodyPr/>
          <a:lstStyle/>
          <a:p>
            <a:r>
              <a:rPr lang="en-US" dirty="0">
                <a:ea typeface="Calibri"/>
                <a:cs typeface="Calibri"/>
              </a:rPr>
              <a:t>You can now navigate between </a:t>
            </a:r>
            <a:r>
              <a:rPr lang="en-US" dirty="0" err="1">
                <a:ea typeface="Calibri"/>
                <a:cs typeface="Calibri"/>
              </a:rPr>
              <a:t>workforms</a:t>
            </a:r>
            <a:r>
              <a:rPr lang="en-US" dirty="0">
                <a:ea typeface="Calibri"/>
                <a:cs typeface="Calibri"/>
              </a:rPr>
              <a:t> using the added views in several Leap </a:t>
            </a:r>
            <a:r>
              <a:rPr lang="en-US" dirty="0" err="1">
                <a:ea typeface="Calibri"/>
                <a:cs typeface="Calibri"/>
              </a:rPr>
              <a:t>workforms</a:t>
            </a:r>
            <a:r>
              <a:rPr lang="en-US" dirty="0">
                <a:ea typeface="Calibri"/>
                <a:cs typeface="Calibri"/>
              </a:rPr>
              <a:t>.</a:t>
            </a:r>
          </a:p>
          <a:p>
            <a:r>
              <a:rPr lang="en-US" dirty="0">
                <a:ea typeface="Calibri"/>
                <a:cs typeface="Calibri"/>
              </a:rPr>
              <a:t> </a:t>
            </a:r>
          </a:p>
          <a:p>
            <a:r>
              <a:rPr lang="en-US" dirty="0">
                <a:ea typeface="Calibri"/>
                <a:cs typeface="Calibri"/>
              </a:rPr>
              <a:t>From the Bibliographic Record workform, you can now view and open purchase order records and invoice records</a:t>
            </a:r>
          </a:p>
          <a:p>
            <a:endParaRPr lang="en-US" dirty="0">
              <a:ea typeface="Calibri"/>
              <a:cs typeface="Calibri"/>
            </a:endParaRPr>
          </a:p>
        </p:txBody>
      </p:sp>
      <p:sp>
        <p:nvSpPr>
          <p:cNvPr id="4" name="Slide Number Placeholder 3">
            <a:extLst>
              <a:ext uri="{FF2B5EF4-FFF2-40B4-BE49-F238E27FC236}">
                <a16:creationId xmlns:a16="http://schemas.microsoft.com/office/drawing/2014/main" id="{D649BA08-63CE-80ED-DDAD-AACE06D51D41}"/>
              </a:ext>
            </a:extLst>
          </p:cNvPr>
          <p:cNvSpPr>
            <a:spLocks noGrp="1"/>
          </p:cNvSpPr>
          <p:nvPr>
            <p:ph type="sldNum" sz="quarter" idx="5"/>
          </p:nvPr>
        </p:nvSpPr>
        <p:spPr/>
        <p:txBody>
          <a:bodyPr/>
          <a:lstStyle/>
          <a:p>
            <a:fld id="{A0CEEB31-2871-4BD8-BD47-D5B46D0E08CD}" type="slidenum">
              <a:rPr lang="en-US"/>
              <a:t>43</a:t>
            </a:fld>
            <a:endParaRPr lang="en-US"/>
          </a:p>
        </p:txBody>
      </p:sp>
    </p:spTree>
    <p:extLst>
      <p:ext uri="{BB962C8B-B14F-4D97-AF65-F5344CB8AC3E}">
        <p14:creationId xmlns:p14="http://schemas.microsoft.com/office/powerpoint/2010/main" val="3691774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9CD8-5159-759A-90F0-E5B2E9ACA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D8872-DDD9-0AF3-C575-C4E55F811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E5549-9ED4-E831-5892-38A7011B0355}"/>
              </a:ext>
            </a:extLst>
          </p:cNvPr>
          <p:cNvSpPr>
            <a:spLocks noGrp="1"/>
          </p:cNvSpPr>
          <p:nvPr>
            <p:ph type="body" idx="1"/>
          </p:nvPr>
        </p:nvSpPr>
        <p:spPr/>
        <p:txBody>
          <a:bodyPr/>
          <a:lstStyle/>
          <a:p>
            <a:r>
              <a:rPr lang="en-US" dirty="0">
                <a:ea typeface="Calibri"/>
                <a:cs typeface="Calibri"/>
              </a:rPr>
              <a:t> </a:t>
            </a:r>
          </a:p>
          <a:p>
            <a:r>
              <a:rPr lang="en-US" dirty="0">
                <a:ea typeface="Calibri"/>
                <a:cs typeface="Calibri"/>
              </a:rPr>
              <a:t>From the Item record workform, you can now view and open purchase order line item records and invoice line item records</a:t>
            </a:r>
          </a:p>
        </p:txBody>
      </p:sp>
      <p:sp>
        <p:nvSpPr>
          <p:cNvPr id="4" name="Slide Number Placeholder 3">
            <a:extLst>
              <a:ext uri="{FF2B5EF4-FFF2-40B4-BE49-F238E27FC236}">
                <a16:creationId xmlns:a16="http://schemas.microsoft.com/office/drawing/2014/main" id="{24687BAF-F3D5-3EAB-1A1B-EDDE858A8045}"/>
              </a:ext>
            </a:extLst>
          </p:cNvPr>
          <p:cNvSpPr>
            <a:spLocks noGrp="1"/>
          </p:cNvSpPr>
          <p:nvPr>
            <p:ph type="sldNum" sz="quarter" idx="5"/>
          </p:nvPr>
        </p:nvSpPr>
        <p:spPr/>
        <p:txBody>
          <a:bodyPr/>
          <a:lstStyle/>
          <a:p>
            <a:fld id="{A0CEEB31-2871-4BD8-BD47-D5B46D0E08CD}" type="slidenum">
              <a:rPr lang="en-US"/>
              <a:t>44</a:t>
            </a:fld>
            <a:endParaRPr lang="en-US"/>
          </a:p>
        </p:txBody>
      </p:sp>
    </p:spTree>
    <p:extLst>
      <p:ext uri="{BB962C8B-B14F-4D97-AF65-F5344CB8AC3E}">
        <p14:creationId xmlns:p14="http://schemas.microsoft.com/office/powerpoint/2010/main" val="4036700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FEC4F-CE1A-3D5E-C392-E2E382B78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30AAE-B9D2-34E8-83A9-5A09BA63B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485F99-FA11-EE9B-7229-311FC1B4337A}"/>
              </a:ext>
            </a:extLst>
          </p:cNvPr>
          <p:cNvSpPr>
            <a:spLocks noGrp="1"/>
          </p:cNvSpPr>
          <p:nvPr>
            <p:ph type="body" idx="1"/>
          </p:nvPr>
        </p:nvSpPr>
        <p:spPr/>
        <p:txBody>
          <a:bodyPr/>
          <a:lstStyle/>
          <a:p>
            <a:r>
              <a:rPr lang="en-US" dirty="0">
                <a:ea typeface="Calibri"/>
                <a:cs typeface="Calibri"/>
              </a:rPr>
              <a:t> </a:t>
            </a:r>
          </a:p>
          <a:p>
            <a:r>
              <a:rPr lang="en-US" dirty="0">
                <a:ea typeface="Calibri"/>
                <a:cs typeface="Calibri"/>
              </a:rPr>
              <a:t>From the Item record workform, you can now view and open item records.</a:t>
            </a:r>
          </a:p>
        </p:txBody>
      </p:sp>
      <p:sp>
        <p:nvSpPr>
          <p:cNvPr id="4" name="Slide Number Placeholder 3">
            <a:extLst>
              <a:ext uri="{FF2B5EF4-FFF2-40B4-BE49-F238E27FC236}">
                <a16:creationId xmlns:a16="http://schemas.microsoft.com/office/drawing/2014/main" id="{7C6212A3-FE9C-E62F-BAA2-D98A100DF2F0}"/>
              </a:ext>
            </a:extLst>
          </p:cNvPr>
          <p:cNvSpPr>
            <a:spLocks noGrp="1"/>
          </p:cNvSpPr>
          <p:nvPr>
            <p:ph type="sldNum" sz="quarter" idx="5"/>
          </p:nvPr>
        </p:nvSpPr>
        <p:spPr/>
        <p:txBody>
          <a:bodyPr/>
          <a:lstStyle/>
          <a:p>
            <a:fld id="{A0CEEB31-2871-4BD8-BD47-D5B46D0E08CD}" type="slidenum">
              <a:rPr lang="en-US"/>
              <a:t>45</a:t>
            </a:fld>
            <a:endParaRPr lang="en-US"/>
          </a:p>
        </p:txBody>
      </p:sp>
    </p:spTree>
    <p:extLst>
      <p:ext uri="{BB962C8B-B14F-4D97-AF65-F5344CB8AC3E}">
        <p14:creationId xmlns:p14="http://schemas.microsoft.com/office/powerpoint/2010/main" val="262344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a:p>
            <a:endParaRPr lang="en-US" dirty="0"/>
          </a:p>
        </p:txBody>
      </p:sp>
      <p:sp>
        <p:nvSpPr>
          <p:cNvPr id="4" name="Slide Number Placeholder 3"/>
          <p:cNvSpPr>
            <a:spLocks noGrp="1"/>
          </p:cNvSpPr>
          <p:nvPr>
            <p:ph type="sldNum" sz="quarter" idx="5"/>
          </p:nvPr>
        </p:nvSpPr>
        <p:spPr/>
        <p:txBody>
          <a:bodyPr/>
          <a:lstStyle/>
          <a:p>
            <a:fld id="{A0CEEB31-2871-4BD8-BD47-D5B46D0E08CD}" type="slidenum">
              <a:rPr lang="en-US" smtClean="0"/>
              <a:t>5</a:t>
            </a:fld>
            <a:endParaRPr lang="en-US"/>
          </a:p>
        </p:txBody>
      </p:sp>
    </p:spTree>
    <p:extLst>
      <p:ext uri="{BB962C8B-B14F-4D97-AF65-F5344CB8AC3E}">
        <p14:creationId xmlns:p14="http://schemas.microsoft.com/office/powerpoint/2010/main" val="1290893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4AA06-9D16-512B-9314-1DCD4FCD63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ED8CB-1D84-BB4B-DD5C-AE12DF08F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2FC87-07F0-4EAF-92D7-C44BA959B379}"/>
              </a:ext>
            </a:extLst>
          </p:cNvPr>
          <p:cNvSpPr>
            <a:spLocks noGrp="1"/>
          </p:cNvSpPr>
          <p:nvPr>
            <p:ph type="body" idx="1"/>
          </p:nvPr>
        </p:nvSpPr>
        <p:spPr/>
        <p:txBody>
          <a:bodyPr/>
          <a:lstStyle/>
          <a:p>
            <a:r>
              <a:rPr lang="en-US" dirty="0">
                <a:ea typeface="Calibri"/>
                <a:cs typeface="Calibri"/>
              </a:rPr>
              <a:t>From the Item record workform, you can now view and open item records.</a:t>
            </a:r>
          </a:p>
        </p:txBody>
      </p:sp>
      <p:sp>
        <p:nvSpPr>
          <p:cNvPr id="4" name="Slide Number Placeholder 3">
            <a:extLst>
              <a:ext uri="{FF2B5EF4-FFF2-40B4-BE49-F238E27FC236}">
                <a16:creationId xmlns:a16="http://schemas.microsoft.com/office/drawing/2014/main" id="{36637450-4CA8-9CB0-3A48-D511CD8ABAEC}"/>
              </a:ext>
            </a:extLst>
          </p:cNvPr>
          <p:cNvSpPr>
            <a:spLocks noGrp="1"/>
          </p:cNvSpPr>
          <p:nvPr>
            <p:ph type="sldNum" sz="quarter" idx="5"/>
          </p:nvPr>
        </p:nvSpPr>
        <p:spPr/>
        <p:txBody>
          <a:bodyPr/>
          <a:lstStyle/>
          <a:p>
            <a:fld id="{A0CEEB31-2871-4BD8-BD47-D5B46D0E08CD}" type="slidenum">
              <a:rPr lang="en-US"/>
              <a:t>46</a:t>
            </a:fld>
            <a:endParaRPr lang="en-US"/>
          </a:p>
        </p:txBody>
      </p:sp>
    </p:spTree>
    <p:extLst>
      <p:ext uri="{BB962C8B-B14F-4D97-AF65-F5344CB8AC3E}">
        <p14:creationId xmlns:p14="http://schemas.microsoft.com/office/powerpoint/2010/main" val="2558467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AEEF9-54BC-34CF-92D2-A85C7C9ED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005C-9CF6-3378-83A1-47E4E2240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DF16D-27DE-2747-A956-1BE4AEE8FB8B}"/>
              </a:ext>
            </a:extLst>
          </p:cNvPr>
          <p:cNvSpPr>
            <a:spLocks noGrp="1"/>
          </p:cNvSpPr>
          <p:nvPr>
            <p:ph type="body" idx="1"/>
          </p:nvPr>
        </p:nvSpPr>
        <p:spPr/>
        <p:txBody>
          <a:bodyPr/>
          <a:lstStyle/>
          <a:p>
            <a:r>
              <a:rPr lang="en-US" dirty="0">
                <a:ea typeface="Calibri"/>
                <a:cs typeface="Calibri"/>
              </a:rPr>
              <a:t>You can now copy an invoice in Leap if you have the necessary permissions. </a:t>
            </a:r>
          </a:p>
          <a:p>
            <a:endParaRPr lang="en-US" dirty="0">
              <a:ea typeface="Calibri"/>
              <a:cs typeface="Calibri"/>
            </a:endParaRPr>
          </a:p>
          <a:p>
            <a:r>
              <a:rPr lang="en-US" dirty="0">
                <a:ea typeface="Calibri"/>
                <a:cs typeface="Calibri"/>
              </a:rPr>
              <a:t>To copy an invoice: </a:t>
            </a:r>
          </a:p>
          <a:p>
            <a:endParaRPr lang="en-US" dirty="0">
              <a:ea typeface="Calibri"/>
              <a:cs typeface="Calibri"/>
            </a:endParaRPr>
          </a:p>
          <a:p>
            <a:pPr marL="228600" indent="-228600">
              <a:buAutoNum type="arabicPeriod"/>
            </a:pPr>
            <a:r>
              <a:rPr lang="en-US" dirty="0">
                <a:ea typeface="Calibri"/>
                <a:cs typeface="Calibri"/>
              </a:rPr>
              <a:t>Find the invoice you want to copy, and open it in the invoice workform</a:t>
            </a:r>
          </a:p>
          <a:p>
            <a:pPr marL="228600" indent="-228600">
              <a:buAutoNum type="arabicPeriod"/>
            </a:pPr>
            <a:r>
              <a:rPr lang="en-US" dirty="0">
                <a:ea typeface="Calibri"/>
                <a:cs typeface="Calibri"/>
              </a:rPr>
              <a:t>Select actions </a:t>
            </a:r>
            <a:r>
              <a:rPr lang="en-US" dirty="0">
                <a:ea typeface="Calibri"/>
                <a:cs typeface="Calibri"/>
                <a:sym typeface="Wingdings" panose="05000000000000000000" pitchFamily="2" charset="2"/>
              </a:rPr>
              <a:t> copy. The new invoice workform appears with the values from the original invoice.</a:t>
            </a:r>
          </a:p>
          <a:p>
            <a:pPr marL="228600" indent="-228600">
              <a:buAutoNum type="arabicPeriod"/>
            </a:pPr>
            <a:r>
              <a:rPr lang="en-US" dirty="0">
                <a:ea typeface="Calibri"/>
                <a:cs typeface="Calibri"/>
                <a:sym typeface="Wingdings" panose="05000000000000000000" pitchFamily="2" charset="2"/>
              </a:rPr>
              <a:t>Change at least one of the following values: Number, suffix, type, and/or supplier.</a:t>
            </a:r>
          </a:p>
          <a:p>
            <a:pPr marL="228600" indent="-228600">
              <a:buAutoNum type="arabicPeriod"/>
            </a:pPr>
            <a:r>
              <a:rPr lang="en-US" dirty="0">
                <a:ea typeface="Calibri"/>
                <a:cs typeface="Calibri"/>
                <a:sym typeface="Wingdings" panose="05000000000000000000" pitchFamily="2" charset="2"/>
              </a:rPr>
              <a:t>Change values in the other fields if needed.</a:t>
            </a:r>
          </a:p>
          <a:p>
            <a:pPr marL="228600" indent="-228600">
              <a:buAutoNum type="arabicPeriod"/>
            </a:pPr>
            <a:r>
              <a:rPr lang="en-US" dirty="0">
                <a:ea typeface="Calibri"/>
                <a:cs typeface="Calibri"/>
                <a:sym typeface="Wingdings" panose="05000000000000000000" pitchFamily="2" charset="2"/>
              </a:rPr>
              <a:t>Select save.</a:t>
            </a:r>
            <a:endParaRPr lang="en-US" dirty="0">
              <a:ea typeface="Calibri"/>
              <a:cs typeface="Calibri"/>
            </a:endParaRPr>
          </a:p>
        </p:txBody>
      </p:sp>
      <p:sp>
        <p:nvSpPr>
          <p:cNvPr id="4" name="Slide Number Placeholder 3">
            <a:extLst>
              <a:ext uri="{FF2B5EF4-FFF2-40B4-BE49-F238E27FC236}">
                <a16:creationId xmlns:a16="http://schemas.microsoft.com/office/drawing/2014/main" id="{7AA2F119-E43F-3355-9C7F-D5CF0D1F70DA}"/>
              </a:ext>
            </a:extLst>
          </p:cNvPr>
          <p:cNvSpPr>
            <a:spLocks noGrp="1"/>
          </p:cNvSpPr>
          <p:nvPr>
            <p:ph type="sldNum" sz="quarter" idx="5"/>
          </p:nvPr>
        </p:nvSpPr>
        <p:spPr/>
        <p:txBody>
          <a:bodyPr/>
          <a:lstStyle/>
          <a:p>
            <a:fld id="{A0CEEB31-2871-4BD8-BD47-D5B46D0E08CD}" type="slidenum">
              <a:rPr lang="en-US"/>
              <a:t>47</a:t>
            </a:fld>
            <a:endParaRPr lang="en-US"/>
          </a:p>
        </p:txBody>
      </p:sp>
    </p:spTree>
    <p:extLst>
      <p:ext uri="{BB962C8B-B14F-4D97-AF65-F5344CB8AC3E}">
        <p14:creationId xmlns:p14="http://schemas.microsoft.com/office/powerpoint/2010/main" val="4256333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1EEE4-D924-2C57-530E-942A9385F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3B0AE-764F-316E-14F3-9CF764C3F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BBE58-055F-2C25-B580-7CFDCFE6E276}"/>
              </a:ext>
            </a:extLst>
          </p:cNvPr>
          <p:cNvSpPr>
            <a:spLocks noGrp="1"/>
          </p:cNvSpPr>
          <p:nvPr>
            <p:ph type="body" idx="1"/>
          </p:nvPr>
        </p:nvSpPr>
        <p:spPr/>
        <p:txBody>
          <a:bodyPr/>
          <a:lstStyle/>
          <a:p>
            <a:r>
              <a:rPr lang="en-US" dirty="0">
                <a:ea typeface="Calibri"/>
                <a:cs typeface="Calibri"/>
              </a:rPr>
              <a:t>Use the Purchase Order (PO) workform, you can now detect possible duplicate PO line item segments in other purchase orders. </a:t>
            </a:r>
          </a:p>
          <a:p>
            <a:endParaRPr lang="en-US" dirty="0">
              <a:ea typeface="Calibri"/>
              <a:cs typeface="Calibri"/>
            </a:endParaRPr>
          </a:p>
          <a:p>
            <a:r>
              <a:rPr lang="en-US" dirty="0">
                <a:ea typeface="Calibri"/>
                <a:cs typeface="Calibri"/>
              </a:rPr>
              <a:t>An important note: Leap allows you to check for duplicates only if the PO has a status of Pending.</a:t>
            </a:r>
          </a:p>
          <a:p>
            <a:endParaRPr lang="en-US" dirty="0">
              <a:ea typeface="Calibri"/>
              <a:cs typeface="Calibri"/>
            </a:endParaRPr>
          </a:p>
          <a:p>
            <a:r>
              <a:rPr lang="en-US" dirty="0">
                <a:ea typeface="Calibri"/>
                <a:cs typeface="Calibri"/>
              </a:rPr>
              <a:t>To check for duplicate purchase order records:</a:t>
            </a:r>
          </a:p>
          <a:p>
            <a:endParaRPr lang="en-US" dirty="0">
              <a:ea typeface="Calibri"/>
              <a:cs typeface="Calibri"/>
            </a:endParaRPr>
          </a:p>
          <a:p>
            <a:pPr marL="228600" indent="-228600">
              <a:buAutoNum type="arabicPeriod"/>
            </a:pPr>
            <a:r>
              <a:rPr lang="en-US" dirty="0">
                <a:ea typeface="Calibri"/>
                <a:cs typeface="Calibri"/>
              </a:rPr>
              <a:t>Find the purchase order record you want to check, and open it in the Purchase Order workform.</a:t>
            </a:r>
          </a:p>
          <a:p>
            <a:pPr marL="228600" indent="-228600">
              <a:buAutoNum type="arabicPeriod"/>
            </a:pPr>
            <a:r>
              <a:rPr lang="en-US" dirty="0">
                <a:ea typeface="Calibri"/>
                <a:cs typeface="Calibri"/>
              </a:rPr>
              <a:t>Select Actions </a:t>
            </a:r>
            <a:r>
              <a:rPr lang="en-US" dirty="0">
                <a:ea typeface="Calibri"/>
                <a:cs typeface="Calibri"/>
                <a:sym typeface="Wingdings" panose="05000000000000000000" pitchFamily="2" charset="2"/>
              </a:rPr>
              <a:t> Duplicate check. Leap performs the duplicate check and displays results on the Purchase Order Duplicate Detection Results dialog box.</a:t>
            </a:r>
          </a:p>
          <a:p>
            <a:pPr marL="228600" indent="-228600">
              <a:buAutoNum type="arabicPeriod"/>
            </a:pPr>
            <a:r>
              <a:rPr lang="en-US" dirty="0">
                <a:ea typeface="Calibri"/>
                <a:cs typeface="Calibri"/>
                <a:sym typeface="Wingdings" panose="05000000000000000000" pitchFamily="2" charset="2"/>
              </a:rPr>
              <a:t>Do one of the following: </a:t>
            </a:r>
          </a:p>
          <a:p>
            <a:pPr marL="685800" lvl="1" indent="-228600">
              <a:buAutoNum type="arabicPeriod"/>
            </a:pPr>
            <a:r>
              <a:rPr lang="en-US" dirty="0">
                <a:ea typeface="Calibri"/>
                <a:cs typeface="Calibri"/>
                <a:sym typeface="Wingdings" panose="05000000000000000000" pitchFamily="2" charset="2"/>
              </a:rPr>
              <a:t>Select a row in the list to go to the Purchase Order Line item workform</a:t>
            </a:r>
          </a:p>
          <a:p>
            <a:pPr marL="685800" lvl="1" indent="-228600">
              <a:buAutoNum type="arabicPeriod"/>
            </a:pPr>
            <a:r>
              <a:rPr lang="en-US" dirty="0">
                <a:ea typeface="Calibri"/>
                <a:cs typeface="Calibri"/>
                <a:sym typeface="Wingdings" panose="05000000000000000000" pitchFamily="2" charset="2"/>
              </a:rPr>
              <a:t>Select print to print a report that lists the duplicates in the dialog</a:t>
            </a:r>
          </a:p>
          <a:p>
            <a:pPr marL="685800" lvl="1" indent="-228600">
              <a:buAutoNum type="arabicPeriod"/>
            </a:pPr>
            <a:r>
              <a:rPr lang="en-US" dirty="0">
                <a:ea typeface="Calibri"/>
                <a:cs typeface="Calibri"/>
                <a:sym typeface="Wingdings" panose="05000000000000000000" pitchFamily="2" charset="2"/>
              </a:rPr>
              <a:t>Select cancel to return to the purchase order record.</a:t>
            </a:r>
            <a:endParaRPr lang="en-US" dirty="0">
              <a:ea typeface="Calibri"/>
              <a:cs typeface="Calibri"/>
            </a:endParaRPr>
          </a:p>
        </p:txBody>
      </p:sp>
      <p:sp>
        <p:nvSpPr>
          <p:cNvPr id="4" name="Slide Number Placeholder 3">
            <a:extLst>
              <a:ext uri="{FF2B5EF4-FFF2-40B4-BE49-F238E27FC236}">
                <a16:creationId xmlns:a16="http://schemas.microsoft.com/office/drawing/2014/main" id="{6F2746D9-7145-C155-2AF5-ECC231F7098E}"/>
              </a:ext>
            </a:extLst>
          </p:cNvPr>
          <p:cNvSpPr>
            <a:spLocks noGrp="1"/>
          </p:cNvSpPr>
          <p:nvPr>
            <p:ph type="sldNum" sz="quarter" idx="5"/>
          </p:nvPr>
        </p:nvSpPr>
        <p:spPr/>
        <p:txBody>
          <a:bodyPr/>
          <a:lstStyle/>
          <a:p>
            <a:fld id="{A0CEEB31-2871-4BD8-BD47-D5B46D0E08CD}" type="slidenum">
              <a:rPr lang="en-US"/>
              <a:t>48</a:t>
            </a:fld>
            <a:endParaRPr lang="en-US"/>
          </a:p>
        </p:txBody>
      </p:sp>
    </p:spTree>
    <p:extLst>
      <p:ext uri="{BB962C8B-B14F-4D97-AF65-F5344CB8AC3E}">
        <p14:creationId xmlns:p14="http://schemas.microsoft.com/office/powerpoint/2010/main" val="1653106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14C7C-BC20-BFAD-A90A-2BC1E2663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0AB2A-4BB9-C6A4-5B30-07E47F1C9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6A456-F339-F060-F7F0-3E06C91D8179}"/>
              </a:ext>
            </a:extLst>
          </p:cNvPr>
          <p:cNvSpPr>
            <a:spLocks noGrp="1"/>
          </p:cNvSpPr>
          <p:nvPr>
            <p:ph type="body" idx="1"/>
          </p:nvPr>
        </p:nvSpPr>
        <p:spPr/>
        <p:txBody>
          <a:bodyPr/>
          <a:lstStyle/>
          <a:p>
            <a:r>
              <a:rPr lang="en-US" dirty="0">
                <a:ea typeface="Calibri"/>
                <a:cs typeface="Calibri"/>
              </a:rPr>
              <a:t>You can now manually process EDI invoices in Leap. </a:t>
            </a:r>
          </a:p>
          <a:p>
            <a:endParaRPr lang="en-US" dirty="0">
              <a:ea typeface="Calibri"/>
              <a:cs typeface="Calibri"/>
            </a:endParaRPr>
          </a:p>
          <a:p>
            <a:r>
              <a:rPr lang="en-US" dirty="0">
                <a:ea typeface="Calibri"/>
                <a:cs typeface="Calibri"/>
              </a:rPr>
              <a:t>You can now view and manage unprocessed EDI invoices on the Process Invoices view of the EDI processing workform. You can select one or more unprocessed invoices and generate a partial shipment invoice for it. </a:t>
            </a:r>
          </a:p>
          <a:p>
            <a:endParaRPr lang="en-US" dirty="0">
              <a:ea typeface="Calibri"/>
              <a:cs typeface="Calibri"/>
            </a:endParaRPr>
          </a:p>
          <a:p>
            <a:r>
              <a:rPr lang="en-US" dirty="0">
                <a:ea typeface="Calibri"/>
                <a:cs typeface="Calibri"/>
              </a:rPr>
              <a:t>To generate an invoice for an EDI Shipment:</a:t>
            </a:r>
          </a:p>
          <a:p>
            <a:endParaRPr lang="en-US" dirty="0">
              <a:ea typeface="Calibri"/>
              <a:cs typeface="Calibri"/>
            </a:endParaRPr>
          </a:p>
          <a:p>
            <a:pPr marL="228600" indent="-228600">
              <a:buAutoNum type="arabicPeriod"/>
            </a:pPr>
            <a:r>
              <a:rPr lang="en-US" dirty="0">
                <a:ea typeface="Calibri"/>
                <a:cs typeface="Calibri"/>
              </a:rPr>
              <a:t>Select utilities </a:t>
            </a:r>
            <a:r>
              <a:rPr lang="en-US" dirty="0">
                <a:ea typeface="Calibri"/>
                <a:cs typeface="Calibri"/>
                <a:sym typeface="Wingdings" panose="05000000000000000000" pitchFamily="2" charset="2"/>
              </a:rPr>
              <a:t> EDI processing</a:t>
            </a:r>
          </a:p>
          <a:p>
            <a:pPr marL="228600" indent="-228600">
              <a:buAutoNum type="arabicPeriod"/>
            </a:pPr>
            <a:r>
              <a:rPr lang="en-US" dirty="0">
                <a:ea typeface="Calibri"/>
                <a:cs typeface="Calibri"/>
                <a:sym typeface="Wingdings" panose="05000000000000000000" pitchFamily="2" charset="2"/>
              </a:rPr>
              <a:t>Select the Process Invoices view in the box that opens. </a:t>
            </a:r>
          </a:p>
          <a:p>
            <a:pPr marL="685800" lvl="1" indent="-228600">
              <a:buAutoNum type="arabicPeriod"/>
            </a:pPr>
            <a:r>
              <a:rPr lang="en-US" dirty="0">
                <a:ea typeface="Calibri"/>
                <a:cs typeface="Calibri"/>
                <a:sym typeface="Wingdings" panose="05000000000000000000" pitchFamily="2" charset="2"/>
              </a:rPr>
              <a:t>Leap displays a list of the unprocessed EDI invoices for your current branch. Search and select the one that you want. You can view the purchase order line items that are linked to an unprocessed EDI invoice by selecting an unprocessed invoice and then Select “View PO line items.”</a:t>
            </a:r>
          </a:p>
          <a:p>
            <a:pPr marL="228600" lvl="0" indent="-228600">
              <a:buAutoNum type="arabicPeriod"/>
            </a:pPr>
            <a:r>
              <a:rPr lang="en-US" dirty="0">
                <a:ea typeface="Calibri"/>
                <a:cs typeface="Calibri"/>
                <a:sym typeface="Wingdings" panose="05000000000000000000" pitchFamily="2" charset="2"/>
              </a:rPr>
              <a:t>Once you have found the unprocessed invoices that you want to generate invoices for, select them by clicking the box next to them, and then select “generate invoice.”</a:t>
            </a:r>
          </a:p>
          <a:p>
            <a:pPr marL="228600" lvl="0" indent="-228600">
              <a:buAutoNum type="arabicPeriod"/>
            </a:pPr>
            <a:r>
              <a:rPr lang="en-US" dirty="0">
                <a:ea typeface="Calibri"/>
                <a:cs typeface="Calibri"/>
                <a:sym typeface="Wingdings" panose="05000000000000000000" pitchFamily="2" charset="2"/>
              </a:rPr>
              <a:t>Select yes in the box that pops up. </a:t>
            </a:r>
            <a:endParaRPr lang="en-US" dirty="0">
              <a:ea typeface="Calibri"/>
              <a:cs typeface="Calibri"/>
            </a:endParaRPr>
          </a:p>
        </p:txBody>
      </p:sp>
      <p:sp>
        <p:nvSpPr>
          <p:cNvPr id="4" name="Slide Number Placeholder 3">
            <a:extLst>
              <a:ext uri="{FF2B5EF4-FFF2-40B4-BE49-F238E27FC236}">
                <a16:creationId xmlns:a16="http://schemas.microsoft.com/office/drawing/2014/main" id="{B62624F6-9A9D-212A-58B6-E56B5B99938B}"/>
              </a:ext>
            </a:extLst>
          </p:cNvPr>
          <p:cNvSpPr>
            <a:spLocks noGrp="1"/>
          </p:cNvSpPr>
          <p:nvPr>
            <p:ph type="sldNum" sz="quarter" idx="5"/>
          </p:nvPr>
        </p:nvSpPr>
        <p:spPr/>
        <p:txBody>
          <a:bodyPr/>
          <a:lstStyle/>
          <a:p>
            <a:fld id="{A0CEEB31-2871-4BD8-BD47-D5B46D0E08CD}" type="slidenum">
              <a:rPr lang="en-US"/>
              <a:t>49</a:t>
            </a:fld>
            <a:endParaRPr lang="en-US"/>
          </a:p>
        </p:txBody>
      </p:sp>
    </p:spTree>
    <p:extLst>
      <p:ext uri="{BB962C8B-B14F-4D97-AF65-F5344CB8AC3E}">
        <p14:creationId xmlns:p14="http://schemas.microsoft.com/office/powerpoint/2010/main" val="2918408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57D2-E4DC-7AA2-85FE-794090D23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19F69-584E-5738-8B63-26428D40E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1FD49-94C8-5600-1088-495254CBFFAF}"/>
              </a:ext>
            </a:extLst>
          </p:cNvPr>
          <p:cNvSpPr>
            <a:spLocks noGrp="1"/>
          </p:cNvSpPr>
          <p:nvPr>
            <p:ph type="body" idx="1"/>
          </p:nvPr>
        </p:nvSpPr>
        <p:spPr/>
        <p:txBody>
          <a:bodyPr/>
          <a:lstStyle/>
          <a:p>
            <a:r>
              <a:rPr lang="en-US" dirty="0">
                <a:ea typeface="Calibri"/>
                <a:cs typeface="Calibri"/>
              </a:rPr>
              <a:t>These are the suppliers that Polaris currently supports for EDI ordering and invoicing. </a:t>
            </a:r>
          </a:p>
        </p:txBody>
      </p:sp>
      <p:sp>
        <p:nvSpPr>
          <p:cNvPr id="4" name="Slide Number Placeholder 3">
            <a:extLst>
              <a:ext uri="{FF2B5EF4-FFF2-40B4-BE49-F238E27FC236}">
                <a16:creationId xmlns:a16="http://schemas.microsoft.com/office/drawing/2014/main" id="{C0C531AB-D6F0-93ED-A939-274066872598}"/>
              </a:ext>
            </a:extLst>
          </p:cNvPr>
          <p:cNvSpPr>
            <a:spLocks noGrp="1"/>
          </p:cNvSpPr>
          <p:nvPr>
            <p:ph type="sldNum" sz="quarter" idx="5"/>
          </p:nvPr>
        </p:nvSpPr>
        <p:spPr/>
        <p:txBody>
          <a:bodyPr/>
          <a:lstStyle/>
          <a:p>
            <a:fld id="{A0CEEB31-2871-4BD8-BD47-D5B46D0E08CD}" type="slidenum">
              <a:rPr lang="en-US"/>
              <a:t>50</a:t>
            </a:fld>
            <a:endParaRPr lang="en-US"/>
          </a:p>
        </p:txBody>
      </p:sp>
    </p:spTree>
    <p:extLst>
      <p:ext uri="{BB962C8B-B14F-4D97-AF65-F5344CB8AC3E}">
        <p14:creationId xmlns:p14="http://schemas.microsoft.com/office/powerpoint/2010/main" val="1006900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EEB31-2871-4BD8-BD47-D5B46D0E08CD}" type="slidenum">
              <a:rPr lang="en-US" smtClean="0"/>
              <a:t>51</a:t>
            </a:fld>
            <a:endParaRPr lang="en-US"/>
          </a:p>
        </p:txBody>
      </p:sp>
    </p:spTree>
    <p:extLst>
      <p:ext uri="{BB962C8B-B14F-4D97-AF65-F5344CB8AC3E}">
        <p14:creationId xmlns:p14="http://schemas.microsoft.com/office/powerpoint/2010/main" val="1237819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Shortening titles</a:t>
            </a:r>
          </a:p>
          <a:p>
            <a:pPr marL="228600" indent="-228600">
              <a:buAutoNum type="arabicPeriod"/>
            </a:pPr>
            <a:r>
              <a:rPr lang="en-US" dirty="0"/>
              <a:t>Streamlining content</a:t>
            </a:r>
          </a:p>
          <a:p>
            <a:pPr marL="228600" indent="-228600">
              <a:buAutoNum type="arabicPeriod"/>
            </a:pPr>
            <a:r>
              <a:rPr lang="en-US" dirty="0"/>
              <a:t>Putting in logical alphabetical order</a:t>
            </a:r>
          </a:p>
        </p:txBody>
      </p:sp>
      <p:sp>
        <p:nvSpPr>
          <p:cNvPr id="4" name="Slide Number Placeholder 3"/>
          <p:cNvSpPr>
            <a:spLocks noGrp="1"/>
          </p:cNvSpPr>
          <p:nvPr>
            <p:ph type="sldNum" sz="quarter" idx="5"/>
          </p:nvPr>
        </p:nvSpPr>
        <p:spPr/>
        <p:txBody>
          <a:bodyPr/>
          <a:lstStyle/>
          <a:p>
            <a:fld id="{A0CEEB31-2871-4BD8-BD47-D5B46D0E08CD}" type="slidenum">
              <a:rPr lang="en-US" smtClean="0"/>
              <a:t>53</a:t>
            </a:fld>
            <a:endParaRPr lang="en-US"/>
          </a:p>
        </p:txBody>
      </p:sp>
    </p:spTree>
    <p:extLst>
      <p:ext uri="{BB962C8B-B14F-4D97-AF65-F5344CB8AC3E}">
        <p14:creationId xmlns:p14="http://schemas.microsoft.com/office/powerpoint/2010/main" val="2337626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EEB31-2871-4BD8-BD47-D5B46D0E08CD}" type="slidenum">
              <a:rPr lang="en-US" smtClean="0"/>
              <a:t>56</a:t>
            </a:fld>
            <a:endParaRPr lang="en-US"/>
          </a:p>
        </p:txBody>
      </p:sp>
    </p:spTree>
    <p:extLst>
      <p:ext uri="{BB962C8B-B14F-4D97-AF65-F5344CB8AC3E}">
        <p14:creationId xmlns:p14="http://schemas.microsoft.com/office/powerpoint/2010/main" val="39628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4DDE1-879C-56CB-DB66-6C18F7AEE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152A0-979E-3072-A866-874208889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55B0A-49D0-BAFE-DA94-33E1AC0C5E38}"/>
              </a:ext>
            </a:extLst>
          </p:cNvPr>
          <p:cNvSpPr>
            <a:spLocks noGrp="1"/>
          </p:cNvSpPr>
          <p:nvPr>
            <p:ph type="body" idx="1"/>
          </p:nvPr>
        </p:nvSpPr>
        <p:spPr/>
        <p:txBody>
          <a:bodyPr/>
          <a:lstStyle/>
          <a:p>
            <a:r>
              <a:rPr lang="en-US" dirty="0"/>
              <a:t>Pam</a:t>
            </a:r>
          </a:p>
        </p:txBody>
      </p:sp>
      <p:sp>
        <p:nvSpPr>
          <p:cNvPr id="4" name="Slide Number Placeholder 3">
            <a:extLst>
              <a:ext uri="{FF2B5EF4-FFF2-40B4-BE49-F238E27FC236}">
                <a16:creationId xmlns:a16="http://schemas.microsoft.com/office/drawing/2014/main" id="{67E6E96B-D72E-63AE-9C2F-1B3ABB88DE3A}"/>
              </a:ext>
            </a:extLst>
          </p:cNvPr>
          <p:cNvSpPr>
            <a:spLocks noGrp="1"/>
          </p:cNvSpPr>
          <p:nvPr>
            <p:ph type="sldNum" sz="quarter" idx="5"/>
          </p:nvPr>
        </p:nvSpPr>
        <p:spPr/>
        <p:txBody>
          <a:bodyPr/>
          <a:lstStyle/>
          <a:p>
            <a:fld id="{A0CEEB31-2871-4BD8-BD47-D5B46D0E08CD}" type="slidenum">
              <a:rPr lang="en-US" smtClean="0"/>
              <a:t>6</a:t>
            </a:fld>
            <a:endParaRPr lang="en-US"/>
          </a:p>
        </p:txBody>
      </p:sp>
    </p:spTree>
    <p:extLst>
      <p:ext uri="{BB962C8B-B14F-4D97-AF65-F5344CB8AC3E}">
        <p14:creationId xmlns:p14="http://schemas.microsoft.com/office/powerpoint/2010/main" val="245963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38652-99EF-9D41-9891-EBDFD1FD0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E23B5-7042-1E02-453B-5816E4275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6CAD8-ADE9-8264-E1F3-C2A15E5FF587}"/>
              </a:ext>
            </a:extLst>
          </p:cNvPr>
          <p:cNvSpPr>
            <a:spLocks noGrp="1"/>
          </p:cNvSpPr>
          <p:nvPr>
            <p:ph type="body" idx="1"/>
          </p:nvPr>
        </p:nvSpPr>
        <p:spPr/>
        <p:txBody>
          <a:bodyPr/>
          <a:lstStyle/>
          <a:p>
            <a:r>
              <a:rPr lang="en-US" dirty="0"/>
              <a:t>Pam</a:t>
            </a:r>
          </a:p>
        </p:txBody>
      </p:sp>
      <p:sp>
        <p:nvSpPr>
          <p:cNvPr id="4" name="Slide Number Placeholder 3">
            <a:extLst>
              <a:ext uri="{FF2B5EF4-FFF2-40B4-BE49-F238E27FC236}">
                <a16:creationId xmlns:a16="http://schemas.microsoft.com/office/drawing/2014/main" id="{B588FDED-017E-2097-B33D-2619F5B1921E}"/>
              </a:ext>
            </a:extLst>
          </p:cNvPr>
          <p:cNvSpPr>
            <a:spLocks noGrp="1"/>
          </p:cNvSpPr>
          <p:nvPr>
            <p:ph type="sldNum" sz="quarter" idx="5"/>
          </p:nvPr>
        </p:nvSpPr>
        <p:spPr/>
        <p:txBody>
          <a:bodyPr/>
          <a:lstStyle/>
          <a:p>
            <a:fld id="{A0CEEB31-2871-4BD8-BD47-D5B46D0E08CD}" type="slidenum">
              <a:rPr lang="en-US" smtClean="0"/>
              <a:t>7</a:t>
            </a:fld>
            <a:endParaRPr lang="en-US"/>
          </a:p>
        </p:txBody>
      </p:sp>
    </p:spTree>
    <p:extLst>
      <p:ext uri="{BB962C8B-B14F-4D97-AF65-F5344CB8AC3E}">
        <p14:creationId xmlns:p14="http://schemas.microsoft.com/office/powerpoint/2010/main" val="207147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presentation will cover updates and reminders for the a new year. </a:t>
            </a:r>
          </a:p>
        </p:txBody>
      </p:sp>
      <p:sp>
        <p:nvSpPr>
          <p:cNvPr id="4" name="Slide Number Placeholder 3"/>
          <p:cNvSpPr>
            <a:spLocks noGrp="1"/>
          </p:cNvSpPr>
          <p:nvPr>
            <p:ph type="sldNum" sz="quarter" idx="5"/>
          </p:nvPr>
        </p:nvSpPr>
        <p:spPr/>
        <p:txBody>
          <a:bodyPr/>
          <a:lstStyle/>
          <a:p>
            <a:fld id="{A0CEEB31-2871-4BD8-BD47-D5B46D0E08CD}" type="slidenum">
              <a:rPr lang="en-US" smtClean="0"/>
              <a:t>8</a:t>
            </a:fld>
            <a:endParaRPr lang="en-US"/>
          </a:p>
        </p:txBody>
      </p:sp>
    </p:spTree>
    <p:extLst>
      <p:ext uri="{BB962C8B-B14F-4D97-AF65-F5344CB8AC3E}">
        <p14:creationId xmlns:p14="http://schemas.microsoft.com/office/powerpoint/2010/main" val="100769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 discussing the following topics:</a:t>
            </a:r>
          </a:p>
          <a:p>
            <a:endParaRPr lang="en-US" dirty="0"/>
          </a:p>
          <a:p>
            <a:r>
              <a:rPr lang="en-US" dirty="0"/>
              <a:t>Polaris Original vs. Polaris Leap</a:t>
            </a:r>
          </a:p>
          <a:p>
            <a:r>
              <a:rPr lang="en-US" dirty="0"/>
              <a:t>Updates to Polaris Leap in 7.7 and 7.8</a:t>
            </a:r>
          </a:p>
          <a:p>
            <a:r>
              <a:rPr lang="en-US" dirty="0"/>
              <a:t>What Leap can’t do…yet!</a:t>
            </a:r>
          </a:p>
          <a:p>
            <a:r>
              <a:rPr lang="en-US" dirty="0"/>
              <a:t>Update on SHARE Bibliographic Services-related policies and procedures. </a:t>
            </a:r>
          </a:p>
        </p:txBody>
      </p:sp>
      <p:sp>
        <p:nvSpPr>
          <p:cNvPr id="4" name="Slide Number Placeholder 3"/>
          <p:cNvSpPr>
            <a:spLocks noGrp="1"/>
          </p:cNvSpPr>
          <p:nvPr>
            <p:ph type="sldNum" sz="quarter" idx="5"/>
          </p:nvPr>
        </p:nvSpPr>
        <p:spPr/>
        <p:txBody>
          <a:bodyPr/>
          <a:lstStyle/>
          <a:p>
            <a:fld id="{A0CEEB31-2871-4BD8-BD47-D5B46D0E08CD}" type="slidenum">
              <a:rPr lang="en-US" smtClean="0"/>
              <a:t>9</a:t>
            </a:fld>
            <a:endParaRPr lang="en-US"/>
          </a:p>
        </p:txBody>
      </p:sp>
    </p:spTree>
    <p:extLst>
      <p:ext uri="{BB962C8B-B14F-4D97-AF65-F5344CB8AC3E}">
        <p14:creationId xmlns:p14="http://schemas.microsoft.com/office/powerpoint/2010/main" val="312329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been told that Polaris Original-focused staff at Innovative will not be replaced when they leave or retire. </a:t>
            </a:r>
          </a:p>
        </p:txBody>
      </p:sp>
      <p:sp>
        <p:nvSpPr>
          <p:cNvPr id="4" name="Slide Number Placeholder 3"/>
          <p:cNvSpPr>
            <a:spLocks noGrp="1"/>
          </p:cNvSpPr>
          <p:nvPr>
            <p:ph type="sldNum" sz="quarter" idx="5"/>
          </p:nvPr>
        </p:nvSpPr>
        <p:spPr/>
        <p:txBody>
          <a:bodyPr/>
          <a:lstStyle/>
          <a:p>
            <a:fld id="{A0CEEB31-2871-4BD8-BD47-D5B46D0E08CD}" type="slidenum">
              <a:rPr lang="en-US" smtClean="0"/>
              <a:t>10</a:t>
            </a:fld>
            <a:endParaRPr lang="en-US"/>
          </a:p>
        </p:txBody>
      </p:sp>
    </p:spTree>
    <p:extLst>
      <p:ext uri="{BB962C8B-B14F-4D97-AF65-F5344CB8AC3E}">
        <p14:creationId xmlns:p14="http://schemas.microsoft.com/office/powerpoint/2010/main" val="3192674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EEE2-0815-4EF7-37FE-BFDAB5C14AEF}"/>
              </a:ext>
            </a:extLst>
          </p:cNvPr>
          <p:cNvSpPr>
            <a:spLocks noGrp="1"/>
          </p:cNvSpPr>
          <p:nvPr>
            <p:ph type="ctrTitle" hasCustomPrompt="1"/>
          </p:nvPr>
        </p:nvSpPr>
        <p:spPr>
          <a:xfrm>
            <a:off x="1524000" y="2877221"/>
            <a:ext cx="9144000" cy="1232182"/>
          </a:xfrm>
        </p:spPr>
        <p:txBody>
          <a:bodyPr anchor="b"/>
          <a:lstStyle>
            <a:lvl1pPr algn="l">
              <a:defRPr sz="6000"/>
            </a:lvl1pPr>
          </a:lstStyle>
          <a:p>
            <a:r>
              <a:rPr lang="en-US" dirty="0"/>
              <a:t>Title of Presentation</a:t>
            </a:r>
          </a:p>
        </p:txBody>
      </p:sp>
      <p:sp>
        <p:nvSpPr>
          <p:cNvPr id="3" name="Subtitle 2">
            <a:extLst>
              <a:ext uri="{FF2B5EF4-FFF2-40B4-BE49-F238E27FC236}">
                <a16:creationId xmlns:a16="http://schemas.microsoft.com/office/drawing/2014/main" id="{7BA9CA4D-7DEF-42EC-7DC6-63206D2C76EF}"/>
              </a:ext>
            </a:extLst>
          </p:cNvPr>
          <p:cNvSpPr>
            <a:spLocks noGrp="1"/>
          </p:cNvSpPr>
          <p:nvPr>
            <p:ph type="subTitle" idx="1" hasCustomPrompt="1"/>
          </p:nvPr>
        </p:nvSpPr>
        <p:spPr>
          <a:xfrm>
            <a:off x="1524000" y="4201478"/>
            <a:ext cx="9144000" cy="562638"/>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i="1" dirty="0"/>
              <a:t>Presenter Name, Title</a:t>
            </a:r>
            <a:endParaRPr lang="en-US" dirty="0"/>
          </a:p>
        </p:txBody>
      </p:sp>
      <p:sp>
        <p:nvSpPr>
          <p:cNvPr id="9" name="Rectangle 8">
            <a:extLst>
              <a:ext uri="{FF2B5EF4-FFF2-40B4-BE49-F238E27FC236}">
                <a16:creationId xmlns:a16="http://schemas.microsoft.com/office/drawing/2014/main" id="{55E7139D-C16F-4E59-73D5-A04D5AC67613}"/>
              </a:ext>
            </a:extLst>
          </p:cNvPr>
          <p:cNvSpPr/>
          <p:nvPr/>
        </p:nvSpPr>
        <p:spPr>
          <a:xfrm rot="10800000">
            <a:off x="0" y="0"/>
            <a:ext cx="12192000" cy="713064"/>
          </a:xfrm>
          <a:prstGeom prst="rect">
            <a:avLst/>
          </a:prstGeom>
          <a:gradFill>
            <a:gsLst>
              <a:gs pos="0">
                <a:srgbClr val="7C4081"/>
              </a:gs>
              <a:gs pos="74000">
                <a:srgbClr val="BEA0C0"/>
              </a:gs>
              <a:gs pos="100000">
                <a:srgbClr val="DECFE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1968AA-0F78-12ED-8E9F-A3ECB006FB45}"/>
              </a:ext>
            </a:extLst>
          </p:cNvPr>
          <p:cNvSpPr/>
          <p:nvPr/>
        </p:nvSpPr>
        <p:spPr>
          <a:xfrm>
            <a:off x="0" y="6559420"/>
            <a:ext cx="12192000" cy="298580"/>
          </a:xfrm>
          <a:prstGeom prst="rect">
            <a:avLst/>
          </a:prstGeom>
          <a:solidFill>
            <a:srgbClr val="133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a:extLst>
              <a:ext uri="{FF2B5EF4-FFF2-40B4-BE49-F238E27FC236}">
                <a16:creationId xmlns:a16="http://schemas.microsoft.com/office/drawing/2014/main" id="{C3C2D62B-0C7B-8296-E83B-D13290A9CB38}"/>
              </a:ext>
            </a:extLst>
          </p:cNvPr>
          <p:cNvSpPr/>
          <p:nvPr/>
        </p:nvSpPr>
        <p:spPr>
          <a:xfrm rot="10800000" flipH="1">
            <a:off x="-2796" y="6115663"/>
            <a:ext cx="4412209" cy="748946"/>
          </a:xfrm>
          <a:prstGeom prst="diagStripe">
            <a:avLst>
              <a:gd name="adj" fmla="val 50000"/>
            </a:avLst>
          </a:prstGeom>
          <a:solidFill>
            <a:srgbClr val="89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14">
            <a:extLst>
              <a:ext uri="{FF2B5EF4-FFF2-40B4-BE49-F238E27FC236}">
                <a16:creationId xmlns:a16="http://schemas.microsoft.com/office/drawing/2014/main" id="{FF976B33-5AD2-9728-87BD-F610EEC1F736}"/>
              </a:ext>
            </a:extLst>
          </p:cNvPr>
          <p:cNvSpPr>
            <a:spLocks noGrp="1"/>
          </p:cNvSpPr>
          <p:nvPr>
            <p:ph type="body" sz="quarter" idx="10" hasCustomPrompt="1"/>
          </p:nvPr>
        </p:nvSpPr>
        <p:spPr>
          <a:xfrm>
            <a:off x="1524000" y="4792595"/>
            <a:ext cx="5094287" cy="562638"/>
          </a:xfrm>
        </p:spPr>
        <p:txBody>
          <a:bodyPr>
            <a:normAutofit/>
          </a:bodyPr>
          <a:lstStyle>
            <a:lvl1pPr marL="0" indent="0">
              <a:buNone/>
              <a:defRPr sz="2000"/>
            </a:lvl1pPr>
          </a:lstStyle>
          <a:p>
            <a:pPr lvl="0"/>
            <a:r>
              <a:rPr lang="en-US" dirty="0"/>
              <a:t>Event – Date </a:t>
            </a:r>
          </a:p>
        </p:txBody>
      </p:sp>
      <p:pic>
        <p:nvPicPr>
          <p:cNvPr id="8" name="Picture 7" descr="A close-up of a logo&#10;&#10;Description automatically generated">
            <a:extLst>
              <a:ext uri="{FF2B5EF4-FFF2-40B4-BE49-F238E27FC236}">
                <a16:creationId xmlns:a16="http://schemas.microsoft.com/office/drawing/2014/main" id="{69EE3FC8-81DE-79BF-CC1C-781CEFE59E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0557" y="805140"/>
            <a:ext cx="5361443" cy="1807468"/>
          </a:xfrm>
          <a:prstGeom prst="rect">
            <a:avLst/>
          </a:prstGeom>
        </p:spPr>
      </p:pic>
    </p:spTree>
    <p:extLst>
      <p:ext uri="{BB962C8B-B14F-4D97-AF65-F5344CB8AC3E}">
        <p14:creationId xmlns:p14="http://schemas.microsoft.com/office/powerpoint/2010/main" val="144464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0455-771E-55F9-E589-BF407FB16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611114-5A70-E6D1-D64F-E14089EA6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8F1E2E6-C5F9-2D02-A014-E66AF5C10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72A89-38B4-C8AD-1C70-B114854CFB6C}"/>
              </a:ext>
            </a:extLst>
          </p:cNvPr>
          <p:cNvSpPr>
            <a:spLocks noGrp="1"/>
          </p:cNvSpPr>
          <p:nvPr>
            <p:ph type="dt" sz="half" idx="10"/>
          </p:nvPr>
        </p:nvSpPr>
        <p:spPr/>
        <p:txBody>
          <a:bodyPr/>
          <a:lstStyle/>
          <a:p>
            <a:fld id="{D0E36AEF-0FE9-4BE2-BB59-A4021108F0DA}" type="datetimeFigureOut">
              <a:rPr lang="en-US" smtClean="0"/>
              <a:t>2/10/2026</a:t>
            </a:fld>
            <a:endParaRPr lang="en-US"/>
          </a:p>
        </p:txBody>
      </p:sp>
      <p:pic>
        <p:nvPicPr>
          <p:cNvPr id="9" name="Picture 8" descr="A purple and grey logo&#10;&#10;Description automatically generated">
            <a:extLst>
              <a:ext uri="{FF2B5EF4-FFF2-40B4-BE49-F238E27FC236}">
                <a16:creationId xmlns:a16="http://schemas.microsoft.com/office/drawing/2014/main" id="{1F508E61-5142-6127-1DE4-75D03EBED6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8731" y="5669280"/>
            <a:ext cx="652996" cy="653820"/>
          </a:xfrm>
          <a:prstGeom prst="rect">
            <a:avLst/>
          </a:prstGeom>
        </p:spPr>
      </p:pic>
    </p:spTree>
    <p:extLst>
      <p:ext uri="{BB962C8B-B14F-4D97-AF65-F5344CB8AC3E}">
        <p14:creationId xmlns:p14="http://schemas.microsoft.com/office/powerpoint/2010/main" val="164406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E2B4-0C15-B402-0A4B-E875ED85BE56}"/>
              </a:ext>
            </a:extLst>
          </p:cNvPr>
          <p:cNvSpPr>
            <a:spLocks noGrp="1"/>
          </p:cNvSpPr>
          <p:nvPr>
            <p:ph type="title"/>
          </p:nvPr>
        </p:nvSpPr>
        <p:spPr>
          <a:xfrm>
            <a:off x="1043474" y="5262905"/>
            <a:ext cx="10515600"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99391C02-478B-8421-BB50-3E8B3AD6B5DC}"/>
              </a:ext>
            </a:extLst>
          </p:cNvPr>
          <p:cNvSpPr>
            <a:spLocks noGrp="1"/>
          </p:cNvSpPr>
          <p:nvPr>
            <p:ph type="dt" sz="half" idx="11"/>
          </p:nvPr>
        </p:nvSpPr>
        <p:spPr/>
        <p:txBody>
          <a:bodyPr/>
          <a:lstStyle/>
          <a:p>
            <a:fld id="{D0E36AEF-0FE9-4BE2-BB59-A4021108F0DA}" type="datetimeFigureOut">
              <a:rPr lang="en-US" smtClean="0"/>
              <a:t>2/10/2026</a:t>
            </a:fld>
            <a:endParaRPr lang="en-US"/>
          </a:p>
        </p:txBody>
      </p:sp>
      <p:sp>
        <p:nvSpPr>
          <p:cNvPr id="6" name="Text Placeholder 5">
            <a:extLst>
              <a:ext uri="{FF2B5EF4-FFF2-40B4-BE49-F238E27FC236}">
                <a16:creationId xmlns:a16="http://schemas.microsoft.com/office/drawing/2014/main" id="{319E1569-7197-928E-125F-9BCBA2B8091F}"/>
              </a:ext>
            </a:extLst>
          </p:cNvPr>
          <p:cNvSpPr>
            <a:spLocks noGrp="1"/>
          </p:cNvSpPr>
          <p:nvPr>
            <p:ph type="body" sz="quarter" idx="12"/>
          </p:nvPr>
        </p:nvSpPr>
        <p:spPr>
          <a:xfrm>
            <a:off x="1455738" y="1325563"/>
            <a:ext cx="9358312" cy="360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2B32DA17-4FAA-3741-19AB-2E1844F9F589}"/>
              </a:ext>
            </a:extLst>
          </p:cNvPr>
          <p:cNvSpPr/>
          <p:nvPr/>
        </p:nvSpPr>
        <p:spPr>
          <a:xfrm>
            <a:off x="771698" y="998196"/>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BCEEB7-AE57-A9E3-D61B-B89D9EE7FC7C}"/>
              </a:ext>
            </a:extLst>
          </p:cNvPr>
          <p:cNvSpPr/>
          <p:nvPr/>
        </p:nvSpPr>
        <p:spPr>
          <a:xfrm>
            <a:off x="10891838" y="4556896"/>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43F38E-BC48-DE3B-80E2-4F7B72FF4853}"/>
              </a:ext>
            </a:extLst>
          </p:cNvPr>
          <p:cNvSpPr txBox="1"/>
          <p:nvPr/>
        </p:nvSpPr>
        <p:spPr>
          <a:xfrm>
            <a:off x="771698" y="961054"/>
            <a:ext cx="606252" cy="1107996"/>
          </a:xfrm>
          <a:prstGeom prst="rect">
            <a:avLst/>
          </a:prstGeom>
          <a:noFill/>
        </p:spPr>
        <p:txBody>
          <a:bodyPr wrap="square" rtlCol="0">
            <a:spAutoFit/>
          </a:bodyPr>
          <a:lstStyle/>
          <a:p>
            <a:pPr algn="ctr"/>
            <a:r>
              <a:rPr lang="en-US" sz="6600" dirty="0">
                <a:solidFill>
                  <a:schemeClr val="bg1"/>
                </a:solidFill>
                <a:latin typeface="+mj-lt"/>
              </a:rPr>
              <a:t>“</a:t>
            </a:r>
          </a:p>
        </p:txBody>
      </p:sp>
      <p:sp>
        <p:nvSpPr>
          <p:cNvPr id="10" name="TextBox 9">
            <a:extLst>
              <a:ext uri="{FF2B5EF4-FFF2-40B4-BE49-F238E27FC236}">
                <a16:creationId xmlns:a16="http://schemas.microsoft.com/office/drawing/2014/main" id="{79F2ACCA-934A-836C-CF08-982C052EEF11}"/>
              </a:ext>
            </a:extLst>
          </p:cNvPr>
          <p:cNvSpPr txBox="1"/>
          <p:nvPr/>
        </p:nvSpPr>
        <p:spPr>
          <a:xfrm rot="10800000">
            <a:off x="10898270" y="4154909"/>
            <a:ext cx="606252" cy="1107996"/>
          </a:xfrm>
          <a:prstGeom prst="rect">
            <a:avLst/>
          </a:prstGeom>
          <a:noFill/>
        </p:spPr>
        <p:txBody>
          <a:bodyPr wrap="square" rtlCol="0">
            <a:spAutoFit/>
          </a:bodyPr>
          <a:lstStyle/>
          <a:p>
            <a:pPr algn="ctr"/>
            <a:r>
              <a:rPr lang="en-US" sz="6600" dirty="0">
                <a:solidFill>
                  <a:schemeClr val="bg1"/>
                </a:solidFill>
                <a:latin typeface="+mj-lt"/>
              </a:rPr>
              <a:t>“</a:t>
            </a:r>
          </a:p>
        </p:txBody>
      </p:sp>
      <p:pic>
        <p:nvPicPr>
          <p:cNvPr id="5" name="Picture 4" descr="A purple and grey logo&#10;&#10;Description automatically generated">
            <a:extLst>
              <a:ext uri="{FF2B5EF4-FFF2-40B4-BE49-F238E27FC236}">
                <a16:creationId xmlns:a16="http://schemas.microsoft.com/office/drawing/2014/main" id="{0BC2677B-A021-6E85-B472-340C7EE6BB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8731" y="5669280"/>
            <a:ext cx="652996" cy="653820"/>
          </a:xfrm>
          <a:prstGeom prst="rect">
            <a:avLst/>
          </a:prstGeom>
        </p:spPr>
      </p:pic>
    </p:spTree>
    <p:extLst>
      <p:ext uri="{BB962C8B-B14F-4D97-AF65-F5344CB8AC3E}">
        <p14:creationId xmlns:p14="http://schemas.microsoft.com/office/powerpoint/2010/main" val="4093405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E2B4-0C15-B402-0A4B-E875ED85BE56}"/>
              </a:ext>
            </a:extLst>
          </p:cNvPr>
          <p:cNvSpPr>
            <a:spLocks noGrp="1"/>
          </p:cNvSpPr>
          <p:nvPr>
            <p:ph type="title"/>
          </p:nvPr>
        </p:nvSpPr>
        <p:spPr>
          <a:xfrm>
            <a:off x="1043474" y="5262905"/>
            <a:ext cx="10515600"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99391C02-478B-8421-BB50-3E8B3AD6B5DC}"/>
              </a:ext>
            </a:extLst>
          </p:cNvPr>
          <p:cNvSpPr>
            <a:spLocks noGrp="1"/>
          </p:cNvSpPr>
          <p:nvPr>
            <p:ph type="dt" sz="half" idx="11"/>
          </p:nvPr>
        </p:nvSpPr>
        <p:spPr/>
        <p:txBody>
          <a:bodyPr/>
          <a:lstStyle/>
          <a:p>
            <a:fld id="{D0E36AEF-0FE9-4BE2-BB59-A4021108F0DA}" type="datetimeFigureOut">
              <a:rPr lang="en-US" smtClean="0"/>
              <a:t>2/10/2026</a:t>
            </a:fld>
            <a:endParaRPr lang="en-US"/>
          </a:p>
        </p:txBody>
      </p:sp>
      <p:sp>
        <p:nvSpPr>
          <p:cNvPr id="6" name="Text Placeholder 5">
            <a:extLst>
              <a:ext uri="{FF2B5EF4-FFF2-40B4-BE49-F238E27FC236}">
                <a16:creationId xmlns:a16="http://schemas.microsoft.com/office/drawing/2014/main" id="{319E1569-7197-928E-125F-9BCBA2B8091F}"/>
              </a:ext>
            </a:extLst>
          </p:cNvPr>
          <p:cNvSpPr>
            <a:spLocks noGrp="1"/>
          </p:cNvSpPr>
          <p:nvPr>
            <p:ph type="body" sz="quarter" idx="12"/>
          </p:nvPr>
        </p:nvSpPr>
        <p:spPr>
          <a:xfrm>
            <a:off x="1455738" y="1325564"/>
            <a:ext cx="9358312" cy="1856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Oval 6">
            <a:extLst>
              <a:ext uri="{FF2B5EF4-FFF2-40B4-BE49-F238E27FC236}">
                <a16:creationId xmlns:a16="http://schemas.microsoft.com/office/drawing/2014/main" id="{2B32DA17-4FAA-3741-19AB-2E1844F9F589}"/>
              </a:ext>
            </a:extLst>
          </p:cNvPr>
          <p:cNvSpPr/>
          <p:nvPr/>
        </p:nvSpPr>
        <p:spPr>
          <a:xfrm>
            <a:off x="771698" y="998196"/>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BCEEB7-AE57-A9E3-D61B-B89D9EE7FC7C}"/>
              </a:ext>
            </a:extLst>
          </p:cNvPr>
          <p:cNvSpPr/>
          <p:nvPr/>
        </p:nvSpPr>
        <p:spPr>
          <a:xfrm>
            <a:off x="10814050" y="3070009"/>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43F38E-BC48-DE3B-80E2-4F7B72FF4853}"/>
              </a:ext>
            </a:extLst>
          </p:cNvPr>
          <p:cNvSpPr txBox="1"/>
          <p:nvPr/>
        </p:nvSpPr>
        <p:spPr>
          <a:xfrm>
            <a:off x="771698" y="961054"/>
            <a:ext cx="606252" cy="1107996"/>
          </a:xfrm>
          <a:prstGeom prst="rect">
            <a:avLst/>
          </a:prstGeom>
          <a:noFill/>
        </p:spPr>
        <p:txBody>
          <a:bodyPr wrap="square" rtlCol="0">
            <a:spAutoFit/>
          </a:bodyPr>
          <a:lstStyle/>
          <a:p>
            <a:pPr algn="ctr"/>
            <a:r>
              <a:rPr lang="en-US" sz="6600" dirty="0">
                <a:solidFill>
                  <a:schemeClr val="bg1"/>
                </a:solidFill>
                <a:latin typeface="+mj-lt"/>
              </a:rPr>
              <a:t>“</a:t>
            </a:r>
          </a:p>
        </p:txBody>
      </p:sp>
      <p:sp>
        <p:nvSpPr>
          <p:cNvPr id="10" name="TextBox 9">
            <a:extLst>
              <a:ext uri="{FF2B5EF4-FFF2-40B4-BE49-F238E27FC236}">
                <a16:creationId xmlns:a16="http://schemas.microsoft.com/office/drawing/2014/main" id="{79F2ACCA-934A-836C-CF08-982C052EEF11}"/>
              </a:ext>
            </a:extLst>
          </p:cNvPr>
          <p:cNvSpPr txBox="1"/>
          <p:nvPr/>
        </p:nvSpPr>
        <p:spPr>
          <a:xfrm rot="10800000">
            <a:off x="10823380" y="2633581"/>
            <a:ext cx="606252" cy="1107996"/>
          </a:xfrm>
          <a:prstGeom prst="rect">
            <a:avLst/>
          </a:prstGeom>
          <a:noFill/>
        </p:spPr>
        <p:txBody>
          <a:bodyPr wrap="square" rtlCol="0">
            <a:spAutoFit/>
          </a:bodyPr>
          <a:lstStyle/>
          <a:p>
            <a:pPr algn="ctr"/>
            <a:r>
              <a:rPr lang="en-US" sz="6600" dirty="0">
                <a:solidFill>
                  <a:schemeClr val="bg1"/>
                </a:solidFill>
                <a:latin typeface="+mj-lt"/>
              </a:rPr>
              <a:t>“</a:t>
            </a:r>
          </a:p>
        </p:txBody>
      </p:sp>
      <p:sp>
        <p:nvSpPr>
          <p:cNvPr id="13" name="Content Placeholder 12">
            <a:extLst>
              <a:ext uri="{FF2B5EF4-FFF2-40B4-BE49-F238E27FC236}">
                <a16:creationId xmlns:a16="http://schemas.microsoft.com/office/drawing/2014/main" id="{8B558C73-9636-19E9-40B0-77542824CFD2}"/>
              </a:ext>
            </a:extLst>
          </p:cNvPr>
          <p:cNvSpPr>
            <a:spLocks noGrp="1"/>
          </p:cNvSpPr>
          <p:nvPr>
            <p:ph sz="quarter" idx="13"/>
          </p:nvPr>
        </p:nvSpPr>
        <p:spPr>
          <a:xfrm>
            <a:off x="1455738" y="3181350"/>
            <a:ext cx="9367837" cy="2081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urple and grey logo&#10;&#10;Description automatically generated">
            <a:extLst>
              <a:ext uri="{FF2B5EF4-FFF2-40B4-BE49-F238E27FC236}">
                <a16:creationId xmlns:a16="http://schemas.microsoft.com/office/drawing/2014/main" id="{348AB7E4-C6C0-2188-FE3A-2011E6F7C1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8731" y="5669280"/>
            <a:ext cx="652996" cy="653820"/>
          </a:xfrm>
          <a:prstGeom prst="rect">
            <a:avLst/>
          </a:prstGeom>
        </p:spPr>
      </p:pic>
    </p:spTree>
    <p:extLst>
      <p:ext uri="{BB962C8B-B14F-4D97-AF65-F5344CB8AC3E}">
        <p14:creationId xmlns:p14="http://schemas.microsoft.com/office/powerpoint/2010/main" val="864038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d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B2F2-F2D8-8EE5-894F-0F4F8050FDA8}"/>
              </a:ext>
            </a:extLst>
          </p:cNvPr>
          <p:cNvSpPr>
            <a:spLocks noGrp="1"/>
          </p:cNvSpPr>
          <p:nvPr>
            <p:ph type="title" hasCustomPrompt="1"/>
          </p:nvPr>
        </p:nvSpPr>
        <p:spPr>
          <a:xfrm>
            <a:off x="838200" y="2565822"/>
            <a:ext cx="10515600" cy="1325563"/>
          </a:xfrm>
        </p:spPr>
        <p:txBody>
          <a:bodyPr/>
          <a:lstStyle>
            <a:lvl1pPr>
              <a:defRPr/>
            </a:lvl1pPr>
          </a:lstStyle>
          <a:p>
            <a:r>
              <a:rPr lang="en-US" dirty="0"/>
              <a:t>Thank you!</a:t>
            </a:r>
          </a:p>
        </p:txBody>
      </p:sp>
      <p:sp>
        <p:nvSpPr>
          <p:cNvPr id="3" name="Footer Placeholder 2">
            <a:extLst>
              <a:ext uri="{FF2B5EF4-FFF2-40B4-BE49-F238E27FC236}">
                <a16:creationId xmlns:a16="http://schemas.microsoft.com/office/drawing/2014/main" id="{8A32870F-3C57-946C-AF66-6D4F95BBABEE}"/>
              </a:ext>
            </a:extLst>
          </p:cNvPr>
          <p:cNvSpPr>
            <a:spLocks noGrp="1"/>
          </p:cNvSpPr>
          <p:nvPr>
            <p:ph type="ftr" sz="quarter" idx="10"/>
          </p:nvPr>
        </p:nvSpPr>
        <p:spPr/>
        <p:txBody>
          <a:bodyPr/>
          <a:lstStyle/>
          <a:p>
            <a:endParaRPr lang="en-US"/>
          </a:p>
        </p:txBody>
      </p:sp>
      <p:sp>
        <p:nvSpPr>
          <p:cNvPr id="4" name="Date Placeholder 3">
            <a:extLst>
              <a:ext uri="{FF2B5EF4-FFF2-40B4-BE49-F238E27FC236}">
                <a16:creationId xmlns:a16="http://schemas.microsoft.com/office/drawing/2014/main" id="{872DEBDA-ACA1-2954-FC23-CE9509DFD056}"/>
              </a:ext>
            </a:extLst>
          </p:cNvPr>
          <p:cNvSpPr>
            <a:spLocks noGrp="1"/>
          </p:cNvSpPr>
          <p:nvPr>
            <p:ph type="dt" sz="half" idx="11"/>
          </p:nvPr>
        </p:nvSpPr>
        <p:spPr/>
        <p:txBody>
          <a:bodyPr/>
          <a:lstStyle/>
          <a:p>
            <a:fld id="{D0E36AEF-0FE9-4BE2-BB59-A4021108F0DA}" type="datetimeFigureOut">
              <a:rPr lang="en-US" smtClean="0"/>
              <a:t>2/10/2026</a:t>
            </a:fld>
            <a:endParaRPr lang="en-US"/>
          </a:p>
        </p:txBody>
      </p:sp>
      <p:pic>
        <p:nvPicPr>
          <p:cNvPr id="6" name="Picture 5" descr="A close-up of a logo&#10;&#10;Description automatically generated">
            <a:extLst>
              <a:ext uri="{FF2B5EF4-FFF2-40B4-BE49-F238E27FC236}">
                <a16:creationId xmlns:a16="http://schemas.microsoft.com/office/drawing/2014/main" id="{75526AA8-2B69-E453-D10C-49D04ED04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0557" y="805140"/>
            <a:ext cx="5361443" cy="1807468"/>
          </a:xfrm>
          <a:prstGeom prst="rect">
            <a:avLst/>
          </a:prstGeom>
        </p:spPr>
      </p:pic>
    </p:spTree>
    <p:extLst>
      <p:ext uri="{BB962C8B-B14F-4D97-AF65-F5344CB8AC3E}">
        <p14:creationId xmlns:p14="http://schemas.microsoft.com/office/powerpoint/2010/main" val="10853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0D38-543F-7EFD-14ED-8EA68A602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FEC381-DC29-472D-3617-E4C3FA14B8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35C8ED-A19E-4404-8E66-55B41A92957E}"/>
              </a:ext>
            </a:extLst>
          </p:cNvPr>
          <p:cNvSpPr>
            <a:spLocks noGrp="1"/>
          </p:cNvSpPr>
          <p:nvPr>
            <p:ph type="dt" sz="half" idx="10"/>
          </p:nvPr>
        </p:nvSpPr>
        <p:spPr/>
        <p:txBody>
          <a:bodyPr/>
          <a:lstStyle/>
          <a:p>
            <a:fld id="{D0E36AEF-0FE9-4BE2-BB59-A4021108F0DA}" type="datetimeFigureOut">
              <a:rPr lang="en-US" smtClean="0"/>
              <a:t>2/10/2026</a:t>
            </a:fld>
            <a:endParaRPr lang="en-US"/>
          </a:p>
        </p:txBody>
      </p:sp>
      <p:sp>
        <p:nvSpPr>
          <p:cNvPr id="5" name="Footer Placeholder 4">
            <a:extLst>
              <a:ext uri="{FF2B5EF4-FFF2-40B4-BE49-F238E27FC236}">
                <a16:creationId xmlns:a16="http://schemas.microsoft.com/office/drawing/2014/main" id="{25F903A0-615D-F9BA-1C49-E0C3F0E32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B05F1-ACDE-9051-C4A8-CCEDE10DA1CD}"/>
              </a:ext>
            </a:extLst>
          </p:cNvPr>
          <p:cNvSpPr>
            <a:spLocks noGrp="1"/>
          </p:cNvSpPr>
          <p:nvPr>
            <p:ph type="sldNum" sz="quarter" idx="12"/>
          </p:nvPr>
        </p:nvSpPr>
        <p:spPr/>
        <p:txBody>
          <a:bodyPr/>
          <a:lstStyle/>
          <a:p>
            <a:fld id="{563D1890-6AC5-4719-87DD-C01CC13405F7}" type="slidenum">
              <a:rPr lang="en-US" smtClean="0"/>
              <a:t>‹#›</a:t>
            </a:fld>
            <a:endParaRPr lang="en-US"/>
          </a:p>
        </p:txBody>
      </p:sp>
    </p:spTree>
    <p:extLst>
      <p:ext uri="{BB962C8B-B14F-4D97-AF65-F5344CB8AC3E}">
        <p14:creationId xmlns:p14="http://schemas.microsoft.com/office/powerpoint/2010/main" val="4261212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B2C5-F6E3-C866-C34E-193C4D5F6CF9}"/>
              </a:ext>
            </a:extLst>
          </p:cNvPr>
          <p:cNvSpPr>
            <a:spLocks noGrp="1"/>
          </p:cNvSpPr>
          <p:nvPr>
            <p:ph type="ctrTitle" hasCustomPrompt="1"/>
          </p:nvPr>
        </p:nvSpPr>
        <p:spPr>
          <a:xfrm>
            <a:off x="1524000" y="2470870"/>
            <a:ext cx="9144000" cy="2387600"/>
          </a:xfrm>
        </p:spPr>
        <p:txBody>
          <a:bodyPr anchor="b"/>
          <a:lstStyle>
            <a:lvl1pPr algn="l">
              <a:defRPr sz="6000"/>
            </a:lvl1pPr>
          </a:lstStyle>
          <a:p>
            <a:r>
              <a:rPr lang="en-US" dirty="0"/>
              <a:t>Title of Presentation</a:t>
            </a:r>
          </a:p>
        </p:txBody>
      </p:sp>
      <p:sp>
        <p:nvSpPr>
          <p:cNvPr id="3" name="Subtitle 2">
            <a:extLst>
              <a:ext uri="{FF2B5EF4-FFF2-40B4-BE49-F238E27FC236}">
                <a16:creationId xmlns:a16="http://schemas.microsoft.com/office/drawing/2014/main" id="{6125467C-42EA-CCAA-938F-AD15D7C78BE4}"/>
              </a:ext>
            </a:extLst>
          </p:cNvPr>
          <p:cNvSpPr>
            <a:spLocks noGrp="1"/>
          </p:cNvSpPr>
          <p:nvPr>
            <p:ph type="subTitle" idx="1" hasCustomPrompt="1"/>
          </p:nvPr>
        </p:nvSpPr>
        <p:spPr>
          <a:xfrm>
            <a:off x="1524000" y="4950545"/>
            <a:ext cx="9144000" cy="517380"/>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Title</a:t>
            </a:r>
          </a:p>
        </p:txBody>
      </p:sp>
      <p:sp>
        <p:nvSpPr>
          <p:cNvPr id="8" name="Text Placeholder 7">
            <a:extLst>
              <a:ext uri="{FF2B5EF4-FFF2-40B4-BE49-F238E27FC236}">
                <a16:creationId xmlns:a16="http://schemas.microsoft.com/office/drawing/2014/main" id="{A46DF0C0-0F49-BD09-8734-C45FA06561E5}"/>
              </a:ext>
            </a:extLst>
          </p:cNvPr>
          <p:cNvSpPr>
            <a:spLocks noGrp="1"/>
          </p:cNvSpPr>
          <p:nvPr>
            <p:ph type="body" sz="quarter" idx="13" hasCustomPrompt="1"/>
          </p:nvPr>
        </p:nvSpPr>
        <p:spPr>
          <a:xfrm>
            <a:off x="1524000" y="5468070"/>
            <a:ext cx="9144000" cy="517525"/>
          </a:xfrm>
        </p:spPr>
        <p:txBody>
          <a:bodyPr>
            <a:normAutofit/>
          </a:bodyPr>
          <a:lstStyle>
            <a:lvl1pPr marL="0" indent="0">
              <a:buNone/>
              <a:defRPr sz="2000"/>
            </a:lvl1pPr>
          </a:lstStyle>
          <a:p>
            <a:pPr lvl="0"/>
            <a:r>
              <a:rPr lang="en-US" dirty="0"/>
              <a:t>Event – Date </a:t>
            </a:r>
          </a:p>
        </p:txBody>
      </p:sp>
      <p:cxnSp>
        <p:nvCxnSpPr>
          <p:cNvPr id="11" name="Straight Connector 10">
            <a:extLst>
              <a:ext uri="{FF2B5EF4-FFF2-40B4-BE49-F238E27FC236}">
                <a16:creationId xmlns:a16="http://schemas.microsoft.com/office/drawing/2014/main" id="{D9CBC566-A3CA-2EA5-8E40-3B03047BC81F}"/>
              </a:ext>
            </a:extLst>
          </p:cNvPr>
          <p:cNvCxnSpPr/>
          <p:nvPr userDrawn="1"/>
        </p:nvCxnSpPr>
        <p:spPr>
          <a:xfrm>
            <a:off x="0" y="277091"/>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7208E1-D886-8009-B650-8B5A8758A3AD}"/>
              </a:ext>
            </a:extLst>
          </p:cNvPr>
          <p:cNvCxnSpPr/>
          <p:nvPr userDrawn="1"/>
        </p:nvCxnSpPr>
        <p:spPr>
          <a:xfrm>
            <a:off x="0" y="6719455"/>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2A1619-618C-5F64-6089-769BD896128E}"/>
              </a:ext>
            </a:extLst>
          </p:cNvPr>
          <p:cNvCxnSpPr/>
          <p:nvPr userDrawn="1"/>
        </p:nvCxnSpPr>
        <p:spPr>
          <a:xfrm>
            <a:off x="0" y="6539346"/>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9FC0760-9836-F74A-197B-45FCFE2D75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600" y="0"/>
            <a:ext cx="1085850" cy="6858000"/>
          </a:xfrm>
          <a:prstGeom prst="rect">
            <a:avLst/>
          </a:prstGeom>
        </p:spPr>
      </p:pic>
      <p:pic>
        <p:nvPicPr>
          <p:cNvPr id="9" name="Graphic 8">
            <a:extLst>
              <a:ext uri="{FF2B5EF4-FFF2-40B4-BE49-F238E27FC236}">
                <a16:creationId xmlns:a16="http://schemas.microsoft.com/office/drawing/2014/main" id="{D711CFA4-6E7B-7C56-A78E-B0E8275BFC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085850" cy="6858000"/>
          </a:xfrm>
          <a:prstGeom prst="rect">
            <a:avLst/>
          </a:prstGeom>
        </p:spPr>
      </p:pic>
      <p:pic>
        <p:nvPicPr>
          <p:cNvPr id="4" name="Picture 3" descr="A close-up of a logo&#10;&#10;Description automatically generated">
            <a:extLst>
              <a:ext uri="{FF2B5EF4-FFF2-40B4-BE49-F238E27FC236}">
                <a16:creationId xmlns:a16="http://schemas.microsoft.com/office/drawing/2014/main" id="{4DE1A079-72DE-A075-9BDF-D0B0AAE568E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39117" y="407442"/>
            <a:ext cx="5361443" cy="1807468"/>
          </a:xfrm>
          <a:prstGeom prst="rect">
            <a:avLst/>
          </a:prstGeom>
        </p:spPr>
      </p:pic>
    </p:spTree>
    <p:extLst>
      <p:ext uri="{BB962C8B-B14F-4D97-AF65-F5344CB8AC3E}">
        <p14:creationId xmlns:p14="http://schemas.microsoft.com/office/powerpoint/2010/main" val="3164221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B732-6D7E-E5BD-5F8F-AF3BC4E9B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AF00A-73DB-0B63-BA2B-6AE133F36A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232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AE6F-FAB8-6226-251F-710E70690E12}"/>
              </a:ext>
            </a:extLst>
          </p:cNvPr>
          <p:cNvSpPr>
            <a:spLocks noGrp="1"/>
          </p:cNvSpPr>
          <p:nvPr>
            <p:ph type="title"/>
          </p:nvPr>
        </p:nvSpPr>
        <p:spPr>
          <a:xfrm>
            <a:off x="1062759" y="167308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3D9BD-E5E8-79D4-95E3-96CBEA1754B9}"/>
              </a:ext>
            </a:extLst>
          </p:cNvPr>
          <p:cNvSpPr>
            <a:spLocks noGrp="1"/>
          </p:cNvSpPr>
          <p:nvPr>
            <p:ph type="body" idx="1"/>
          </p:nvPr>
        </p:nvSpPr>
        <p:spPr>
          <a:xfrm>
            <a:off x="1062759" y="45709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4956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1ACC-A7FC-4CCE-CD58-87B919FD5E21}"/>
              </a:ext>
            </a:extLst>
          </p:cNvPr>
          <p:cNvSpPr>
            <a:spLocks noGrp="1"/>
          </p:cNvSpPr>
          <p:nvPr>
            <p:ph type="title"/>
          </p:nvPr>
        </p:nvSpPr>
        <p:spPr>
          <a:xfrm>
            <a:off x="1401907" y="392834"/>
            <a:ext cx="1003935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59DDE19-9603-C6A1-0C3C-252C7986695F}"/>
              </a:ext>
            </a:extLst>
          </p:cNvPr>
          <p:cNvSpPr>
            <a:spLocks noGrp="1"/>
          </p:cNvSpPr>
          <p:nvPr>
            <p:ph sz="half" idx="1"/>
          </p:nvPr>
        </p:nvSpPr>
        <p:spPr>
          <a:xfrm>
            <a:off x="1115291" y="184698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A680CB-A718-3D9B-DB94-A955481846C1}"/>
              </a:ext>
            </a:extLst>
          </p:cNvPr>
          <p:cNvSpPr>
            <a:spLocks noGrp="1"/>
          </p:cNvSpPr>
          <p:nvPr>
            <p:ph sz="half" idx="2"/>
          </p:nvPr>
        </p:nvSpPr>
        <p:spPr>
          <a:xfrm>
            <a:off x="6421582" y="183168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884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0A9B-FC11-C498-0D0E-E5AB4DE22301}"/>
              </a:ext>
            </a:extLst>
          </p:cNvPr>
          <p:cNvSpPr>
            <a:spLocks noGrp="1"/>
          </p:cNvSpPr>
          <p:nvPr>
            <p:ph type="title"/>
          </p:nvPr>
        </p:nvSpPr>
        <p:spPr>
          <a:xfrm>
            <a:off x="1181534" y="355600"/>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B7327F-30FD-9B82-0B13-EC50B6379113}"/>
              </a:ext>
            </a:extLst>
          </p:cNvPr>
          <p:cNvSpPr>
            <a:spLocks noGrp="1"/>
          </p:cNvSpPr>
          <p:nvPr>
            <p:ph type="body" idx="1"/>
          </p:nvPr>
        </p:nvSpPr>
        <p:spPr>
          <a:xfrm>
            <a:off x="1181534" y="169242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6135D-C4DB-2750-F85A-69D855C59542}"/>
              </a:ext>
            </a:extLst>
          </p:cNvPr>
          <p:cNvSpPr>
            <a:spLocks noGrp="1"/>
          </p:cNvSpPr>
          <p:nvPr>
            <p:ph sz="half" idx="2"/>
          </p:nvPr>
        </p:nvSpPr>
        <p:spPr>
          <a:xfrm>
            <a:off x="1181534"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4D8E134-1792-FF02-3E04-9F0976A61134}"/>
              </a:ext>
            </a:extLst>
          </p:cNvPr>
          <p:cNvSpPr>
            <a:spLocks noGrp="1"/>
          </p:cNvSpPr>
          <p:nvPr>
            <p:ph type="body" sz="quarter" idx="3"/>
          </p:nvPr>
        </p:nvSpPr>
        <p:spPr>
          <a:xfrm>
            <a:off x="651394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20C11-6033-759C-2CAD-68CEF0C84556}"/>
              </a:ext>
            </a:extLst>
          </p:cNvPr>
          <p:cNvSpPr>
            <a:spLocks noGrp="1"/>
          </p:cNvSpPr>
          <p:nvPr>
            <p:ph sz="quarter" idx="4"/>
          </p:nvPr>
        </p:nvSpPr>
        <p:spPr>
          <a:xfrm>
            <a:off x="6513946" y="251633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852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03D7-CD4C-F855-B773-FE32A582C20E}"/>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B22EB45-08F2-EE6B-2F11-9D25E314D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8A49288-649B-DBAD-D0ED-879B387E7B71}"/>
              </a:ext>
            </a:extLst>
          </p:cNvPr>
          <p:cNvSpPr>
            <a:spLocks noGrp="1"/>
          </p:cNvSpPr>
          <p:nvPr>
            <p:ph type="dt" sz="half" idx="10"/>
          </p:nvPr>
        </p:nvSpPr>
        <p:spPr/>
        <p:txBody>
          <a:bodyPr/>
          <a:lstStyle/>
          <a:p>
            <a:fld id="{D0E36AEF-0FE9-4BE2-BB59-A4021108F0DA}" type="datetimeFigureOut">
              <a:rPr lang="en-US" smtClean="0"/>
              <a:t>2/10/2026</a:t>
            </a:fld>
            <a:endParaRPr lang="en-US"/>
          </a:p>
        </p:txBody>
      </p:sp>
      <p:pic>
        <p:nvPicPr>
          <p:cNvPr id="6" name="Picture 5" descr="A purple and grey logo&#10;&#10;Description automatically generated">
            <a:extLst>
              <a:ext uri="{FF2B5EF4-FFF2-40B4-BE49-F238E27FC236}">
                <a16:creationId xmlns:a16="http://schemas.microsoft.com/office/drawing/2014/main" id="{22DF00B3-1E21-204F-66D9-99E62557E6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8731" y="5669280"/>
            <a:ext cx="652996" cy="653820"/>
          </a:xfrm>
          <a:prstGeom prst="rect">
            <a:avLst/>
          </a:prstGeom>
        </p:spPr>
      </p:pic>
    </p:spTree>
    <p:extLst>
      <p:ext uri="{BB962C8B-B14F-4D97-AF65-F5344CB8AC3E}">
        <p14:creationId xmlns:p14="http://schemas.microsoft.com/office/powerpoint/2010/main" val="4184531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602A-9CE9-C524-140B-CDDBE36FDF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623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208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EC4B39-D63B-2E43-49FD-2AF7C56ABDFA}"/>
              </a:ext>
            </a:extLst>
          </p:cNvPr>
          <p:cNvSpPr>
            <a:spLocks noGrp="1"/>
          </p:cNvSpPr>
          <p:nvPr>
            <p:ph type="ftr" sz="quarter" idx="10"/>
          </p:nvPr>
        </p:nvSpPr>
        <p:spPr>
          <a:xfrm>
            <a:off x="7920644" y="6223343"/>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Sharing Heartland’s Available Resources Equally</a:t>
            </a:r>
            <a:endParaRPr lang="en-US" dirty="0"/>
          </a:p>
        </p:txBody>
      </p:sp>
      <p:sp>
        <p:nvSpPr>
          <p:cNvPr id="4" name="Date Placeholder 3">
            <a:extLst>
              <a:ext uri="{FF2B5EF4-FFF2-40B4-BE49-F238E27FC236}">
                <a16:creationId xmlns:a16="http://schemas.microsoft.com/office/drawing/2014/main" id="{33606EB9-1BF0-4434-086E-9016DC4CD35D}"/>
              </a:ext>
            </a:extLst>
          </p:cNvPr>
          <p:cNvSpPr>
            <a:spLocks noGrp="1"/>
          </p:cNvSpPr>
          <p:nvPr>
            <p:ph type="dt" sz="half" idx="11"/>
          </p:nvPr>
        </p:nvSpPr>
        <p:spPr>
          <a:xfrm>
            <a:off x="771698" y="6323100"/>
            <a:ext cx="120673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C97CCB-5121-4566-B07A-C5DB44F8DF20}" type="datetimeFigureOut">
              <a:rPr lang="en-US" smtClean="0"/>
              <a:pPr/>
              <a:t>2/10/2026</a:t>
            </a:fld>
            <a:endParaRPr lang="en-US" dirty="0"/>
          </a:p>
        </p:txBody>
      </p:sp>
      <p:sp>
        <p:nvSpPr>
          <p:cNvPr id="6" name="Media Placeholder 5">
            <a:extLst>
              <a:ext uri="{FF2B5EF4-FFF2-40B4-BE49-F238E27FC236}">
                <a16:creationId xmlns:a16="http://schemas.microsoft.com/office/drawing/2014/main" id="{3F5D1380-85F8-6EC6-489C-18A8DB86CA5B}"/>
              </a:ext>
            </a:extLst>
          </p:cNvPr>
          <p:cNvSpPr>
            <a:spLocks noGrp="1"/>
          </p:cNvSpPr>
          <p:nvPr>
            <p:ph type="media" sz="quarter" idx="12"/>
          </p:nvPr>
        </p:nvSpPr>
        <p:spPr>
          <a:xfrm>
            <a:off x="1267618" y="858838"/>
            <a:ext cx="9656763" cy="4431620"/>
          </a:xfrm>
        </p:spPr>
        <p:txBody>
          <a:bodyPr/>
          <a:lstStyle/>
          <a:p>
            <a:r>
              <a:rPr lang="en-US"/>
              <a:t>Click icon to add media</a:t>
            </a:r>
          </a:p>
        </p:txBody>
      </p:sp>
      <p:sp>
        <p:nvSpPr>
          <p:cNvPr id="8" name="Text Placeholder 7">
            <a:extLst>
              <a:ext uri="{FF2B5EF4-FFF2-40B4-BE49-F238E27FC236}">
                <a16:creationId xmlns:a16="http://schemas.microsoft.com/office/drawing/2014/main" id="{CE22E46C-2693-42F9-80B9-5B8915A842A6}"/>
              </a:ext>
            </a:extLst>
          </p:cNvPr>
          <p:cNvSpPr>
            <a:spLocks noGrp="1"/>
          </p:cNvSpPr>
          <p:nvPr>
            <p:ph type="body" sz="quarter" idx="13"/>
          </p:nvPr>
        </p:nvSpPr>
        <p:spPr>
          <a:xfrm>
            <a:off x="1268413" y="5299075"/>
            <a:ext cx="9704387" cy="784225"/>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261686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5FA4-01CA-8EE9-7445-6C922FD93B70}"/>
              </a:ext>
            </a:extLst>
          </p:cNvPr>
          <p:cNvSpPr>
            <a:spLocks noGrp="1"/>
          </p:cNvSpPr>
          <p:nvPr>
            <p:ph type="title"/>
          </p:nvPr>
        </p:nvSpPr>
        <p:spPr>
          <a:xfrm>
            <a:off x="1144588" y="46181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4ACC30-FF8A-999B-BE13-550D81F070FF}"/>
              </a:ext>
            </a:extLst>
          </p:cNvPr>
          <p:cNvSpPr>
            <a:spLocks noGrp="1"/>
          </p:cNvSpPr>
          <p:nvPr>
            <p:ph idx="1"/>
          </p:nvPr>
        </p:nvSpPr>
        <p:spPr>
          <a:xfrm>
            <a:off x="5404861"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9E28F4-5536-8D71-2AA1-78E2217C6822}"/>
              </a:ext>
            </a:extLst>
          </p:cNvPr>
          <p:cNvSpPr>
            <a:spLocks noGrp="1"/>
          </p:cNvSpPr>
          <p:nvPr>
            <p:ph type="body" sz="half" idx="2"/>
          </p:nvPr>
        </p:nvSpPr>
        <p:spPr>
          <a:xfrm>
            <a:off x="1144588" y="208409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30975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1837-A106-AB0B-28BF-543FF594B6D7}"/>
              </a:ext>
            </a:extLst>
          </p:cNvPr>
          <p:cNvSpPr>
            <a:spLocks noGrp="1"/>
          </p:cNvSpPr>
          <p:nvPr>
            <p:ph type="title"/>
          </p:nvPr>
        </p:nvSpPr>
        <p:spPr>
          <a:xfrm>
            <a:off x="122086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92A709-D9D0-CD5F-4CED-B840DC17F6CE}"/>
              </a:ext>
            </a:extLst>
          </p:cNvPr>
          <p:cNvSpPr>
            <a:spLocks noGrp="1"/>
          </p:cNvSpPr>
          <p:nvPr>
            <p:ph type="pic" idx="1"/>
          </p:nvPr>
        </p:nvSpPr>
        <p:spPr>
          <a:xfrm>
            <a:off x="5534170" y="101297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B619288-AF92-D1E5-5C1B-E9C675A386E3}"/>
              </a:ext>
            </a:extLst>
          </p:cNvPr>
          <p:cNvSpPr>
            <a:spLocks noGrp="1"/>
          </p:cNvSpPr>
          <p:nvPr>
            <p:ph type="body" sz="half" idx="2"/>
          </p:nvPr>
        </p:nvSpPr>
        <p:spPr>
          <a:xfrm>
            <a:off x="122086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0668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84E1-9D1E-D624-6F14-112ACCE35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51AA6EF-113B-DB3E-20DF-9DFE9708515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sp>
        <p:nvSpPr>
          <p:cNvPr id="4" name="Date Placeholder 3">
            <a:extLst>
              <a:ext uri="{FF2B5EF4-FFF2-40B4-BE49-F238E27FC236}">
                <a16:creationId xmlns:a16="http://schemas.microsoft.com/office/drawing/2014/main" id="{55444957-02BA-15D4-355E-CB85FCEC9141}"/>
              </a:ext>
            </a:extLst>
          </p:cNvPr>
          <p:cNvSpPr>
            <a:spLocks noGrp="1"/>
          </p:cNvSpPr>
          <p:nvPr>
            <p:ph type="dt" sz="half" idx="10"/>
          </p:nvPr>
        </p:nvSpPr>
        <p:spPr/>
        <p:txBody>
          <a:bodyPr/>
          <a:lstStyle/>
          <a:p>
            <a:fld id="{D0E36AEF-0FE9-4BE2-BB59-A4021108F0DA}" type="datetimeFigureOut">
              <a:rPr lang="en-US" smtClean="0"/>
              <a:t>2/10/2026</a:t>
            </a:fld>
            <a:endParaRPr lang="en-US"/>
          </a:p>
        </p:txBody>
      </p:sp>
      <p:pic>
        <p:nvPicPr>
          <p:cNvPr id="8" name="Picture 7" descr="Icon">
            <a:extLst>
              <a:ext uri="{FF2B5EF4-FFF2-40B4-BE49-F238E27FC236}">
                <a16:creationId xmlns:a16="http://schemas.microsoft.com/office/drawing/2014/main" id="{3E4BFBD4-C4BD-AAD8-83C8-122F1F8697D5}"/>
              </a:ext>
            </a:extLst>
          </p:cNvPr>
          <p:cNvPicPr/>
          <p:nvPr/>
        </p:nvPicPr>
        <p:blipFill>
          <a:blip r:embed="rId2">
            <a:extLst>
              <a:ext uri="{28A0092B-C50C-407E-A947-70E740481C1C}">
                <a14:useLocalDpi xmlns:a14="http://schemas.microsoft.com/office/drawing/2010/main" val="0"/>
              </a:ext>
            </a:extLst>
          </a:blip>
          <a:stretch>
            <a:fillRect/>
          </a:stretch>
        </p:blipFill>
        <p:spPr>
          <a:xfrm>
            <a:off x="8058911" y="851856"/>
            <a:ext cx="4052223" cy="1232181"/>
          </a:xfrm>
          <a:prstGeom prst="rect">
            <a:avLst/>
          </a:prstGeom>
        </p:spPr>
      </p:pic>
    </p:spTree>
    <p:extLst>
      <p:ext uri="{BB962C8B-B14F-4D97-AF65-F5344CB8AC3E}">
        <p14:creationId xmlns:p14="http://schemas.microsoft.com/office/powerpoint/2010/main" val="28834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3515-A754-ADDB-AC9E-C393A1BF82BD}"/>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5345FF-BEF0-3E12-080C-7293EEDAA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39425A1-18D7-4905-30C0-26A4A524C7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C27721-32D2-BB17-559D-AD7273D0FA1C}"/>
              </a:ext>
            </a:extLst>
          </p:cNvPr>
          <p:cNvSpPr>
            <a:spLocks noGrp="1"/>
          </p:cNvSpPr>
          <p:nvPr>
            <p:ph type="dt" sz="half" idx="10"/>
          </p:nvPr>
        </p:nvSpPr>
        <p:spPr/>
        <p:txBody>
          <a:bodyPr/>
          <a:lstStyle/>
          <a:p>
            <a:fld id="{D0E36AEF-0FE9-4BE2-BB59-A4021108F0DA}" type="datetimeFigureOut">
              <a:rPr lang="en-US" smtClean="0"/>
              <a:t>2/10/2026</a:t>
            </a:fld>
            <a:endParaRPr lang="en-US"/>
          </a:p>
        </p:txBody>
      </p:sp>
      <p:pic>
        <p:nvPicPr>
          <p:cNvPr id="6" name="Picture 5" descr="A purple and grey logo&#10;&#10;Description automatically generated">
            <a:extLst>
              <a:ext uri="{FF2B5EF4-FFF2-40B4-BE49-F238E27FC236}">
                <a16:creationId xmlns:a16="http://schemas.microsoft.com/office/drawing/2014/main" id="{0B801B9C-06D3-7707-5D76-661BF0019F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8731" y="5669280"/>
            <a:ext cx="652996" cy="653820"/>
          </a:xfrm>
          <a:prstGeom prst="rect">
            <a:avLst/>
          </a:prstGeom>
        </p:spPr>
      </p:pic>
    </p:spTree>
    <p:extLst>
      <p:ext uri="{BB962C8B-B14F-4D97-AF65-F5344CB8AC3E}">
        <p14:creationId xmlns:p14="http://schemas.microsoft.com/office/powerpoint/2010/main" val="343950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68D3-C09D-C24D-8679-DC141A4CC25A}"/>
              </a:ext>
            </a:extLst>
          </p:cNvPr>
          <p:cNvSpPr>
            <a:spLocks noGrp="1"/>
          </p:cNvSpPr>
          <p:nvPr>
            <p:ph type="title"/>
          </p:nvPr>
        </p:nvSpPr>
        <p:spPr>
          <a:xfrm>
            <a:off x="839788" y="668337"/>
            <a:ext cx="10515600" cy="1022351"/>
          </a:xfrm>
        </p:spPr>
        <p:txBody>
          <a:bodyPr/>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7EE702F-118F-BB55-540C-93C7FC1EA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985BA-0F95-6B03-67B3-6B4EBFC56C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EB15C3D-1465-E4A0-65C3-E7A3A33F5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64637-B533-2E70-4294-1D691B7FC6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DFA0E1-B046-F74F-00EF-8AEF9CF967D1}"/>
              </a:ext>
            </a:extLst>
          </p:cNvPr>
          <p:cNvSpPr>
            <a:spLocks noGrp="1"/>
          </p:cNvSpPr>
          <p:nvPr>
            <p:ph type="dt" sz="half" idx="10"/>
          </p:nvPr>
        </p:nvSpPr>
        <p:spPr/>
        <p:txBody>
          <a:bodyPr/>
          <a:lstStyle/>
          <a:p>
            <a:fld id="{D0E36AEF-0FE9-4BE2-BB59-A4021108F0DA}" type="datetimeFigureOut">
              <a:rPr lang="en-US" smtClean="0"/>
              <a:t>2/10/2026</a:t>
            </a:fld>
            <a:endParaRPr lang="en-US"/>
          </a:p>
        </p:txBody>
      </p:sp>
      <p:pic>
        <p:nvPicPr>
          <p:cNvPr id="8" name="Picture 7" descr="A purple and grey logo&#10;&#10;Description automatically generated">
            <a:extLst>
              <a:ext uri="{FF2B5EF4-FFF2-40B4-BE49-F238E27FC236}">
                <a16:creationId xmlns:a16="http://schemas.microsoft.com/office/drawing/2014/main" id="{DB5D29BC-8B86-7597-246F-DBDB7F8CF3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8731" y="5669280"/>
            <a:ext cx="652996" cy="653820"/>
          </a:xfrm>
          <a:prstGeom prst="rect">
            <a:avLst/>
          </a:prstGeom>
        </p:spPr>
      </p:pic>
    </p:spTree>
    <p:extLst>
      <p:ext uri="{BB962C8B-B14F-4D97-AF65-F5344CB8AC3E}">
        <p14:creationId xmlns:p14="http://schemas.microsoft.com/office/powerpoint/2010/main" val="197489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urce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4FF1-53F9-3759-10D5-84CEE3A4479F}"/>
              </a:ext>
            </a:extLst>
          </p:cNvPr>
          <p:cNvSpPr>
            <a:spLocks noGrp="1"/>
          </p:cNvSpPr>
          <p:nvPr>
            <p:ph type="title" hasCustomPrompt="1"/>
          </p:nvPr>
        </p:nvSpPr>
        <p:spPr>
          <a:xfrm>
            <a:off x="838200" y="681039"/>
            <a:ext cx="10515600" cy="949108"/>
          </a:xfrm>
        </p:spPr>
        <p:txBody>
          <a:bodyPr/>
          <a:lstStyle>
            <a:lvl1pPr>
              <a:defRPr/>
            </a:lvl1pPr>
          </a:lstStyle>
          <a:p>
            <a:r>
              <a:rPr lang="en-US" dirty="0"/>
              <a:t>Sources</a:t>
            </a:r>
          </a:p>
        </p:txBody>
      </p:sp>
      <p:sp>
        <p:nvSpPr>
          <p:cNvPr id="3" name="Date Placeholder 2">
            <a:extLst>
              <a:ext uri="{FF2B5EF4-FFF2-40B4-BE49-F238E27FC236}">
                <a16:creationId xmlns:a16="http://schemas.microsoft.com/office/drawing/2014/main" id="{E90D514C-6F93-369A-6810-8F4F5D156B86}"/>
              </a:ext>
            </a:extLst>
          </p:cNvPr>
          <p:cNvSpPr>
            <a:spLocks noGrp="1"/>
          </p:cNvSpPr>
          <p:nvPr>
            <p:ph type="dt" sz="half" idx="10"/>
          </p:nvPr>
        </p:nvSpPr>
        <p:spPr/>
        <p:txBody>
          <a:bodyPr/>
          <a:lstStyle/>
          <a:p>
            <a:fld id="{D0E36AEF-0FE9-4BE2-BB59-A4021108F0DA}" type="datetimeFigureOut">
              <a:rPr lang="en-US" smtClean="0"/>
              <a:t>2/10/2026</a:t>
            </a:fld>
            <a:endParaRPr lang="en-US"/>
          </a:p>
        </p:txBody>
      </p:sp>
      <p:cxnSp>
        <p:nvCxnSpPr>
          <p:cNvPr id="8" name="Straight Connector 7">
            <a:extLst>
              <a:ext uri="{FF2B5EF4-FFF2-40B4-BE49-F238E27FC236}">
                <a16:creationId xmlns:a16="http://schemas.microsoft.com/office/drawing/2014/main" id="{6E680104-07C7-D226-67D4-5D8B80D61D4F}"/>
              </a:ext>
            </a:extLst>
          </p:cNvPr>
          <p:cNvCxnSpPr/>
          <p:nvPr/>
        </p:nvCxnSpPr>
        <p:spPr>
          <a:xfrm>
            <a:off x="831273" y="1864767"/>
            <a:ext cx="10522527" cy="0"/>
          </a:xfrm>
          <a:prstGeom prst="line">
            <a:avLst/>
          </a:prstGeom>
          <a:ln w="28575">
            <a:solidFill>
              <a:srgbClr val="8998B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A0401844-A8D1-CFCE-A1AA-8D55D4473B8F}"/>
              </a:ext>
            </a:extLst>
          </p:cNvPr>
          <p:cNvSpPr>
            <a:spLocks noGrp="1"/>
          </p:cNvSpPr>
          <p:nvPr>
            <p:ph type="body" sz="quarter" idx="13" hasCustomPrompt="1"/>
          </p:nvPr>
        </p:nvSpPr>
        <p:spPr>
          <a:xfrm>
            <a:off x="838200" y="2099388"/>
            <a:ext cx="10515600" cy="4123612"/>
          </a:xfrm>
        </p:spPr>
        <p:txBody>
          <a:bodyPr>
            <a:normAutofit/>
          </a:bodyPr>
          <a:lstStyle>
            <a:lvl1pPr marL="0" indent="0">
              <a:buNone/>
              <a:defRPr sz="2000"/>
            </a:lvl1pPr>
          </a:lstStyle>
          <a:p>
            <a:pPr lvl="0"/>
            <a:r>
              <a:rPr lang="en-US" dirty="0"/>
              <a:t>Sources with links</a:t>
            </a:r>
          </a:p>
        </p:txBody>
      </p:sp>
      <p:pic>
        <p:nvPicPr>
          <p:cNvPr id="4" name="Picture 3" descr="A purple and grey logo&#10;&#10;Description automatically generated">
            <a:extLst>
              <a:ext uri="{FF2B5EF4-FFF2-40B4-BE49-F238E27FC236}">
                <a16:creationId xmlns:a16="http://schemas.microsoft.com/office/drawing/2014/main" id="{0659F6CF-DAB0-7F59-D905-BB3DE7D62D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8731" y="5669280"/>
            <a:ext cx="652996" cy="653820"/>
          </a:xfrm>
          <a:prstGeom prst="rect">
            <a:avLst/>
          </a:prstGeom>
        </p:spPr>
      </p:pic>
    </p:spTree>
    <p:extLst>
      <p:ext uri="{BB962C8B-B14F-4D97-AF65-F5344CB8AC3E}">
        <p14:creationId xmlns:p14="http://schemas.microsoft.com/office/powerpoint/2010/main" val="343939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14ACF-981C-27F7-E1B4-E794C770035D}"/>
              </a:ext>
            </a:extLst>
          </p:cNvPr>
          <p:cNvSpPr>
            <a:spLocks noGrp="1"/>
          </p:cNvSpPr>
          <p:nvPr>
            <p:ph type="dt" sz="half" idx="10"/>
          </p:nvPr>
        </p:nvSpPr>
        <p:spPr/>
        <p:txBody>
          <a:bodyPr/>
          <a:lstStyle/>
          <a:p>
            <a:fld id="{D0E36AEF-0FE9-4BE2-BB59-A4021108F0DA}" type="datetimeFigureOut">
              <a:rPr lang="en-US" smtClean="0"/>
              <a:t>2/10/2026</a:t>
            </a:fld>
            <a:endParaRPr lang="en-US"/>
          </a:p>
        </p:txBody>
      </p:sp>
      <p:pic>
        <p:nvPicPr>
          <p:cNvPr id="3" name="Picture 2" descr="A purple and grey logo&#10;&#10;Description automatically generated">
            <a:extLst>
              <a:ext uri="{FF2B5EF4-FFF2-40B4-BE49-F238E27FC236}">
                <a16:creationId xmlns:a16="http://schemas.microsoft.com/office/drawing/2014/main" id="{59A85FC8-B9A6-4351-27CD-0BDA5B6B44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8731" y="5669280"/>
            <a:ext cx="652996" cy="653820"/>
          </a:xfrm>
          <a:prstGeom prst="rect">
            <a:avLst/>
          </a:prstGeom>
        </p:spPr>
      </p:pic>
    </p:spTree>
    <p:extLst>
      <p:ext uri="{BB962C8B-B14F-4D97-AF65-F5344CB8AC3E}">
        <p14:creationId xmlns:p14="http://schemas.microsoft.com/office/powerpoint/2010/main" val="289843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606EB9-1BF0-4434-086E-9016DC4CD35D}"/>
              </a:ext>
            </a:extLst>
          </p:cNvPr>
          <p:cNvSpPr>
            <a:spLocks noGrp="1"/>
          </p:cNvSpPr>
          <p:nvPr>
            <p:ph type="dt" sz="half" idx="11"/>
          </p:nvPr>
        </p:nvSpPr>
        <p:spPr/>
        <p:txBody>
          <a:bodyPr/>
          <a:lstStyle/>
          <a:p>
            <a:fld id="{D0E36AEF-0FE9-4BE2-BB59-A4021108F0DA}" type="datetimeFigureOut">
              <a:rPr lang="en-US" smtClean="0"/>
              <a:t>2/10/2026</a:t>
            </a:fld>
            <a:endParaRPr lang="en-US"/>
          </a:p>
        </p:txBody>
      </p:sp>
      <p:sp>
        <p:nvSpPr>
          <p:cNvPr id="6" name="Media Placeholder 5">
            <a:extLst>
              <a:ext uri="{FF2B5EF4-FFF2-40B4-BE49-F238E27FC236}">
                <a16:creationId xmlns:a16="http://schemas.microsoft.com/office/drawing/2014/main" id="{3F5D1380-85F8-6EC6-489C-18A8DB86CA5B}"/>
              </a:ext>
            </a:extLst>
          </p:cNvPr>
          <p:cNvSpPr>
            <a:spLocks noGrp="1"/>
          </p:cNvSpPr>
          <p:nvPr>
            <p:ph type="media" sz="quarter" idx="12"/>
          </p:nvPr>
        </p:nvSpPr>
        <p:spPr>
          <a:xfrm>
            <a:off x="1267618" y="858838"/>
            <a:ext cx="9656763" cy="4431620"/>
          </a:xfrm>
        </p:spPr>
        <p:txBody>
          <a:bodyPr/>
          <a:lstStyle/>
          <a:p>
            <a:r>
              <a:rPr lang="en-US"/>
              <a:t>Click icon to add media</a:t>
            </a:r>
          </a:p>
        </p:txBody>
      </p:sp>
      <p:sp>
        <p:nvSpPr>
          <p:cNvPr id="8" name="Text Placeholder 7">
            <a:extLst>
              <a:ext uri="{FF2B5EF4-FFF2-40B4-BE49-F238E27FC236}">
                <a16:creationId xmlns:a16="http://schemas.microsoft.com/office/drawing/2014/main" id="{CE22E46C-2693-42F9-80B9-5B8915A842A6}"/>
              </a:ext>
            </a:extLst>
          </p:cNvPr>
          <p:cNvSpPr>
            <a:spLocks noGrp="1"/>
          </p:cNvSpPr>
          <p:nvPr>
            <p:ph type="body" sz="quarter" idx="13"/>
          </p:nvPr>
        </p:nvSpPr>
        <p:spPr>
          <a:xfrm>
            <a:off x="1268413" y="5299075"/>
            <a:ext cx="9704387" cy="784225"/>
          </a:xfrm>
        </p:spPr>
        <p:txBody>
          <a:bodyPr/>
          <a:lstStyle>
            <a:lvl1pPr algn="ctr">
              <a:defRPr/>
            </a:lvl1pPr>
          </a:lstStyle>
          <a:p>
            <a:pPr lvl="0"/>
            <a:r>
              <a:rPr lang="en-US"/>
              <a:t>Click to edit Master text styles</a:t>
            </a:r>
          </a:p>
        </p:txBody>
      </p:sp>
      <p:pic>
        <p:nvPicPr>
          <p:cNvPr id="2" name="Picture 1" descr="A purple and grey logo&#10;&#10;Description automatically generated">
            <a:extLst>
              <a:ext uri="{FF2B5EF4-FFF2-40B4-BE49-F238E27FC236}">
                <a16:creationId xmlns:a16="http://schemas.microsoft.com/office/drawing/2014/main" id="{51279DEA-5181-F877-E008-734CFBAE32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8731" y="5669280"/>
            <a:ext cx="652996" cy="653820"/>
          </a:xfrm>
          <a:prstGeom prst="rect">
            <a:avLst/>
          </a:prstGeom>
        </p:spPr>
      </p:pic>
    </p:spTree>
    <p:extLst>
      <p:ext uri="{BB962C8B-B14F-4D97-AF65-F5344CB8AC3E}">
        <p14:creationId xmlns:p14="http://schemas.microsoft.com/office/powerpoint/2010/main" val="409244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178-D1C9-37E5-A1C3-E8DFEF025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6C0B4A-C119-9559-F436-8F034AA02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F4EC94-71DE-D737-A743-E5103868C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2096A-55E4-762F-2DE1-8D60449CD28E}"/>
              </a:ext>
            </a:extLst>
          </p:cNvPr>
          <p:cNvSpPr>
            <a:spLocks noGrp="1"/>
          </p:cNvSpPr>
          <p:nvPr>
            <p:ph type="dt" sz="half" idx="10"/>
          </p:nvPr>
        </p:nvSpPr>
        <p:spPr/>
        <p:txBody>
          <a:bodyPr/>
          <a:lstStyle/>
          <a:p>
            <a:fld id="{D0E36AEF-0FE9-4BE2-BB59-A4021108F0DA}" type="datetimeFigureOut">
              <a:rPr lang="en-US" smtClean="0"/>
              <a:t>2/10/2026</a:t>
            </a:fld>
            <a:endParaRPr lang="en-US"/>
          </a:p>
        </p:txBody>
      </p:sp>
      <p:pic>
        <p:nvPicPr>
          <p:cNvPr id="6" name="Picture 5" descr="A purple and grey logo&#10;&#10;Description automatically generated">
            <a:extLst>
              <a:ext uri="{FF2B5EF4-FFF2-40B4-BE49-F238E27FC236}">
                <a16:creationId xmlns:a16="http://schemas.microsoft.com/office/drawing/2014/main" id="{2DC33066-7571-F9CE-6F22-7330F3812F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8731" y="5669280"/>
            <a:ext cx="652996" cy="653820"/>
          </a:xfrm>
          <a:prstGeom prst="rect">
            <a:avLst/>
          </a:prstGeom>
        </p:spPr>
      </p:pic>
    </p:spTree>
    <p:extLst>
      <p:ext uri="{BB962C8B-B14F-4D97-AF65-F5344CB8AC3E}">
        <p14:creationId xmlns:p14="http://schemas.microsoft.com/office/powerpoint/2010/main" val="260014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sv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image" Target="../media/image7.sv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1E1F4-18C4-762B-4947-8BB3BE3D4B05}"/>
              </a:ext>
            </a:extLst>
          </p:cNvPr>
          <p:cNvSpPr>
            <a:spLocks noGrp="1"/>
          </p:cNvSpPr>
          <p:nvPr>
            <p:ph type="title"/>
          </p:nvPr>
        </p:nvSpPr>
        <p:spPr>
          <a:xfrm>
            <a:off x="838200" y="68103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CB034E9-C235-33C1-EE20-48FBFECEA5B9}"/>
              </a:ext>
            </a:extLst>
          </p:cNvPr>
          <p:cNvSpPr>
            <a:spLocks noGrp="1"/>
          </p:cNvSpPr>
          <p:nvPr>
            <p:ph type="body" idx="1"/>
          </p:nvPr>
        </p:nvSpPr>
        <p:spPr>
          <a:xfrm>
            <a:off x="838200" y="2285999"/>
            <a:ext cx="10515600" cy="3890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0FD25EC-967A-6B93-FA36-638A4C0F7C94}"/>
              </a:ext>
            </a:extLst>
          </p:cNvPr>
          <p:cNvSpPr>
            <a:spLocks noGrp="1"/>
          </p:cNvSpPr>
          <p:nvPr>
            <p:ph type="ftr" sz="quarter" idx="3"/>
          </p:nvPr>
        </p:nvSpPr>
        <p:spPr>
          <a:xfrm>
            <a:off x="7920644" y="6223343"/>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8" name="Rectangle 7">
            <a:extLst>
              <a:ext uri="{FF2B5EF4-FFF2-40B4-BE49-F238E27FC236}">
                <a16:creationId xmlns:a16="http://schemas.microsoft.com/office/drawing/2014/main" id="{C1F97CC6-1E29-D07B-D4A3-9897C5621E41}"/>
              </a:ext>
            </a:extLst>
          </p:cNvPr>
          <p:cNvSpPr/>
          <p:nvPr/>
        </p:nvSpPr>
        <p:spPr>
          <a:xfrm>
            <a:off x="0" y="6555559"/>
            <a:ext cx="12192000" cy="298580"/>
          </a:xfrm>
          <a:prstGeom prst="rect">
            <a:avLst/>
          </a:prstGeom>
          <a:solidFill>
            <a:srgbClr val="133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gonal Stripe 8">
            <a:extLst>
              <a:ext uri="{FF2B5EF4-FFF2-40B4-BE49-F238E27FC236}">
                <a16:creationId xmlns:a16="http://schemas.microsoft.com/office/drawing/2014/main" id="{2E036FD6-578F-D00F-7983-165DFA879CF8}"/>
              </a:ext>
            </a:extLst>
          </p:cNvPr>
          <p:cNvSpPr/>
          <p:nvPr/>
        </p:nvSpPr>
        <p:spPr>
          <a:xfrm rot="10800000" flipH="1">
            <a:off x="-2796" y="6115663"/>
            <a:ext cx="4412209" cy="748946"/>
          </a:xfrm>
          <a:prstGeom prst="diagStripe">
            <a:avLst>
              <a:gd name="adj" fmla="val 50000"/>
            </a:avLst>
          </a:prstGeom>
          <a:solidFill>
            <a:srgbClr val="89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B13806A-20F0-DA7E-6E51-F38383063CF3}"/>
              </a:ext>
            </a:extLst>
          </p:cNvPr>
          <p:cNvSpPr>
            <a:spLocks noGrp="1"/>
          </p:cNvSpPr>
          <p:nvPr>
            <p:ph type="dt" sz="half" idx="2"/>
          </p:nvPr>
        </p:nvSpPr>
        <p:spPr>
          <a:xfrm>
            <a:off x="771698" y="6323100"/>
            <a:ext cx="1206731" cy="365125"/>
          </a:xfrm>
          <a:prstGeom prst="rect">
            <a:avLst/>
          </a:prstGeom>
        </p:spPr>
        <p:txBody>
          <a:bodyPr vert="horz" lIns="91440" tIns="45720" rIns="91440" bIns="45720" rtlCol="0" anchor="ctr"/>
          <a:lstStyle>
            <a:lvl1pPr algn="l">
              <a:defRPr sz="1200">
                <a:solidFill>
                  <a:schemeClr val="bg1"/>
                </a:solidFill>
              </a:defRPr>
            </a:lvl1pPr>
          </a:lstStyle>
          <a:p>
            <a:fld id="{D0E36AEF-0FE9-4BE2-BB59-A4021108F0DA}" type="datetimeFigureOut">
              <a:rPr lang="en-US" smtClean="0"/>
              <a:t>2/10/2026</a:t>
            </a:fld>
            <a:endParaRPr lang="en-US"/>
          </a:p>
        </p:txBody>
      </p:sp>
      <p:sp>
        <p:nvSpPr>
          <p:cNvPr id="10" name="Rectangle 9">
            <a:extLst>
              <a:ext uri="{FF2B5EF4-FFF2-40B4-BE49-F238E27FC236}">
                <a16:creationId xmlns:a16="http://schemas.microsoft.com/office/drawing/2014/main" id="{42C116E3-26F0-ABFF-C348-67D7D84609D6}"/>
              </a:ext>
            </a:extLst>
          </p:cNvPr>
          <p:cNvSpPr/>
          <p:nvPr/>
        </p:nvSpPr>
        <p:spPr>
          <a:xfrm rot="10800000">
            <a:off x="0" y="0"/>
            <a:ext cx="12192000" cy="713064"/>
          </a:xfrm>
          <a:prstGeom prst="rect">
            <a:avLst/>
          </a:prstGeom>
          <a:gradFill>
            <a:gsLst>
              <a:gs pos="0">
                <a:srgbClr val="7C4081"/>
              </a:gs>
              <a:gs pos="74000">
                <a:srgbClr val="BEA0C0"/>
              </a:gs>
              <a:gs pos="100000">
                <a:srgbClr val="DECFE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1003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794C0-5876-EDE8-17E4-EDDFCAA7BF6F}"/>
              </a:ext>
            </a:extLst>
          </p:cNvPr>
          <p:cNvSpPr>
            <a:spLocks noGrp="1"/>
          </p:cNvSpPr>
          <p:nvPr>
            <p:ph type="title"/>
          </p:nvPr>
        </p:nvSpPr>
        <p:spPr>
          <a:xfrm>
            <a:off x="1314450" y="365125"/>
            <a:ext cx="100393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BECBB-B06B-432C-86E1-F86B9B89612B}"/>
              </a:ext>
            </a:extLst>
          </p:cNvPr>
          <p:cNvSpPr>
            <a:spLocks noGrp="1"/>
          </p:cNvSpPr>
          <p:nvPr>
            <p:ph type="body" idx="1"/>
          </p:nvPr>
        </p:nvSpPr>
        <p:spPr>
          <a:xfrm>
            <a:off x="1314450" y="1825625"/>
            <a:ext cx="10039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7A1D166A-717A-670D-0446-B9DB81DE5679}"/>
              </a:ext>
            </a:extLst>
          </p:cNvPr>
          <p:cNvCxnSpPr/>
          <p:nvPr/>
        </p:nvCxnSpPr>
        <p:spPr>
          <a:xfrm>
            <a:off x="0" y="277091"/>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420C0E-FA58-EB75-895A-B9B783032EAA}"/>
              </a:ext>
            </a:extLst>
          </p:cNvPr>
          <p:cNvCxnSpPr/>
          <p:nvPr/>
        </p:nvCxnSpPr>
        <p:spPr>
          <a:xfrm>
            <a:off x="0" y="6719455"/>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734218-8B70-9288-EB9F-909716E68587}"/>
              </a:ext>
            </a:extLst>
          </p:cNvPr>
          <p:cNvCxnSpPr/>
          <p:nvPr/>
        </p:nvCxnSpPr>
        <p:spPr>
          <a:xfrm>
            <a:off x="0" y="6539346"/>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3306A861-3213-610F-E32B-B972D8343B4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8600" y="0"/>
            <a:ext cx="1085850" cy="6858000"/>
          </a:xfrm>
          <a:prstGeom prst="rect">
            <a:avLst/>
          </a:prstGeom>
        </p:spPr>
      </p:pic>
      <p:pic>
        <p:nvPicPr>
          <p:cNvPr id="12" name="Graphic 11">
            <a:extLst>
              <a:ext uri="{FF2B5EF4-FFF2-40B4-BE49-F238E27FC236}">
                <a16:creationId xmlns:a16="http://schemas.microsoft.com/office/drawing/2014/main" id="{7F1F7F89-60FA-6438-84D2-F9D8321B10D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1085850" cy="6858000"/>
          </a:xfrm>
          <a:prstGeom prst="rect">
            <a:avLst/>
          </a:prstGeom>
        </p:spPr>
      </p:pic>
      <p:pic>
        <p:nvPicPr>
          <p:cNvPr id="5" name="Picture 4" descr="A purple and grey logo&#10;&#10;Description automatically generated">
            <a:extLst>
              <a:ext uri="{FF2B5EF4-FFF2-40B4-BE49-F238E27FC236}">
                <a16:creationId xmlns:a16="http://schemas.microsoft.com/office/drawing/2014/main" id="{090FF432-8215-CC59-9543-D9C2CBFB545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238731" y="5669280"/>
            <a:ext cx="652996" cy="653820"/>
          </a:xfrm>
          <a:prstGeom prst="rect">
            <a:avLst/>
          </a:prstGeom>
        </p:spPr>
      </p:pic>
    </p:spTree>
    <p:extLst>
      <p:ext uri="{BB962C8B-B14F-4D97-AF65-F5344CB8AC3E}">
        <p14:creationId xmlns:p14="http://schemas.microsoft.com/office/powerpoint/2010/main" val="33158411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xStyles>
    <p:titleStyle>
      <a:lvl1pPr algn="l" defTabSz="914400" rtl="0" eaLnBrk="1" latinLnBrk="0" hangingPunct="1">
        <a:lnSpc>
          <a:spcPct val="90000"/>
        </a:lnSpc>
        <a:spcBef>
          <a:spcPct val="0"/>
        </a:spcBef>
        <a:buNone/>
        <a:defRPr sz="4400" kern="1200">
          <a:solidFill>
            <a:schemeClr val="tx1"/>
          </a:solidFill>
          <a:latin typeface="Sansation"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CE" panose="04000500000000000000"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CE" panose="04000500000000000000"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CE" panose="04000500000000000000"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CE" panose="04000500000000000000"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CE" panose="04000500000000000000"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leap.illinoisheartland.org/"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16.xml"/><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hyperlink" Target="https://librarylearning.org/event/2026-04-20/focus-cataloging-3d-objects-cmc-cataloging-course"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librarylearning.org/event/2026-05-18/focus-cataloging-realia-cmc-cataloging-cours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librarylearning.org/event/2026-03-09/focus-deriving-record-cmc-cataloging-course" TargetMode="External"/><Relationship Id="rId7" Type="http://schemas.openxmlformats.org/officeDocument/2006/relationships/hyperlink" Target="https://librarylearning.org/event/2026-05-18/focus-cataloging-realia-cmc-cataloging-course"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librarylearning.org/event/2026-04-20/focus-cataloging-3d-objects-cmc-cataloging-course" TargetMode="External"/><Relationship Id="rId5" Type="http://schemas.openxmlformats.org/officeDocument/2006/relationships/hyperlink" Target="https://librarylearning.org/event/2026-04-27/cataloging-basics-cmc-cataloging-course" TargetMode="External"/><Relationship Id="rId4" Type="http://schemas.openxmlformats.org/officeDocument/2006/relationships/hyperlink" Target="https://librarylearning.org/event/2026-04-06/focus-cataloging-cds-cmc-cataloging-cours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illinoisdelivers.net/sites/files/PaperILDSlabel.pdf" TargetMode="External"/><Relationship Id="rId3" Type="http://schemas.openxmlformats.org/officeDocument/2006/relationships/hyperlink" Target="https://forms.office.com/Pages/ResponsePage.aspx?id=s3c4rTtrLEyHj3jjqNoQdZeZqrEdbHBJnpEDtI3cC3RUOUJZWlMzVE1CODZQNUVMSkxLRzNCU0xTRC4u" TargetMode="External"/><Relationship Id="rId7" Type="http://schemas.openxmlformats.org/officeDocument/2006/relationships/hyperlink" Target="https://www.illinoisheartland.org/services/cmc/webinar-archive"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www.illinoisheartland.org/services/cmc/chronicles" TargetMode="External"/><Relationship Id="rId5" Type="http://schemas.openxmlformats.org/officeDocument/2006/relationships/hyperlink" Target="https://www.illinoisheartland.org/services/cmc" TargetMode="External"/><Relationship Id="rId4" Type="http://schemas.openxmlformats.org/officeDocument/2006/relationships/hyperlink" Target="https://www.illinoisheartland.org/services/cmc#training" TargetMode="Externa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7E8B2-6E9B-48DA-C5D0-22A35450D044}"/>
              </a:ext>
            </a:extLst>
          </p:cNvPr>
          <p:cNvSpPr>
            <a:spLocks noGrp="1"/>
          </p:cNvSpPr>
          <p:nvPr>
            <p:ph type="ctrTitle"/>
          </p:nvPr>
        </p:nvSpPr>
        <p:spPr/>
        <p:txBody>
          <a:bodyPr/>
          <a:lstStyle/>
          <a:p>
            <a:r>
              <a:rPr lang="en-US" dirty="0"/>
              <a:t>Updates and Reminders for a New Year</a:t>
            </a:r>
          </a:p>
        </p:txBody>
      </p:sp>
      <p:sp>
        <p:nvSpPr>
          <p:cNvPr id="3" name="Subtitle 2">
            <a:extLst>
              <a:ext uri="{FF2B5EF4-FFF2-40B4-BE49-F238E27FC236}">
                <a16:creationId xmlns:a16="http://schemas.microsoft.com/office/drawing/2014/main" id="{504E32FB-F2E8-8586-0ACD-93212A81554B}"/>
              </a:ext>
            </a:extLst>
          </p:cNvPr>
          <p:cNvSpPr>
            <a:spLocks noGrp="1"/>
          </p:cNvSpPr>
          <p:nvPr>
            <p:ph type="subTitle" idx="1"/>
          </p:nvPr>
        </p:nvSpPr>
        <p:spPr/>
        <p:txBody>
          <a:bodyPr/>
          <a:lstStyle/>
          <a:p>
            <a:r>
              <a:rPr lang="en-US" dirty="0"/>
              <a:t>Catalogers Training Session</a:t>
            </a:r>
          </a:p>
          <a:p>
            <a:r>
              <a:rPr lang="en-US" dirty="0"/>
              <a:t>February 10, 2026</a:t>
            </a:r>
          </a:p>
        </p:txBody>
      </p:sp>
    </p:spTree>
    <p:extLst>
      <p:ext uri="{BB962C8B-B14F-4D97-AF65-F5344CB8AC3E}">
        <p14:creationId xmlns:p14="http://schemas.microsoft.com/office/powerpoint/2010/main" val="2553914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997E2-62C0-5EDB-FF11-4E55C9344477}"/>
              </a:ext>
            </a:extLst>
          </p:cNvPr>
          <p:cNvSpPr>
            <a:spLocks noGrp="1"/>
          </p:cNvSpPr>
          <p:nvPr>
            <p:ph type="title"/>
          </p:nvPr>
        </p:nvSpPr>
        <p:spPr/>
        <p:txBody>
          <a:bodyPr/>
          <a:lstStyle/>
          <a:p>
            <a:r>
              <a:rPr lang="en-US" dirty="0"/>
              <a:t>Polaris Original</a:t>
            </a:r>
          </a:p>
        </p:txBody>
      </p:sp>
      <p:sp>
        <p:nvSpPr>
          <p:cNvPr id="3" name="Content Placeholder 2">
            <a:extLst>
              <a:ext uri="{FF2B5EF4-FFF2-40B4-BE49-F238E27FC236}">
                <a16:creationId xmlns:a16="http://schemas.microsoft.com/office/drawing/2014/main" id="{8D59C913-12C4-B4ED-2833-81B2FA3F06B9}"/>
              </a:ext>
            </a:extLst>
          </p:cNvPr>
          <p:cNvSpPr>
            <a:spLocks noGrp="1"/>
          </p:cNvSpPr>
          <p:nvPr>
            <p:ph sz="half" idx="1"/>
          </p:nvPr>
        </p:nvSpPr>
        <p:spPr>
          <a:xfrm>
            <a:off x="1115291" y="1718397"/>
            <a:ext cx="5962165" cy="4060040"/>
          </a:xfrm>
        </p:spPr>
        <p:txBody>
          <a:bodyPr>
            <a:normAutofit lnSpcReduction="10000"/>
          </a:bodyPr>
          <a:lstStyle/>
          <a:p>
            <a:r>
              <a:rPr lang="en-US" dirty="0"/>
              <a:t>Polaris Original is not going away in the immediate future, HOWEVER…</a:t>
            </a:r>
          </a:p>
          <a:p>
            <a:endParaRPr lang="en-US" dirty="0"/>
          </a:p>
          <a:p>
            <a:r>
              <a:rPr lang="en-US" dirty="0"/>
              <a:t>Polaris Original is now considered legacy software.</a:t>
            </a:r>
          </a:p>
          <a:p>
            <a:r>
              <a:rPr lang="en-US" dirty="0"/>
              <a:t>Only ongoing security updates and critical bug fixes will be addressed.</a:t>
            </a:r>
          </a:p>
          <a:p>
            <a:r>
              <a:rPr lang="en-US" dirty="0"/>
              <a:t>No significant new features are planned.</a:t>
            </a:r>
          </a:p>
        </p:txBody>
      </p:sp>
      <p:pic>
        <p:nvPicPr>
          <p:cNvPr id="1028" name="Picture 4" descr="TV gif. Jim Parsons as Sheldon on The Big Bang Theory sits on a couch, breathing heavily into a paper bag.">
            <a:extLst>
              <a:ext uri="{FF2B5EF4-FFF2-40B4-BE49-F238E27FC236}">
                <a16:creationId xmlns:a16="http://schemas.microsoft.com/office/drawing/2014/main" id="{E3C81304-0D3D-22FD-2F7F-BC5E797A5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686" y="1815432"/>
            <a:ext cx="3492571" cy="322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86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6A54-EA3E-0335-B7C7-997DEBA89FB4}"/>
              </a:ext>
            </a:extLst>
          </p:cNvPr>
          <p:cNvSpPr>
            <a:spLocks noGrp="1"/>
          </p:cNvSpPr>
          <p:nvPr>
            <p:ph type="title"/>
          </p:nvPr>
        </p:nvSpPr>
        <p:spPr/>
        <p:txBody>
          <a:bodyPr/>
          <a:lstStyle/>
          <a:p>
            <a:r>
              <a:rPr lang="en-US" dirty="0"/>
              <a:t>Polaris Leap</a:t>
            </a:r>
          </a:p>
        </p:txBody>
      </p:sp>
      <p:sp>
        <p:nvSpPr>
          <p:cNvPr id="3" name="Content Placeholder 2">
            <a:extLst>
              <a:ext uri="{FF2B5EF4-FFF2-40B4-BE49-F238E27FC236}">
                <a16:creationId xmlns:a16="http://schemas.microsoft.com/office/drawing/2014/main" id="{52BAA601-B104-55EE-4B65-DBF9DB3C5428}"/>
              </a:ext>
            </a:extLst>
          </p:cNvPr>
          <p:cNvSpPr>
            <a:spLocks noGrp="1"/>
          </p:cNvSpPr>
          <p:nvPr>
            <p:ph sz="half" idx="1"/>
          </p:nvPr>
        </p:nvSpPr>
        <p:spPr>
          <a:xfrm>
            <a:off x="1115290" y="1846984"/>
            <a:ext cx="5261125" cy="4351338"/>
          </a:xfrm>
        </p:spPr>
        <p:txBody>
          <a:bodyPr/>
          <a:lstStyle/>
          <a:p>
            <a:r>
              <a:rPr lang="en-US" dirty="0"/>
              <a:t>Polaris Leap is now the primary focus, and all new development efforts will be directed toward it.</a:t>
            </a:r>
          </a:p>
          <a:p>
            <a:r>
              <a:rPr lang="en-US" dirty="0"/>
              <a:t>We highly encourage that library staff begin integrating Polaris Leap into daily work functions.</a:t>
            </a:r>
          </a:p>
          <a:p>
            <a:endParaRPr lang="en-US" dirty="0"/>
          </a:p>
        </p:txBody>
      </p:sp>
      <p:pic>
        <p:nvPicPr>
          <p:cNvPr id="8" name="Picture 7">
            <a:extLst>
              <a:ext uri="{FF2B5EF4-FFF2-40B4-BE49-F238E27FC236}">
                <a16:creationId xmlns:a16="http://schemas.microsoft.com/office/drawing/2014/main" id="{2800F003-29A3-8E9F-40E4-C65EF5B15DE6}"/>
              </a:ext>
            </a:extLst>
          </p:cNvPr>
          <p:cNvPicPr>
            <a:picLocks noChangeAspect="1"/>
          </p:cNvPicPr>
          <p:nvPr/>
        </p:nvPicPr>
        <p:blipFill>
          <a:blip r:embed="rId3"/>
          <a:stretch>
            <a:fillRect/>
          </a:stretch>
        </p:blipFill>
        <p:spPr>
          <a:xfrm>
            <a:off x="7560968" y="1648951"/>
            <a:ext cx="3129888" cy="3490653"/>
          </a:xfrm>
          <a:prstGeom prst="rect">
            <a:avLst/>
          </a:prstGeom>
        </p:spPr>
      </p:pic>
    </p:spTree>
    <p:extLst>
      <p:ext uri="{BB962C8B-B14F-4D97-AF65-F5344CB8AC3E}">
        <p14:creationId xmlns:p14="http://schemas.microsoft.com/office/powerpoint/2010/main" val="167488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F32D-29F7-96A9-A876-DA786E4383EF}"/>
              </a:ext>
            </a:extLst>
          </p:cNvPr>
          <p:cNvSpPr>
            <a:spLocks noGrp="1"/>
          </p:cNvSpPr>
          <p:nvPr>
            <p:ph type="title"/>
          </p:nvPr>
        </p:nvSpPr>
        <p:spPr/>
        <p:txBody>
          <a:bodyPr/>
          <a:lstStyle/>
          <a:p>
            <a:r>
              <a:rPr lang="en-US" dirty="0"/>
              <a:t>Polaris Leap – Log in</a:t>
            </a:r>
          </a:p>
        </p:txBody>
      </p:sp>
      <p:sp>
        <p:nvSpPr>
          <p:cNvPr id="3" name="Content Placeholder 2">
            <a:extLst>
              <a:ext uri="{FF2B5EF4-FFF2-40B4-BE49-F238E27FC236}">
                <a16:creationId xmlns:a16="http://schemas.microsoft.com/office/drawing/2014/main" id="{D9F857B5-84C1-3C69-3091-EC56D4C0AEBD}"/>
              </a:ext>
            </a:extLst>
          </p:cNvPr>
          <p:cNvSpPr>
            <a:spLocks noGrp="1"/>
          </p:cNvSpPr>
          <p:nvPr>
            <p:ph sz="half" idx="1"/>
          </p:nvPr>
        </p:nvSpPr>
        <p:spPr>
          <a:xfrm>
            <a:off x="1115291" y="1846984"/>
            <a:ext cx="6632300" cy="4351338"/>
          </a:xfrm>
        </p:spPr>
        <p:txBody>
          <a:bodyPr/>
          <a:lstStyle/>
          <a:p>
            <a:r>
              <a:rPr lang="en-US" dirty="0">
                <a:hlinkClick r:id="rId3"/>
              </a:rPr>
              <a:t>https://leap.illinoisheartland.org</a:t>
            </a:r>
            <a:endParaRPr lang="en-US" dirty="0"/>
          </a:p>
          <a:p>
            <a:r>
              <a:rPr lang="en-US" dirty="0"/>
              <a:t>Username in the following format:</a:t>
            </a:r>
          </a:p>
          <a:p>
            <a:pPr lvl="1"/>
            <a:r>
              <a:rPr lang="en-US" dirty="0"/>
              <a:t>SHARE\First </a:t>
            </a:r>
            <a:r>
              <a:rPr lang="en-US" dirty="0" err="1"/>
              <a:t>Name.Last</a:t>
            </a:r>
            <a:r>
              <a:rPr lang="en-US" dirty="0"/>
              <a:t> Name</a:t>
            </a:r>
          </a:p>
          <a:p>
            <a:r>
              <a:rPr lang="en-US" dirty="0"/>
              <a:t>Password: Same password you use for Polaris Original</a:t>
            </a:r>
          </a:p>
          <a:p>
            <a:endParaRPr lang="en-US" dirty="0"/>
          </a:p>
          <a:p>
            <a:r>
              <a:rPr lang="en-US" dirty="0"/>
              <a:t>Select your branch and workstation</a:t>
            </a:r>
          </a:p>
        </p:txBody>
      </p:sp>
      <p:pic>
        <p:nvPicPr>
          <p:cNvPr id="5" name="Picture 4">
            <a:extLst>
              <a:ext uri="{FF2B5EF4-FFF2-40B4-BE49-F238E27FC236}">
                <a16:creationId xmlns:a16="http://schemas.microsoft.com/office/drawing/2014/main" id="{8D5756DE-1FF6-53DB-90DE-D4D84BB6CD99}"/>
              </a:ext>
            </a:extLst>
          </p:cNvPr>
          <p:cNvPicPr>
            <a:picLocks noChangeAspect="1"/>
          </p:cNvPicPr>
          <p:nvPr/>
        </p:nvPicPr>
        <p:blipFill>
          <a:blip r:embed="rId4"/>
          <a:stretch>
            <a:fillRect/>
          </a:stretch>
        </p:blipFill>
        <p:spPr>
          <a:xfrm>
            <a:off x="8821799" y="1363313"/>
            <a:ext cx="2063524" cy="2301375"/>
          </a:xfrm>
          <a:prstGeom prst="rect">
            <a:avLst/>
          </a:prstGeom>
        </p:spPr>
      </p:pic>
      <p:pic>
        <p:nvPicPr>
          <p:cNvPr id="7" name="Picture 6">
            <a:extLst>
              <a:ext uri="{FF2B5EF4-FFF2-40B4-BE49-F238E27FC236}">
                <a16:creationId xmlns:a16="http://schemas.microsoft.com/office/drawing/2014/main" id="{0DF42126-51BC-23CA-BC5C-867482B9E437}"/>
              </a:ext>
            </a:extLst>
          </p:cNvPr>
          <p:cNvPicPr>
            <a:picLocks noChangeAspect="1"/>
          </p:cNvPicPr>
          <p:nvPr/>
        </p:nvPicPr>
        <p:blipFill>
          <a:blip r:embed="rId5"/>
          <a:stretch>
            <a:fillRect/>
          </a:stretch>
        </p:blipFill>
        <p:spPr>
          <a:xfrm>
            <a:off x="8821799" y="3781631"/>
            <a:ext cx="2063524" cy="2097023"/>
          </a:xfrm>
          <a:prstGeom prst="rect">
            <a:avLst/>
          </a:prstGeom>
        </p:spPr>
      </p:pic>
    </p:spTree>
    <p:extLst>
      <p:ext uri="{BB962C8B-B14F-4D97-AF65-F5344CB8AC3E}">
        <p14:creationId xmlns:p14="http://schemas.microsoft.com/office/powerpoint/2010/main" val="2278404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0564-73EF-32EF-6E32-8F667EEAA961}"/>
              </a:ext>
            </a:extLst>
          </p:cNvPr>
          <p:cNvSpPr>
            <a:spLocks noGrp="1"/>
          </p:cNvSpPr>
          <p:nvPr>
            <p:ph type="title"/>
          </p:nvPr>
        </p:nvSpPr>
        <p:spPr/>
        <p:txBody>
          <a:bodyPr/>
          <a:lstStyle/>
          <a:p>
            <a:r>
              <a:rPr lang="en-US" dirty="0"/>
              <a:t>Polaris Leap 7.7 Updates</a:t>
            </a:r>
          </a:p>
        </p:txBody>
      </p:sp>
      <p:sp>
        <p:nvSpPr>
          <p:cNvPr id="3" name="Content Placeholder 2">
            <a:extLst>
              <a:ext uri="{FF2B5EF4-FFF2-40B4-BE49-F238E27FC236}">
                <a16:creationId xmlns:a16="http://schemas.microsoft.com/office/drawing/2014/main" id="{9D198D9F-C97E-39BD-9A51-5A986D7749C4}"/>
              </a:ext>
            </a:extLst>
          </p:cNvPr>
          <p:cNvSpPr>
            <a:spLocks noGrp="1"/>
          </p:cNvSpPr>
          <p:nvPr>
            <p:ph sz="half" idx="1"/>
          </p:nvPr>
        </p:nvSpPr>
        <p:spPr>
          <a:xfrm>
            <a:off x="1115290" y="1846984"/>
            <a:ext cx="10039349" cy="4351338"/>
          </a:xfrm>
        </p:spPr>
        <p:txBody>
          <a:bodyPr/>
          <a:lstStyle/>
          <a:p>
            <a:r>
              <a:rPr lang="en-US" dirty="0"/>
              <a:t>Saving a Set of Find Tool Filters as Your User Default</a:t>
            </a:r>
          </a:p>
          <a:p>
            <a:r>
              <a:rPr lang="en-US" dirty="0"/>
              <a:t>Comparing bibliographic records in Leap</a:t>
            </a:r>
          </a:p>
          <a:p>
            <a:r>
              <a:rPr lang="en-US" dirty="0"/>
              <a:t>Checking for duplicate bibliographic records without saving</a:t>
            </a:r>
          </a:p>
          <a:p>
            <a:r>
              <a:rPr lang="en-US" dirty="0"/>
              <a:t>New keyboard shortcuts</a:t>
            </a:r>
          </a:p>
          <a:p>
            <a:r>
              <a:rPr lang="en-US" dirty="0"/>
              <a:t>Selecting a range of records</a:t>
            </a:r>
          </a:p>
          <a:p>
            <a:r>
              <a:rPr lang="en-US" dirty="0"/>
              <a:t>Loading all records in a record set</a:t>
            </a:r>
          </a:p>
          <a:p>
            <a:r>
              <a:rPr lang="en-US" dirty="0"/>
              <a:t>Serials in Leap</a:t>
            </a:r>
          </a:p>
          <a:p>
            <a:r>
              <a:rPr lang="en-US" dirty="0"/>
              <a:t>Acquisitions</a:t>
            </a:r>
          </a:p>
        </p:txBody>
      </p:sp>
    </p:spTree>
    <p:extLst>
      <p:ext uri="{BB962C8B-B14F-4D97-AF65-F5344CB8AC3E}">
        <p14:creationId xmlns:p14="http://schemas.microsoft.com/office/powerpoint/2010/main" val="26990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F91C-4444-EAA1-61BA-19210CAAAA0C}"/>
              </a:ext>
            </a:extLst>
          </p:cNvPr>
          <p:cNvSpPr>
            <a:spLocks noGrp="1"/>
          </p:cNvSpPr>
          <p:nvPr>
            <p:ph type="title"/>
          </p:nvPr>
        </p:nvSpPr>
        <p:spPr>
          <a:xfrm>
            <a:off x="1314450" y="365125"/>
            <a:ext cx="10039350" cy="1325563"/>
          </a:xfrm>
        </p:spPr>
        <p:txBody>
          <a:bodyPr anchor="ctr">
            <a:normAutofit/>
          </a:bodyPr>
          <a:lstStyle/>
          <a:p>
            <a:r>
              <a:rPr lang="en-US" dirty="0"/>
              <a:t>Saving a Set of Find Tool Filters as Your User Default</a:t>
            </a:r>
          </a:p>
        </p:txBody>
      </p:sp>
      <p:pic>
        <p:nvPicPr>
          <p:cNvPr id="4" name="Picture 3" descr="A screenshot of a computer&#10;&#10;AI-generated content may be incorrect.">
            <a:extLst>
              <a:ext uri="{FF2B5EF4-FFF2-40B4-BE49-F238E27FC236}">
                <a16:creationId xmlns:a16="http://schemas.microsoft.com/office/drawing/2014/main" id="{70B88338-7783-3727-A06E-C9DA8F88ADB5}"/>
              </a:ext>
            </a:extLst>
          </p:cNvPr>
          <p:cNvPicPr>
            <a:picLocks noChangeAspect="1"/>
          </p:cNvPicPr>
          <p:nvPr/>
        </p:nvPicPr>
        <p:blipFill>
          <a:blip r:embed="rId2"/>
          <a:stretch>
            <a:fillRect/>
          </a:stretch>
        </p:blipFill>
        <p:spPr>
          <a:xfrm>
            <a:off x="2839074" y="1825625"/>
            <a:ext cx="6990101" cy="4351338"/>
          </a:xfrm>
          <a:prstGeom prst="rect">
            <a:avLst/>
          </a:prstGeom>
          <a:noFill/>
        </p:spPr>
      </p:pic>
    </p:spTree>
    <p:extLst>
      <p:ext uri="{BB962C8B-B14F-4D97-AF65-F5344CB8AC3E}">
        <p14:creationId xmlns:p14="http://schemas.microsoft.com/office/powerpoint/2010/main" val="1133282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AC7F-8F27-AE03-8C39-F1369C03C7F9}"/>
              </a:ext>
            </a:extLst>
          </p:cNvPr>
          <p:cNvSpPr>
            <a:spLocks noGrp="1"/>
          </p:cNvSpPr>
          <p:nvPr>
            <p:ph type="title"/>
          </p:nvPr>
        </p:nvSpPr>
        <p:spPr/>
        <p:txBody>
          <a:bodyPr/>
          <a:lstStyle/>
          <a:p>
            <a:r>
              <a:rPr lang="en-US" dirty="0"/>
              <a:t>Comparing Bibliographic Records</a:t>
            </a:r>
          </a:p>
        </p:txBody>
      </p:sp>
      <p:pic>
        <p:nvPicPr>
          <p:cNvPr id="5" name="Content Placeholder 4" descr="A screenshot of a computer&#10;&#10;AI-generated content may be incorrect.">
            <a:extLst>
              <a:ext uri="{FF2B5EF4-FFF2-40B4-BE49-F238E27FC236}">
                <a16:creationId xmlns:a16="http://schemas.microsoft.com/office/drawing/2014/main" id="{4E3FA513-CEAF-022C-0611-9820FE6D12E1}"/>
              </a:ext>
            </a:extLst>
          </p:cNvPr>
          <p:cNvPicPr>
            <a:picLocks noGrp="1" noChangeAspect="1"/>
          </p:cNvPicPr>
          <p:nvPr>
            <p:ph sz="half" idx="1"/>
          </p:nvPr>
        </p:nvPicPr>
        <p:blipFill>
          <a:blip r:embed="rId3"/>
          <a:stretch>
            <a:fillRect/>
          </a:stretch>
        </p:blipFill>
        <p:spPr>
          <a:xfrm>
            <a:off x="1733726" y="1713293"/>
            <a:ext cx="9378121" cy="3878807"/>
          </a:xfrm>
          <a:prstGeom prst="rect">
            <a:avLst/>
          </a:prstGeom>
        </p:spPr>
      </p:pic>
    </p:spTree>
    <p:extLst>
      <p:ext uri="{BB962C8B-B14F-4D97-AF65-F5344CB8AC3E}">
        <p14:creationId xmlns:p14="http://schemas.microsoft.com/office/powerpoint/2010/main" val="209508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91A4-0943-C0EE-07A3-6786CD1C58DA}"/>
              </a:ext>
            </a:extLst>
          </p:cNvPr>
          <p:cNvSpPr>
            <a:spLocks noGrp="1"/>
          </p:cNvSpPr>
          <p:nvPr>
            <p:ph type="title"/>
          </p:nvPr>
        </p:nvSpPr>
        <p:spPr/>
        <p:txBody>
          <a:bodyPr/>
          <a:lstStyle/>
          <a:p>
            <a:r>
              <a:rPr lang="en-US">
                <a:latin typeface="Sansation"/>
              </a:rPr>
              <a:t>Comparing Bibliographic Records – Recent Searches</a:t>
            </a:r>
            <a:endParaRPr lang="en-US" dirty="0"/>
          </a:p>
        </p:txBody>
      </p:sp>
      <p:pic>
        <p:nvPicPr>
          <p:cNvPr id="3" name="Picture 2" descr="A screenshot of a computer&#10;&#10;AI-generated content may be incorrect.">
            <a:extLst>
              <a:ext uri="{FF2B5EF4-FFF2-40B4-BE49-F238E27FC236}">
                <a16:creationId xmlns:a16="http://schemas.microsoft.com/office/drawing/2014/main" id="{60145DD0-54B6-0941-D8F2-A59EC5401FC5}"/>
              </a:ext>
            </a:extLst>
          </p:cNvPr>
          <p:cNvPicPr>
            <a:picLocks noChangeAspect="1"/>
          </p:cNvPicPr>
          <p:nvPr/>
        </p:nvPicPr>
        <p:blipFill>
          <a:blip r:embed="rId3"/>
          <a:stretch>
            <a:fillRect/>
          </a:stretch>
        </p:blipFill>
        <p:spPr>
          <a:xfrm>
            <a:off x="2265947" y="1718397"/>
            <a:ext cx="7660106" cy="4728412"/>
          </a:xfrm>
          <a:prstGeom prst="rect">
            <a:avLst/>
          </a:prstGeom>
        </p:spPr>
      </p:pic>
      <p:sp>
        <p:nvSpPr>
          <p:cNvPr id="4" name="Arrow: Down 3">
            <a:extLst>
              <a:ext uri="{FF2B5EF4-FFF2-40B4-BE49-F238E27FC236}">
                <a16:creationId xmlns:a16="http://schemas.microsoft.com/office/drawing/2014/main" id="{C64F2154-B659-9697-5E1F-6C00ED27C87F}"/>
              </a:ext>
            </a:extLst>
          </p:cNvPr>
          <p:cNvSpPr/>
          <p:nvPr/>
        </p:nvSpPr>
        <p:spPr>
          <a:xfrm>
            <a:off x="8970669" y="2101185"/>
            <a:ext cx="334238" cy="587382"/>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2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5FE5-00C3-7249-2263-117C5428A166}"/>
              </a:ext>
            </a:extLst>
          </p:cNvPr>
          <p:cNvSpPr>
            <a:spLocks noGrp="1"/>
          </p:cNvSpPr>
          <p:nvPr>
            <p:ph type="title"/>
          </p:nvPr>
        </p:nvSpPr>
        <p:spPr/>
        <p:txBody>
          <a:bodyPr/>
          <a:lstStyle/>
          <a:p>
            <a:r>
              <a:rPr lang="en-US">
                <a:latin typeface="Sansation"/>
              </a:rPr>
              <a:t>Comparing Bibliographic Records– Recent Searches</a:t>
            </a:r>
            <a:endParaRPr lang="en-US"/>
          </a:p>
        </p:txBody>
      </p:sp>
      <p:pic>
        <p:nvPicPr>
          <p:cNvPr id="5" name="Picture 4" descr="A screenshot of a search engine&#10;&#10;AI-generated content may be incorrect.">
            <a:extLst>
              <a:ext uri="{FF2B5EF4-FFF2-40B4-BE49-F238E27FC236}">
                <a16:creationId xmlns:a16="http://schemas.microsoft.com/office/drawing/2014/main" id="{8563E5B1-83C4-A0C9-033B-954F5C3E7588}"/>
              </a:ext>
            </a:extLst>
          </p:cNvPr>
          <p:cNvPicPr>
            <a:picLocks noChangeAspect="1"/>
          </p:cNvPicPr>
          <p:nvPr/>
        </p:nvPicPr>
        <p:blipFill>
          <a:blip r:embed="rId3"/>
          <a:stretch>
            <a:fillRect/>
          </a:stretch>
        </p:blipFill>
        <p:spPr>
          <a:xfrm>
            <a:off x="2711456" y="1718397"/>
            <a:ext cx="7420252" cy="4642127"/>
          </a:xfrm>
          <a:prstGeom prst="rect">
            <a:avLst/>
          </a:prstGeom>
        </p:spPr>
      </p:pic>
    </p:spTree>
    <p:extLst>
      <p:ext uri="{BB962C8B-B14F-4D97-AF65-F5344CB8AC3E}">
        <p14:creationId xmlns:p14="http://schemas.microsoft.com/office/powerpoint/2010/main" val="260451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6D96-A644-C1A9-3E6F-5455D8A87186}"/>
              </a:ext>
            </a:extLst>
          </p:cNvPr>
          <p:cNvSpPr>
            <a:spLocks noGrp="1"/>
          </p:cNvSpPr>
          <p:nvPr>
            <p:ph type="title"/>
          </p:nvPr>
        </p:nvSpPr>
        <p:spPr/>
        <p:txBody>
          <a:bodyPr/>
          <a:lstStyle/>
          <a:p>
            <a:r>
              <a:rPr lang="en-US">
                <a:latin typeface="Sansation"/>
              </a:rPr>
              <a:t>Comparing Bibliographic Records – Choosing Compare Records</a:t>
            </a:r>
            <a:endParaRPr lang="en-US"/>
          </a:p>
        </p:txBody>
      </p:sp>
      <p:pic>
        <p:nvPicPr>
          <p:cNvPr id="4" name="Picture 3" descr="A screenshot of a computer&#10;&#10;AI-generated content may be incorrect.">
            <a:extLst>
              <a:ext uri="{FF2B5EF4-FFF2-40B4-BE49-F238E27FC236}">
                <a16:creationId xmlns:a16="http://schemas.microsoft.com/office/drawing/2014/main" id="{C75D81EA-67B8-45CC-7A07-85C0FCAA2E30}"/>
              </a:ext>
            </a:extLst>
          </p:cNvPr>
          <p:cNvPicPr>
            <a:picLocks noChangeAspect="1"/>
          </p:cNvPicPr>
          <p:nvPr/>
        </p:nvPicPr>
        <p:blipFill>
          <a:blip r:embed="rId3"/>
          <a:stretch>
            <a:fillRect/>
          </a:stretch>
        </p:blipFill>
        <p:spPr>
          <a:xfrm>
            <a:off x="2460901" y="1690688"/>
            <a:ext cx="7270198" cy="4460461"/>
          </a:xfrm>
          <a:prstGeom prst="rect">
            <a:avLst/>
          </a:prstGeom>
        </p:spPr>
      </p:pic>
    </p:spTree>
    <p:extLst>
      <p:ext uri="{BB962C8B-B14F-4D97-AF65-F5344CB8AC3E}">
        <p14:creationId xmlns:p14="http://schemas.microsoft.com/office/powerpoint/2010/main" val="3634728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0EBD-9ADC-142A-90CF-6E6C1F7DCE2F}"/>
              </a:ext>
            </a:extLst>
          </p:cNvPr>
          <p:cNvSpPr>
            <a:spLocks noGrp="1"/>
          </p:cNvSpPr>
          <p:nvPr>
            <p:ph type="title"/>
          </p:nvPr>
        </p:nvSpPr>
        <p:spPr>
          <a:xfrm>
            <a:off x="1314450" y="365125"/>
            <a:ext cx="10039350" cy="1325563"/>
          </a:xfrm>
        </p:spPr>
        <p:txBody>
          <a:bodyPr anchor="ctr">
            <a:normAutofit/>
          </a:bodyPr>
          <a:lstStyle/>
          <a:p>
            <a:r>
              <a:rPr lang="en-US"/>
              <a:t>Comparing Bibliographic Records - First Compare Record</a:t>
            </a:r>
            <a:endParaRPr lang="en-US" err="1"/>
          </a:p>
        </p:txBody>
      </p:sp>
      <p:pic>
        <p:nvPicPr>
          <p:cNvPr id="4" name="Picture 3" descr="A screenshot of a computer&#10;&#10;AI-generated content may be incorrect.">
            <a:extLst>
              <a:ext uri="{FF2B5EF4-FFF2-40B4-BE49-F238E27FC236}">
                <a16:creationId xmlns:a16="http://schemas.microsoft.com/office/drawing/2014/main" id="{91D68390-21E1-C972-38E1-8758511EFCAD}"/>
              </a:ext>
            </a:extLst>
          </p:cNvPr>
          <p:cNvPicPr>
            <a:picLocks noChangeAspect="1"/>
          </p:cNvPicPr>
          <p:nvPr/>
        </p:nvPicPr>
        <p:blipFill>
          <a:blip r:embed="rId3"/>
          <a:stretch>
            <a:fillRect/>
          </a:stretch>
        </p:blipFill>
        <p:spPr>
          <a:xfrm>
            <a:off x="1076325" y="2287024"/>
            <a:ext cx="10039350" cy="2283952"/>
          </a:xfrm>
          <a:prstGeom prst="rect">
            <a:avLst/>
          </a:prstGeom>
          <a:noFill/>
        </p:spPr>
      </p:pic>
    </p:spTree>
    <p:extLst>
      <p:ext uri="{BB962C8B-B14F-4D97-AF65-F5344CB8AC3E}">
        <p14:creationId xmlns:p14="http://schemas.microsoft.com/office/powerpoint/2010/main" val="157237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CE81-4C1A-33F5-04F2-DA1427B86B0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149EB38-6A53-C950-C8BA-53D7443F0D99}"/>
              </a:ext>
            </a:extLst>
          </p:cNvPr>
          <p:cNvSpPr>
            <a:spLocks noGrp="1"/>
          </p:cNvSpPr>
          <p:nvPr>
            <p:ph sz="half" idx="1"/>
          </p:nvPr>
        </p:nvSpPr>
        <p:spPr>
          <a:xfrm>
            <a:off x="1115290" y="1846984"/>
            <a:ext cx="10467109" cy="4351338"/>
          </a:xfrm>
        </p:spPr>
        <p:txBody>
          <a:bodyPr/>
          <a:lstStyle/>
          <a:p>
            <a:r>
              <a:rPr lang="en-US" dirty="0"/>
              <a:t>Announcements</a:t>
            </a:r>
          </a:p>
          <a:p>
            <a:pPr lvl="1"/>
            <a:r>
              <a:rPr lang="en-US" dirty="0"/>
              <a:t>SHARE</a:t>
            </a:r>
          </a:p>
          <a:p>
            <a:pPr lvl="1"/>
            <a:r>
              <a:rPr lang="en-US" dirty="0"/>
              <a:t>IHLS</a:t>
            </a:r>
          </a:p>
          <a:p>
            <a:r>
              <a:rPr lang="en-US" dirty="0"/>
              <a:t>Reminders</a:t>
            </a:r>
          </a:p>
          <a:p>
            <a:r>
              <a:rPr lang="en-US" dirty="0"/>
              <a:t>CMC Update</a:t>
            </a:r>
          </a:p>
          <a:p>
            <a:r>
              <a:rPr lang="en-US" dirty="0"/>
              <a:t>Presentation</a:t>
            </a:r>
          </a:p>
          <a:p>
            <a:r>
              <a:rPr lang="en-US" dirty="0"/>
              <a:t>Reaching Forward South – April 10, 2026</a:t>
            </a:r>
          </a:p>
        </p:txBody>
      </p:sp>
    </p:spTree>
    <p:extLst>
      <p:ext uri="{BB962C8B-B14F-4D97-AF65-F5344CB8AC3E}">
        <p14:creationId xmlns:p14="http://schemas.microsoft.com/office/powerpoint/2010/main" val="4182367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D496-7C8D-46A5-1411-C8AC1E9FC1D5}"/>
              </a:ext>
            </a:extLst>
          </p:cNvPr>
          <p:cNvSpPr>
            <a:spLocks noGrp="1"/>
          </p:cNvSpPr>
          <p:nvPr>
            <p:ph type="title"/>
          </p:nvPr>
        </p:nvSpPr>
        <p:spPr/>
        <p:txBody>
          <a:bodyPr>
            <a:normAutofit/>
          </a:bodyPr>
          <a:lstStyle/>
          <a:p>
            <a:r>
              <a:rPr lang="en-US" sz="4000">
                <a:latin typeface="Sansation"/>
              </a:rPr>
              <a:t>Comparing Bibliographic Records – Align Tags</a:t>
            </a:r>
            <a:endParaRPr lang="en-US" sz="4000"/>
          </a:p>
        </p:txBody>
      </p:sp>
      <p:pic>
        <p:nvPicPr>
          <p:cNvPr id="3" name="Picture 2" descr="A screenshot of a computer&#10;&#10;AI-generated content may be incorrect.">
            <a:extLst>
              <a:ext uri="{FF2B5EF4-FFF2-40B4-BE49-F238E27FC236}">
                <a16:creationId xmlns:a16="http://schemas.microsoft.com/office/drawing/2014/main" id="{C374EADA-02C8-5229-1694-7139160280C9}"/>
              </a:ext>
            </a:extLst>
          </p:cNvPr>
          <p:cNvPicPr>
            <a:picLocks noChangeAspect="1"/>
          </p:cNvPicPr>
          <p:nvPr/>
        </p:nvPicPr>
        <p:blipFill>
          <a:blip r:embed="rId3"/>
          <a:srcRect l="1564" t="7452" r="82" b="173"/>
          <a:stretch>
            <a:fillRect/>
          </a:stretch>
        </p:blipFill>
        <p:spPr>
          <a:xfrm>
            <a:off x="1558894" y="1718397"/>
            <a:ext cx="9725375" cy="4301260"/>
          </a:xfrm>
          <a:prstGeom prst="rect">
            <a:avLst/>
          </a:prstGeom>
        </p:spPr>
      </p:pic>
      <p:sp>
        <p:nvSpPr>
          <p:cNvPr id="4" name="Arrow: Down 3">
            <a:extLst>
              <a:ext uri="{FF2B5EF4-FFF2-40B4-BE49-F238E27FC236}">
                <a16:creationId xmlns:a16="http://schemas.microsoft.com/office/drawing/2014/main" id="{EC38BD61-00F2-1FDC-FF4B-E3B8C88A613C}"/>
              </a:ext>
            </a:extLst>
          </p:cNvPr>
          <p:cNvSpPr/>
          <p:nvPr/>
        </p:nvSpPr>
        <p:spPr>
          <a:xfrm>
            <a:off x="10519610" y="2077662"/>
            <a:ext cx="92747" cy="292610"/>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294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B0F2-001B-ACFA-936D-6652BE5AF236}"/>
              </a:ext>
            </a:extLst>
          </p:cNvPr>
          <p:cNvSpPr>
            <a:spLocks noGrp="1"/>
          </p:cNvSpPr>
          <p:nvPr>
            <p:ph type="title"/>
          </p:nvPr>
        </p:nvSpPr>
        <p:spPr/>
        <p:txBody>
          <a:bodyPr/>
          <a:lstStyle/>
          <a:p>
            <a:r>
              <a:rPr lang="en-US" sz="4000">
                <a:latin typeface="Sansation"/>
              </a:rPr>
              <a:t>Comparing Bibliographic Records – Multiple Compare Records</a:t>
            </a:r>
            <a:endParaRPr lang="en-US"/>
          </a:p>
        </p:txBody>
      </p:sp>
      <p:pic>
        <p:nvPicPr>
          <p:cNvPr id="3" name="Picture 2" descr="A screenshot of a computer&#10;&#10;AI-generated content may be incorrect.">
            <a:extLst>
              <a:ext uri="{FF2B5EF4-FFF2-40B4-BE49-F238E27FC236}">
                <a16:creationId xmlns:a16="http://schemas.microsoft.com/office/drawing/2014/main" id="{F7F786C5-7D7B-4B29-63D9-E0E92095AEAC}"/>
              </a:ext>
            </a:extLst>
          </p:cNvPr>
          <p:cNvPicPr>
            <a:picLocks noChangeAspect="1"/>
          </p:cNvPicPr>
          <p:nvPr/>
        </p:nvPicPr>
        <p:blipFill>
          <a:blip r:embed="rId3"/>
          <a:stretch>
            <a:fillRect/>
          </a:stretch>
        </p:blipFill>
        <p:spPr>
          <a:xfrm>
            <a:off x="1081767" y="1893846"/>
            <a:ext cx="10028465" cy="3811967"/>
          </a:xfrm>
          <a:prstGeom prst="rect">
            <a:avLst/>
          </a:prstGeom>
        </p:spPr>
      </p:pic>
      <p:sp>
        <p:nvSpPr>
          <p:cNvPr id="4" name="Arrow: Down 3">
            <a:extLst>
              <a:ext uri="{FF2B5EF4-FFF2-40B4-BE49-F238E27FC236}">
                <a16:creationId xmlns:a16="http://schemas.microsoft.com/office/drawing/2014/main" id="{8A8102EC-E6FC-89F6-C3C7-32612975E10D}"/>
              </a:ext>
            </a:extLst>
          </p:cNvPr>
          <p:cNvSpPr/>
          <p:nvPr/>
        </p:nvSpPr>
        <p:spPr>
          <a:xfrm rot="5400000">
            <a:off x="7197164" y="1646958"/>
            <a:ext cx="484632" cy="978408"/>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65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487B11-7D83-E300-939F-C947C15BB23C}"/>
              </a:ext>
            </a:extLst>
          </p:cNvPr>
          <p:cNvSpPr>
            <a:spLocks noGrp="1"/>
          </p:cNvSpPr>
          <p:nvPr>
            <p:ph type="title"/>
          </p:nvPr>
        </p:nvSpPr>
        <p:spPr>
          <a:xfrm>
            <a:off x="1314450" y="365125"/>
            <a:ext cx="10039350" cy="1325563"/>
          </a:xfrm>
        </p:spPr>
        <p:txBody>
          <a:bodyPr/>
          <a:lstStyle/>
          <a:p>
            <a:r>
              <a:rPr lang="en-US" sz="4000">
                <a:latin typeface="Sansation"/>
              </a:rPr>
              <a:t>Comparing Bibliographic Records – Multiple Compare Records</a:t>
            </a:r>
            <a:endParaRPr lang="en-US"/>
          </a:p>
        </p:txBody>
      </p:sp>
      <p:pic>
        <p:nvPicPr>
          <p:cNvPr id="9" name="Picture 8" descr="A screenshot of a computer&#10;&#10;AI-generated content may be incorrect.">
            <a:extLst>
              <a:ext uri="{FF2B5EF4-FFF2-40B4-BE49-F238E27FC236}">
                <a16:creationId xmlns:a16="http://schemas.microsoft.com/office/drawing/2014/main" id="{F3C48EE2-7CB2-8C60-B152-B4FFF24F9C96}"/>
              </a:ext>
            </a:extLst>
          </p:cNvPr>
          <p:cNvPicPr>
            <a:picLocks noChangeAspect="1"/>
          </p:cNvPicPr>
          <p:nvPr/>
        </p:nvPicPr>
        <p:blipFill>
          <a:blip r:embed="rId3"/>
          <a:stretch>
            <a:fillRect/>
          </a:stretch>
        </p:blipFill>
        <p:spPr>
          <a:xfrm>
            <a:off x="2669303" y="2063044"/>
            <a:ext cx="6853394" cy="4142912"/>
          </a:xfrm>
          <a:prstGeom prst="rect">
            <a:avLst/>
          </a:prstGeom>
        </p:spPr>
      </p:pic>
      <p:sp>
        <p:nvSpPr>
          <p:cNvPr id="7" name="Arrow: Down 6">
            <a:extLst>
              <a:ext uri="{FF2B5EF4-FFF2-40B4-BE49-F238E27FC236}">
                <a16:creationId xmlns:a16="http://schemas.microsoft.com/office/drawing/2014/main" id="{C750ADCF-BDFB-C59C-3967-7E522525744B}"/>
              </a:ext>
            </a:extLst>
          </p:cNvPr>
          <p:cNvSpPr/>
          <p:nvPr/>
        </p:nvSpPr>
        <p:spPr>
          <a:xfrm>
            <a:off x="7679581" y="1201484"/>
            <a:ext cx="484632" cy="978408"/>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16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AC8A-A96E-542D-D061-587B30C143D9}"/>
              </a:ext>
            </a:extLst>
          </p:cNvPr>
          <p:cNvSpPr>
            <a:spLocks noGrp="1"/>
          </p:cNvSpPr>
          <p:nvPr>
            <p:ph type="title"/>
          </p:nvPr>
        </p:nvSpPr>
        <p:spPr/>
        <p:txBody>
          <a:bodyPr/>
          <a:lstStyle/>
          <a:p>
            <a:r>
              <a:rPr lang="en-US" sz="3700">
                <a:latin typeface="Sansation"/>
              </a:rPr>
              <a:t>Copying MARC Tags from One Record to Another</a:t>
            </a:r>
            <a:endParaRPr lang="en-US" dirty="0"/>
          </a:p>
        </p:txBody>
      </p:sp>
      <p:pic>
        <p:nvPicPr>
          <p:cNvPr id="5" name="Picture 4" descr="A screenshot of a computer&#10;&#10;AI-generated content may be incorrect.">
            <a:extLst>
              <a:ext uri="{FF2B5EF4-FFF2-40B4-BE49-F238E27FC236}">
                <a16:creationId xmlns:a16="http://schemas.microsoft.com/office/drawing/2014/main" id="{C6FFF16D-50FB-65A6-5EF2-87EFFBED3660}"/>
              </a:ext>
            </a:extLst>
          </p:cNvPr>
          <p:cNvPicPr>
            <a:picLocks noChangeAspect="1"/>
          </p:cNvPicPr>
          <p:nvPr/>
        </p:nvPicPr>
        <p:blipFill>
          <a:blip r:embed="rId3"/>
          <a:stretch>
            <a:fillRect/>
          </a:stretch>
        </p:blipFill>
        <p:spPr>
          <a:xfrm>
            <a:off x="1766755" y="1718397"/>
            <a:ext cx="9309653" cy="4211178"/>
          </a:xfrm>
          <a:prstGeom prst="rect">
            <a:avLst/>
          </a:prstGeom>
        </p:spPr>
      </p:pic>
    </p:spTree>
    <p:extLst>
      <p:ext uri="{BB962C8B-B14F-4D97-AF65-F5344CB8AC3E}">
        <p14:creationId xmlns:p14="http://schemas.microsoft.com/office/powerpoint/2010/main" val="3499678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594D-6D8A-B74A-A1BD-2AFB95640FB1}"/>
              </a:ext>
            </a:extLst>
          </p:cNvPr>
          <p:cNvSpPr>
            <a:spLocks noGrp="1"/>
          </p:cNvSpPr>
          <p:nvPr>
            <p:ph type="title"/>
          </p:nvPr>
        </p:nvSpPr>
        <p:spPr>
          <a:xfrm>
            <a:off x="1314450" y="365125"/>
            <a:ext cx="10039350" cy="1325563"/>
          </a:xfrm>
        </p:spPr>
        <p:txBody>
          <a:bodyPr anchor="ctr">
            <a:normAutofit/>
          </a:bodyPr>
          <a:lstStyle/>
          <a:p>
            <a:r>
              <a:rPr lang="en-US" sz="3700">
                <a:latin typeface="Sansation"/>
              </a:rPr>
              <a:t>Copying MARC Tags from One Record to Another</a:t>
            </a:r>
          </a:p>
        </p:txBody>
      </p:sp>
      <p:grpSp>
        <p:nvGrpSpPr>
          <p:cNvPr id="6" name="Group 5">
            <a:extLst>
              <a:ext uri="{FF2B5EF4-FFF2-40B4-BE49-F238E27FC236}">
                <a16:creationId xmlns:a16="http://schemas.microsoft.com/office/drawing/2014/main" id="{ED32332A-DB53-E38F-E51F-BE6BF74F954D}"/>
              </a:ext>
            </a:extLst>
          </p:cNvPr>
          <p:cNvGrpSpPr/>
          <p:nvPr/>
        </p:nvGrpSpPr>
        <p:grpSpPr>
          <a:xfrm>
            <a:off x="2793925" y="1690688"/>
            <a:ext cx="6604150" cy="4351338"/>
            <a:chOff x="2540876" y="1825625"/>
            <a:chExt cx="6604150" cy="4351338"/>
          </a:xfrm>
        </p:grpSpPr>
        <p:pic>
          <p:nvPicPr>
            <p:cNvPr id="3" name="Picture 2" descr="A screenshot of a computer&#10;&#10;AI-generated content may be incorrect.">
              <a:extLst>
                <a:ext uri="{FF2B5EF4-FFF2-40B4-BE49-F238E27FC236}">
                  <a16:creationId xmlns:a16="http://schemas.microsoft.com/office/drawing/2014/main" id="{9CE009E1-F9D7-66E7-091D-2630920CD999}"/>
                </a:ext>
              </a:extLst>
            </p:cNvPr>
            <p:cNvPicPr>
              <a:picLocks noChangeAspect="1"/>
            </p:cNvPicPr>
            <p:nvPr/>
          </p:nvPicPr>
          <p:blipFill>
            <a:blip r:embed="rId3"/>
            <a:stretch>
              <a:fillRect/>
            </a:stretch>
          </p:blipFill>
          <p:spPr>
            <a:xfrm>
              <a:off x="3523224" y="1825625"/>
              <a:ext cx="5621802" cy="4351338"/>
            </a:xfrm>
            <a:prstGeom prst="rect">
              <a:avLst/>
            </a:prstGeom>
            <a:noFill/>
          </p:spPr>
        </p:pic>
        <p:sp>
          <p:nvSpPr>
            <p:cNvPr id="4" name="Rectangle 3">
              <a:extLst>
                <a:ext uri="{FF2B5EF4-FFF2-40B4-BE49-F238E27FC236}">
                  <a16:creationId xmlns:a16="http://schemas.microsoft.com/office/drawing/2014/main" id="{E3F0CE90-BBD1-99A7-4B59-160DECC79CCD}"/>
                </a:ext>
              </a:extLst>
            </p:cNvPr>
            <p:cNvSpPr/>
            <p:nvPr/>
          </p:nvSpPr>
          <p:spPr>
            <a:xfrm>
              <a:off x="3522803" y="2278028"/>
              <a:ext cx="1946787" cy="36133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2F9871C0-121B-F910-CFFD-0043C43EA2D8}"/>
                </a:ext>
              </a:extLst>
            </p:cNvPr>
            <p:cNvSpPr/>
            <p:nvPr/>
          </p:nvSpPr>
          <p:spPr>
            <a:xfrm>
              <a:off x="2554483" y="4837774"/>
              <a:ext cx="978407" cy="484632"/>
            </a:xfrm>
            <a:prstGeom prst="righ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2B98B564-471A-CADE-94E3-7E2FB99723AC}"/>
                </a:ext>
              </a:extLst>
            </p:cNvPr>
            <p:cNvSpPr/>
            <p:nvPr/>
          </p:nvSpPr>
          <p:spPr>
            <a:xfrm>
              <a:off x="2540876" y="2225202"/>
              <a:ext cx="978407" cy="484632"/>
            </a:xfrm>
            <a:prstGeom prst="righ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2015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00BC48-7C89-CCB3-E854-E9862B4FAF70}"/>
              </a:ext>
            </a:extLst>
          </p:cNvPr>
          <p:cNvSpPr>
            <a:spLocks noGrp="1"/>
          </p:cNvSpPr>
          <p:nvPr>
            <p:ph type="title"/>
          </p:nvPr>
        </p:nvSpPr>
        <p:spPr>
          <a:xfrm>
            <a:off x="1314450" y="365125"/>
            <a:ext cx="10039350" cy="1325563"/>
          </a:xfrm>
        </p:spPr>
        <p:txBody>
          <a:bodyPr anchor="ctr">
            <a:normAutofit/>
          </a:bodyPr>
          <a:lstStyle/>
          <a:p>
            <a:r>
              <a:rPr lang="en-US"/>
              <a:t>Compare Records </a:t>
            </a:r>
            <a:r>
              <a:rPr lang="en-US" err="1"/>
              <a:t>Workform</a:t>
            </a:r>
            <a:r>
              <a:rPr lang="en-US"/>
              <a:t> – Keyboard Shortcuts</a:t>
            </a:r>
          </a:p>
        </p:txBody>
      </p:sp>
      <p:pic>
        <p:nvPicPr>
          <p:cNvPr id="3" name="Picture 2" descr="A screen shot of a computer&#10;&#10;AI-generated content may be incorrect.">
            <a:extLst>
              <a:ext uri="{FF2B5EF4-FFF2-40B4-BE49-F238E27FC236}">
                <a16:creationId xmlns:a16="http://schemas.microsoft.com/office/drawing/2014/main" id="{613B49EB-6393-E9A2-1E70-55A27E37CC8D}"/>
              </a:ext>
            </a:extLst>
          </p:cNvPr>
          <p:cNvPicPr>
            <a:picLocks noChangeAspect="1"/>
          </p:cNvPicPr>
          <p:nvPr/>
        </p:nvPicPr>
        <p:blipFill>
          <a:blip r:embed="rId2"/>
          <a:stretch>
            <a:fillRect/>
          </a:stretch>
        </p:blipFill>
        <p:spPr>
          <a:xfrm>
            <a:off x="1314450" y="1948196"/>
            <a:ext cx="10039350" cy="2961608"/>
          </a:xfrm>
          <a:prstGeom prst="rect">
            <a:avLst/>
          </a:prstGeom>
          <a:noFill/>
        </p:spPr>
      </p:pic>
    </p:spTree>
    <p:extLst>
      <p:ext uri="{BB962C8B-B14F-4D97-AF65-F5344CB8AC3E}">
        <p14:creationId xmlns:p14="http://schemas.microsoft.com/office/powerpoint/2010/main" val="2031224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D932-F31A-2468-788F-CC933B735E84}"/>
              </a:ext>
            </a:extLst>
          </p:cNvPr>
          <p:cNvSpPr>
            <a:spLocks noGrp="1"/>
          </p:cNvSpPr>
          <p:nvPr>
            <p:ph type="title"/>
          </p:nvPr>
        </p:nvSpPr>
        <p:spPr/>
        <p:txBody>
          <a:bodyPr/>
          <a:lstStyle/>
          <a:p>
            <a:r>
              <a:rPr lang="en-US" dirty="0"/>
              <a:t>Keyboard Shortcuts</a:t>
            </a:r>
          </a:p>
        </p:txBody>
      </p:sp>
      <p:pic>
        <p:nvPicPr>
          <p:cNvPr id="6" name="Content Placeholder 5">
            <a:extLst>
              <a:ext uri="{FF2B5EF4-FFF2-40B4-BE49-F238E27FC236}">
                <a16:creationId xmlns:a16="http://schemas.microsoft.com/office/drawing/2014/main" id="{8DD6BCE7-E579-687B-79A7-3D99C311D928}"/>
              </a:ext>
            </a:extLst>
          </p:cNvPr>
          <p:cNvPicPr>
            <a:picLocks noGrp="1" noChangeAspect="1"/>
          </p:cNvPicPr>
          <p:nvPr>
            <p:ph sz="half" idx="2"/>
          </p:nvPr>
        </p:nvPicPr>
        <p:blipFill>
          <a:blip r:embed="rId2"/>
          <a:stretch>
            <a:fillRect/>
          </a:stretch>
        </p:blipFill>
        <p:spPr>
          <a:xfrm>
            <a:off x="3439353" y="2388055"/>
            <a:ext cx="5313294" cy="3032528"/>
          </a:xfrm>
          <a:prstGeom prst="rect">
            <a:avLst/>
          </a:prstGeom>
        </p:spPr>
      </p:pic>
      <p:sp>
        <p:nvSpPr>
          <p:cNvPr id="12" name="TextBox 11">
            <a:extLst>
              <a:ext uri="{FF2B5EF4-FFF2-40B4-BE49-F238E27FC236}">
                <a16:creationId xmlns:a16="http://schemas.microsoft.com/office/drawing/2014/main" id="{A446AAD0-B9F8-39C0-2484-6284C77AF4C4}"/>
              </a:ext>
            </a:extLst>
          </p:cNvPr>
          <p:cNvSpPr txBox="1"/>
          <p:nvPr/>
        </p:nvSpPr>
        <p:spPr>
          <a:xfrm>
            <a:off x="3748953" y="1868560"/>
            <a:ext cx="4694093" cy="369332"/>
          </a:xfrm>
          <a:prstGeom prst="rect">
            <a:avLst/>
          </a:prstGeom>
          <a:noFill/>
        </p:spPr>
        <p:txBody>
          <a:bodyPr wrap="square" rtlCol="0">
            <a:spAutoFit/>
          </a:bodyPr>
          <a:lstStyle/>
          <a:p>
            <a:pPr algn="ctr"/>
            <a:r>
              <a:rPr lang="en-US" dirty="0"/>
              <a:t>Can be used through Polaris Leap</a:t>
            </a:r>
          </a:p>
        </p:txBody>
      </p:sp>
    </p:spTree>
    <p:extLst>
      <p:ext uri="{BB962C8B-B14F-4D97-AF65-F5344CB8AC3E}">
        <p14:creationId xmlns:p14="http://schemas.microsoft.com/office/powerpoint/2010/main" val="2558442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B58AE-2F11-86F2-72BE-4F527C7985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EC518-1289-9589-BE0F-8B1C9CAD9526}"/>
              </a:ext>
            </a:extLst>
          </p:cNvPr>
          <p:cNvSpPr>
            <a:spLocks noGrp="1"/>
          </p:cNvSpPr>
          <p:nvPr>
            <p:ph type="title"/>
          </p:nvPr>
        </p:nvSpPr>
        <p:spPr/>
        <p:txBody>
          <a:bodyPr/>
          <a:lstStyle/>
          <a:p>
            <a:r>
              <a:rPr lang="en-US" dirty="0"/>
              <a:t>Checking for duplicate bibliographic records without saving</a:t>
            </a:r>
          </a:p>
        </p:txBody>
      </p:sp>
      <p:pic>
        <p:nvPicPr>
          <p:cNvPr id="4" name="Picture 3">
            <a:extLst>
              <a:ext uri="{FF2B5EF4-FFF2-40B4-BE49-F238E27FC236}">
                <a16:creationId xmlns:a16="http://schemas.microsoft.com/office/drawing/2014/main" id="{007FB102-A973-8AE4-0DCB-839C099E65BD}"/>
              </a:ext>
            </a:extLst>
          </p:cNvPr>
          <p:cNvPicPr>
            <a:picLocks noChangeAspect="1"/>
          </p:cNvPicPr>
          <p:nvPr/>
        </p:nvPicPr>
        <p:blipFill>
          <a:blip r:embed="rId3"/>
          <a:stretch>
            <a:fillRect/>
          </a:stretch>
        </p:blipFill>
        <p:spPr>
          <a:xfrm>
            <a:off x="1651591" y="1768016"/>
            <a:ext cx="5514064" cy="4395916"/>
          </a:xfrm>
          <a:prstGeom prst="rect">
            <a:avLst/>
          </a:prstGeom>
        </p:spPr>
      </p:pic>
      <p:pic>
        <p:nvPicPr>
          <p:cNvPr id="7" name="Picture 6">
            <a:extLst>
              <a:ext uri="{FF2B5EF4-FFF2-40B4-BE49-F238E27FC236}">
                <a16:creationId xmlns:a16="http://schemas.microsoft.com/office/drawing/2014/main" id="{7CF059A6-A9FB-ACB3-EA99-4542678BDB25}"/>
              </a:ext>
            </a:extLst>
          </p:cNvPr>
          <p:cNvPicPr>
            <a:picLocks noChangeAspect="1"/>
          </p:cNvPicPr>
          <p:nvPr/>
        </p:nvPicPr>
        <p:blipFill>
          <a:blip r:embed="rId4"/>
          <a:stretch>
            <a:fillRect/>
          </a:stretch>
        </p:blipFill>
        <p:spPr>
          <a:xfrm>
            <a:off x="7323336" y="1965918"/>
            <a:ext cx="4435224" cy="3025402"/>
          </a:xfrm>
          <a:prstGeom prst="rect">
            <a:avLst/>
          </a:prstGeom>
        </p:spPr>
      </p:pic>
    </p:spTree>
    <p:extLst>
      <p:ext uri="{BB962C8B-B14F-4D97-AF65-F5344CB8AC3E}">
        <p14:creationId xmlns:p14="http://schemas.microsoft.com/office/powerpoint/2010/main" val="2515833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B7F53-0358-DE52-D1F1-991A73C1E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2C575-A4FA-68B4-D020-5E934EBF9820}"/>
              </a:ext>
            </a:extLst>
          </p:cNvPr>
          <p:cNvSpPr>
            <a:spLocks noGrp="1"/>
          </p:cNvSpPr>
          <p:nvPr>
            <p:ph type="title"/>
          </p:nvPr>
        </p:nvSpPr>
        <p:spPr/>
        <p:txBody>
          <a:bodyPr/>
          <a:lstStyle/>
          <a:p>
            <a:r>
              <a:rPr lang="en-US" dirty="0"/>
              <a:t>Selecting a Range of Records (Shift + click)</a:t>
            </a:r>
          </a:p>
        </p:txBody>
      </p:sp>
      <p:pic>
        <p:nvPicPr>
          <p:cNvPr id="6" name="Picture 5">
            <a:extLst>
              <a:ext uri="{FF2B5EF4-FFF2-40B4-BE49-F238E27FC236}">
                <a16:creationId xmlns:a16="http://schemas.microsoft.com/office/drawing/2014/main" id="{B6A6563E-F87A-5B39-ADF7-911CC9578768}"/>
              </a:ext>
            </a:extLst>
          </p:cNvPr>
          <p:cNvPicPr>
            <a:picLocks noChangeAspect="1"/>
          </p:cNvPicPr>
          <p:nvPr/>
        </p:nvPicPr>
        <p:blipFill>
          <a:blip r:embed="rId3"/>
          <a:stretch>
            <a:fillRect/>
          </a:stretch>
        </p:blipFill>
        <p:spPr>
          <a:xfrm>
            <a:off x="1508232" y="2009022"/>
            <a:ext cx="4363674" cy="3030812"/>
          </a:xfrm>
          <a:prstGeom prst="rect">
            <a:avLst/>
          </a:prstGeom>
        </p:spPr>
      </p:pic>
      <p:pic>
        <p:nvPicPr>
          <p:cNvPr id="10" name="Picture 9">
            <a:extLst>
              <a:ext uri="{FF2B5EF4-FFF2-40B4-BE49-F238E27FC236}">
                <a16:creationId xmlns:a16="http://schemas.microsoft.com/office/drawing/2014/main" id="{F126A25C-981A-8605-B9D0-95ADDB446442}"/>
              </a:ext>
            </a:extLst>
          </p:cNvPr>
          <p:cNvPicPr>
            <a:picLocks noChangeAspect="1"/>
          </p:cNvPicPr>
          <p:nvPr/>
        </p:nvPicPr>
        <p:blipFill>
          <a:blip r:embed="rId4"/>
          <a:stretch>
            <a:fillRect/>
          </a:stretch>
        </p:blipFill>
        <p:spPr>
          <a:xfrm>
            <a:off x="6534817" y="2009022"/>
            <a:ext cx="4439814" cy="3102520"/>
          </a:xfrm>
          <a:prstGeom prst="rect">
            <a:avLst/>
          </a:prstGeom>
        </p:spPr>
      </p:pic>
      <p:sp>
        <p:nvSpPr>
          <p:cNvPr id="11" name="TextBox 10">
            <a:extLst>
              <a:ext uri="{FF2B5EF4-FFF2-40B4-BE49-F238E27FC236}">
                <a16:creationId xmlns:a16="http://schemas.microsoft.com/office/drawing/2014/main" id="{FBED5154-45DB-0C11-E6BE-461245B10542}"/>
              </a:ext>
            </a:extLst>
          </p:cNvPr>
          <p:cNvSpPr txBox="1"/>
          <p:nvPr/>
        </p:nvSpPr>
        <p:spPr>
          <a:xfrm>
            <a:off x="1762031" y="5111542"/>
            <a:ext cx="3856075" cy="646331"/>
          </a:xfrm>
          <a:prstGeom prst="rect">
            <a:avLst/>
          </a:prstGeom>
          <a:noFill/>
        </p:spPr>
        <p:txBody>
          <a:bodyPr wrap="square" rtlCol="0">
            <a:spAutoFit/>
          </a:bodyPr>
          <a:lstStyle/>
          <a:p>
            <a:r>
              <a:rPr lang="en-US" dirty="0"/>
              <a:t>Can add selected bibliographic records to a record set.</a:t>
            </a:r>
          </a:p>
        </p:txBody>
      </p:sp>
      <p:sp>
        <p:nvSpPr>
          <p:cNvPr id="12" name="TextBox 11">
            <a:extLst>
              <a:ext uri="{FF2B5EF4-FFF2-40B4-BE49-F238E27FC236}">
                <a16:creationId xmlns:a16="http://schemas.microsoft.com/office/drawing/2014/main" id="{7C400C74-23E0-4FF8-C37F-0CEB0A8A65E5}"/>
              </a:ext>
            </a:extLst>
          </p:cNvPr>
          <p:cNvSpPr txBox="1"/>
          <p:nvPr/>
        </p:nvSpPr>
        <p:spPr>
          <a:xfrm>
            <a:off x="6826688" y="5111542"/>
            <a:ext cx="3856075" cy="646331"/>
          </a:xfrm>
          <a:prstGeom prst="rect">
            <a:avLst/>
          </a:prstGeom>
          <a:noFill/>
        </p:spPr>
        <p:txBody>
          <a:bodyPr wrap="square" rtlCol="0">
            <a:spAutoFit/>
          </a:bodyPr>
          <a:lstStyle/>
          <a:p>
            <a:r>
              <a:rPr lang="en-US" dirty="0"/>
              <a:t>Can bulk change selected item records or add them to a record set.</a:t>
            </a:r>
          </a:p>
        </p:txBody>
      </p:sp>
    </p:spTree>
    <p:extLst>
      <p:ext uri="{BB962C8B-B14F-4D97-AF65-F5344CB8AC3E}">
        <p14:creationId xmlns:p14="http://schemas.microsoft.com/office/powerpoint/2010/main" val="2893681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C02C7-9003-2383-ACF5-516B1B579F41}"/>
              </a:ext>
            </a:extLst>
          </p:cNvPr>
          <p:cNvSpPr>
            <a:spLocks noGrp="1"/>
          </p:cNvSpPr>
          <p:nvPr>
            <p:ph type="title"/>
          </p:nvPr>
        </p:nvSpPr>
        <p:spPr/>
        <p:txBody>
          <a:bodyPr/>
          <a:lstStyle/>
          <a:p>
            <a:r>
              <a:rPr lang="en-US" dirty="0"/>
              <a:t>Loading All Records in a Record Set</a:t>
            </a:r>
          </a:p>
        </p:txBody>
      </p:sp>
      <p:sp>
        <p:nvSpPr>
          <p:cNvPr id="7" name="TextBox 6">
            <a:extLst>
              <a:ext uri="{FF2B5EF4-FFF2-40B4-BE49-F238E27FC236}">
                <a16:creationId xmlns:a16="http://schemas.microsoft.com/office/drawing/2014/main" id="{3EA4355A-ABD0-1886-70C7-CA8868D8698B}"/>
              </a:ext>
            </a:extLst>
          </p:cNvPr>
          <p:cNvSpPr txBox="1"/>
          <p:nvPr/>
        </p:nvSpPr>
        <p:spPr>
          <a:xfrm>
            <a:off x="1401907" y="1622458"/>
            <a:ext cx="8680704" cy="369332"/>
          </a:xfrm>
          <a:prstGeom prst="rect">
            <a:avLst/>
          </a:prstGeom>
          <a:noFill/>
        </p:spPr>
        <p:txBody>
          <a:bodyPr wrap="square" rtlCol="0">
            <a:spAutoFit/>
          </a:bodyPr>
          <a:lstStyle/>
          <a:p>
            <a:r>
              <a:rPr lang="en-US" dirty="0"/>
              <a:t>Used for record sets with more than 250 objects.</a:t>
            </a:r>
          </a:p>
        </p:txBody>
      </p:sp>
      <p:pic>
        <p:nvPicPr>
          <p:cNvPr id="9" name="Picture 8">
            <a:extLst>
              <a:ext uri="{FF2B5EF4-FFF2-40B4-BE49-F238E27FC236}">
                <a16:creationId xmlns:a16="http://schemas.microsoft.com/office/drawing/2014/main" id="{3AD278D0-D068-1B2B-509C-B44AC8349FF4}"/>
              </a:ext>
            </a:extLst>
          </p:cNvPr>
          <p:cNvPicPr>
            <a:picLocks noChangeAspect="1"/>
          </p:cNvPicPr>
          <p:nvPr/>
        </p:nvPicPr>
        <p:blipFill>
          <a:blip r:embed="rId3"/>
          <a:stretch>
            <a:fillRect/>
          </a:stretch>
        </p:blipFill>
        <p:spPr>
          <a:xfrm>
            <a:off x="1514856" y="2172953"/>
            <a:ext cx="9162288" cy="3062589"/>
          </a:xfrm>
          <a:prstGeom prst="rect">
            <a:avLst/>
          </a:prstGeom>
        </p:spPr>
      </p:pic>
    </p:spTree>
    <p:extLst>
      <p:ext uri="{BB962C8B-B14F-4D97-AF65-F5344CB8AC3E}">
        <p14:creationId xmlns:p14="http://schemas.microsoft.com/office/powerpoint/2010/main" val="14486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53D3F-B9AE-CFD6-87D8-26C5E807F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E9483-3C7A-F2FF-2E53-A5C38C3EC60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B656EA46-F523-CC2F-E09E-92E1B81FB287}"/>
              </a:ext>
            </a:extLst>
          </p:cNvPr>
          <p:cNvSpPr>
            <a:spLocks noGrp="1"/>
          </p:cNvSpPr>
          <p:nvPr>
            <p:ph sz="half" idx="1"/>
          </p:nvPr>
        </p:nvSpPr>
        <p:spPr>
          <a:xfrm>
            <a:off x="1115290" y="1846984"/>
            <a:ext cx="10467109" cy="4351338"/>
          </a:xfrm>
        </p:spPr>
        <p:txBody>
          <a:bodyPr/>
          <a:lstStyle/>
          <a:p>
            <a:r>
              <a:rPr lang="en-US" dirty="0"/>
              <a:t>SHARE</a:t>
            </a:r>
          </a:p>
          <a:p>
            <a:r>
              <a:rPr lang="en-US" dirty="0"/>
              <a:t>SHARE Bib Services</a:t>
            </a:r>
          </a:p>
          <a:p>
            <a:pPr lvl="1"/>
            <a:r>
              <a:rPr lang="en-US" dirty="0"/>
              <a:t>856 Field Cleanup</a:t>
            </a:r>
          </a:p>
          <a:p>
            <a:pPr lvl="1"/>
            <a:r>
              <a:rPr lang="en-US" dirty="0"/>
              <a:t>OCLC Holdings Update – Date Scheduled!!</a:t>
            </a:r>
          </a:p>
        </p:txBody>
      </p:sp>
    </p:spTree>
    <p:extLst>
      <p:ext uri="{BB962C8B-B14F-4D97-AF65-F5344CB8AC3E}">
        <p14:creationId xmlns:p14="http://schemas.microsoft.com/office/powerpoint/2010/main" val="305603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1530-5BD4-DEC7-7FF4-0837D4C78593}"/>
              </a:ext>
            </a:extLst>
          </p:cNvPr>
          <p:cNvSpPr>
            <a:spLocks noGrp="1"/>
          </p:cNvSpPr>
          <p:nvPr>
            <p:ph type="title"/>
          </p:nvPr>
        </p:nvSpPr>
        <p:spPr/>
        <p:txBody>
          <a:bodyPr/>
          <a:lstStyle/>
          <a:p>
            <a:r>
              <a:rPr lang="en-US">
                <a:latin typeface="Sansation"/>
              </a:rPr>
              <a:t>Serials in Polaris Leap </a:t>
            </a:r>
            <a:endParaRPr lang="en-US">
              <a:solidFill>
                <a:srgbClr val="C00000"/>
              </a:solidFill>
            </a:endParaRPr>
          </a:p>
        </p:txBody>
      </p:sp>
      <p:sp>
        <p:nvSpPr>
          <p:cNvPr id="3" name="Content Placeholder 2">
            <a:extLst>
              <a:ext uri="{FF2B5EF4-FFF2-40B4-BE49-F238E27FC236}">
                <a16:creationId xmlns:a16="http://schemas.microsoft.com/office/drawing/2014/main" id="{CF821CC0-9C0D-831B-BD79-AB81DD7BBA94}"/>
              </a:ext>
            </a:extLst>
          </p:cNvPr>
          <p:cNvSpPr>
            <a:spLocks noGrp="1"/>
          </p:cNvSpPr>
          <p:nvPr>
            <p:ph idx="1"/>
          </p:nvPr>
        </p:nvSpPr>
        <p:spPr/>
        <p:txBody>
          <a:bodyPr vert="horz" lIns="91440" tIns="45720" rIns="91440" bIns="45720" rtlCol="0" anchor="t">
            <a:normAutofit/>
          </a:bodyPr>
          <a:lstStyle/>
          <a:p>
            <a:pPr marL="0" indent="0">
              <a:buNone/>
            </a:pPr>
            <a:r>
              <a:rPr lang="en-US">
                <a:latin typeface="Helvetica CE"/>
              </a:rPr>
              <a:t>No new updates for 7.7 and 7.8</a:t>
            </a:r>
          </a:p>
          <a:p>
            <a:pPr marL="0" indent="0">
              <a:buNone/>
            </a:pPr>
            <a:endParaRPr lang="en-US">
              <a:latin typeface="Helvetica CE"/>
            </a:endParaRPr>
          </a:p>
          <a:p>
            <a:pPr marL="0" indent="0">
              <a:buNone/>
            </a:pPr>
            <a:r>
              <a:rPr lang="en-US">
                <a:latin typeface="Helvetica CE"/>
              </a:rPr>
              <a:t>Stay tuned for separate training sessions on Serials in Leap.</a:t>
            </a:r>
            <a:endParaRPr lang="en-US"/>
          </a:p>
          <a:p>
            <a:endParaRPr lang="en-US"/>
          </a:p>
        </p:txBody>
      </p:sp>
    </p:spTree>
    <p:extLst>
      <p:ext uri="{BB962C8B-B14F-4D97-AF65-F5344CB8AC3E}">
        <p14:creationId xmlns:p14="http://schemas.microsoft.com/office/powerpoint/2010/main" val="2812821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9BC2D-2B27-FB0C-0DC7-1CDC7214F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AEA09-6FCA-14FC-7C94-C05F0E8240E8}"/>
              </a:ext>
            </a:extLst>
          </p:cNvPr>
          <p:cNvSpPr>
            <a:spLocks noGrp="1"/>
          </p:cNvSpPr>
          <p:nvPr>
            <p:ph type="title"/>
          </p:nvPr>
        </p:nvSpPr>
        <p:spPr/>
        <p:txBody>
          <a:bodyPr/>
          <a:lstStyle/>
          <a:p>
            <a:r>
              <a:rPr lang="en-US" dirty="0"/>
              <a:t>Acquisitions </a:t>
            </a:r>
          </a:p>
        </p:txBody>
      </p:sp>
      <p:sp>
        <p:nvSpPr>
          <p:cNvPr id="3" name="TextBox 2">
            <a:extLst>
              <a:ext uri="{FF2B5EF4-FFF2-40B4-BE49-F238E27FC236}">
                <a16:creationId xmlns:a16="http://schemas.microsoft.com/office/drawing/2014/main" id="{37E964EA-7328-F719-C88E-6253BD3D7C6C}"/>
              </a:ext>
            </a:extLst>
          </p:cNvPr>
          <p:cNvSpPr txBox="1"/>
          <p:nvPr/>
        </p:nvSpPr>
        <p:spPr>
          <a:xfrm>
            <a:off x="1647645" y="1880558"/>
            <a:ext cx="9066363"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t>Receiving EDI Orders that use ASN</a:t>
            </a:r>
          </a:p>
          <a:p>
            <a:pPr marL="285750" indent="-285750">
              <a:buFont typeface="Arial" panose="020B0604020202020204" pitchFamily="34" charset="0"/>
              <a:buChar char="•"/>
            </a:pPr>
            <a:r>
              <a:rPr lang="en-US" sz="3200" dirty="0"/>
              <a:t>Distributing Taxes, Charges, or Credits across Invoice Line Items</a:t>
            </a:r>
          </a:p>
          <a:p>
            <a:pPr marL="285750" indent="-285750">
              <a:buFont typeface="Arial" panose="020B0604020202020204" pitchFamily="34" charset="0"/>
              <a:buChar char="•"/>
            </a:pPr>
            <a:r>
              <a:rPr lang="en-US" sz="3200" dirty="0"/>
              <a:t>Support for </a:t>
            </a:r>
            <a:r>
              <a:rPr lang="en-US" sz="3200" dirty="0" err="1"/>
              <a:t>Subfunds</a:t>
            </a:r>
            <a:r>
              <a:rPr lang="en-US" sz="3200" dirty="0"/>
              <a:t> and Manually Adjusting Fund Balances</a:t>
            </a:r>
          </a:p>
        </p:txBody>
      </p:sp>
    </p:spTree>
    <p:extLst>
      <p:ext uri="{BB962C8B-B14F-4D97-AF65-F5344CB8AC3E}">
        <p14:creationId xmlns:p14="http://schemas.microsoft.com/office/powerpoint/2010/main" val="1873281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0083B-9333-E3DE-B9D5-C53A26DA5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796BB2-09BA-904F-469A-8B09DDD801F4}"/>
              </a:ext>
            </a:extLst>
          </p:cNvPr>
          <p:cNvSpPr>
            <a:spLocks noGrp="1"/>
          </p:cNvSpPr>
          <p:nvPr>
            <p:ph type="title"/>
          </p:nvPr>
        </p:nvSpPr>
        <p:spPr/>
        <p:txBody>
          <a:bodyPr/>
          <a:lstStyle/>
          <a:p>
            <a:r>
              <a:rPr lang="en-US" dirty="0"/>
              <a:t>Receiving EDI Orders that use ASN</a:t>
            </a:r>
          </a:p>
        </p:txBody>
      </p:sp>
      <p:pic>
        <p:nvPicPr>
          <p:cNvPr id="5" name="Picture 4">
            <a:extLst>
              <a:ext uri="{FF2B5EF4-FFF2-40B4-BE49-F238E27FC236}">
                <a16:creationId xmlns:a16="http://schemas.microsoft.com/office/drawing/2014/main" id="{E9BDE8E8-FA6D-0157-F5E3-FCA1916405DA}"/>
              </a:ext>
            </a:extLst>
          </p:cNvPr>
          <p:cNvPicPr>
            <a:picLocks noChangeAspect="1"/>
          </p:cNvPicPr>
          <p:nvPr/>
        </p:nvPicPr>
        <p:blipFill>
          <a:blip r:embed="rId3"/>
          <a:stretch>
            <a:fillRect/>
          </a:stretch>
        </p:blipFill>
        <p:spPr>
          <a:xfrm>
            <a:off x="1146020" y="1905138"/>
            <a:ext cx="3029165" cy="3169404"/>
          </a:xfrm>
          <a:prstGeom prst="rect">
            <a:avLst/>
          </a:prstGeom>
        </p:spPr>
      </p:pic>
      <p:pic>
        <p:nvPicPr>
          <p:cNvPr id="9" name="Picture 8">
            <a:extLst>
              <a:ext uri="{FF2B5EF4-FFF2-40B4-BE49-F238E27FC236}">
                <a16:creationId xmlns:a16="http://schemas.microsoft.com/office/drawing/2014/main" id="{C27B7F02-7983-6F9B-EDC3-136C3EA22894}"/>
              </a:ext>
            </a:extLst>
          </p:cNvPr>
          <p:cNvPicPr>
            <a:picLocks noChangeAspect="1"/>
          </p:cNvPicPr>
          <p:nvPr/>
        </p:nvPicPr>
        <p:blipFill>
          <a:blip r:embed="rId4"/>
          <a:stretch>
            <a:fillRect/>
          </a:stretch>
        </p:blipFill>
        <p:spPr>
          <a:xfrm>
            <a:off x="4450247" y="1905138"/>
            <a:ext cx="7526093" cy="3132688"/>
          </a:xfrm>
          <a:prstGeom prst="rect">
            <a:avLst/>
          </a:prstGeom>
        </p:spPr>
      </p:pic>
    </p:spTree>
    <p:extLst>
      <p:ext uri="{BB962C8B-B14F-4D97-AF65-F5344CB8AC3E}">
        <p14:creationId xmlns:p14="http://schemas.microsoft.com/office/powerpoint/2010/main" val="1278531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48C88-BB1A-A6FA-6E79-586693B55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AB0D5-D49D-328A-8458-39CF5814ACC0}"/>
              </a:ext>
            </a:extLst>
          </p:cNvPr>
          <p:cNvSpPr>
            <a:spLocks noGrp="1"/>
          </p:cNvSpPr>
          <p:nvPr>
            <p:ph type="title"/>
          </p:nvPr>
        </p:nvSpPr>
        <p:spPr/>
        <p:txBody>
          <a:bodyPr/>
          <a:lstStyle/>
          <a:p>
            <a:r>
              <a:rPr lang="en-US" dirty="0"/>
              <a:t>Distributing Charges Across Invoice Line Items</a:t>
            </a:r>
          </a:p>
        </p:txBody>
      </p:sp>
      <p:pic>
        <p:nvPicPr>
          <p:cNvPr id="5" name="Picture 4">
            <a:extLst>
              <a:ext uri="{FF2B5EF4-FFF2-40B4-BE49-F238E27FC236}">
                <a16:creationId xmlns:a16="http://schemas.microsoft.com/office/drawing/2014/main" id="{B026DD6F-0F18-43CA-8360-567C249352FF}"/>
              </a:ext>
            </a:extLst>
          </p:cNvPr>
          <p:cNvPicPr>
            <a:picLocks noChangeAspect="1"/>
          </p:cNvPicPr>
          <p:nvPr/>
        </p:nvPicPr>
        <p:blipFill>
          <a:blip r:embed="rId3"/>
          <a:stretch>
            <a:fillRect/>
          </a:stretch>
        </p:blipFill>
        <p:spPr>
          <a:xfrm>
            <a:off x="1261231" y="1941179"/>
            <a:ext cx="4086821" cy="2721257"/>
          </a:xfrm>
          <a:prstGeom prst="rect">
            <a:avLst/>
          </a:prstGeom>
        </p:spPr>
      </p:pic>
      <p:pic>
        <p:nvPicPr>
          <p:cNvPr id="7" name="Picture 6">
            <a:extLst>
              <a:ext uri="{FF2B5EF4-FFF2-40B4-BE49-F238E27FC236}">
                <a16:creationId xmlns:a16="http://schemas.microsoft.com/office/drawing/2014/main" id="{1A61E8EF-0FE3-0BD3-0527-4DCAE85480EA}"/>
              </a:ext>
            </a:extLst>
          </p:cNvPr>
          <p:cNvPicPr>
            <a:picLocks noChangeAspect="1"/>
          </p:cNvPicPr>
          <p:nvPr/>
        </p:nvPicPr>
        <p:blipFill>
          <a:blip r:embed="rId4"/>
          <a:stretch>
            <a:fillRect/>
          </a:stretch>
        </p:blipFill>
        <p:spPr>
          <a:xfrm>
            <a:off x="5493098" y="1941179"/>
            <a:ext cx="6096000" cy="1271097"/>
          </a:xfrm>
          <a:prstGeom prst="rect">
            <a:avLst/>
          </a:prstGeom>
        </p:spPr>
      </p:pic>
      <p:pic>
        <p:nvPicPr>
          <p:cNvPr id="9" name="Picture 8">
            <a:extLst>
              <a:ext uri="{FF2B5EF4-FFF2-40B4-BE49-F238E27FC236}">
                <a16:creationId xmlns:a16="http://schemas.microsoft.com/office/drawing/2014/main" id="{FCED7A9D-FC4E-3981-9E42-2D4C0A1C0A81}"/>
              </a:ext>
            </a:extLst>
          </p:cNvPr>
          <p:cNvPicPr>
            <a:picLocks noChangeAspect="1"/>
          </p:cNvPicPr>
          <p:nvPr/>
        </p:nvPicPr>
        <p:blipFill>
          <a:blip r:embed="rId5"/>
          <a:stretch>
            <a:fillRect/>
          </a:stretch>
        </p:blipFill>
        <p:spPr>
          <a:xfrm>
            <a:off x="5493098" y="3429000"/>
            <a:ext cx="4415321" cy="1771338"/>
          </a:xfrm>
          <a:prstGeom prst="rect">
            <a:avLst/>
          </a:prstGeom>
        </p:spPr>
      </p:pic>
    </p:spTree>
    <p:extLst>
      <p:ext uri="{BB962C8B-B14F-4D97-AF65-F5344CB8AC3E}">
        <p14:creationId xmlns:p14="http://schemas.microsoft.com/office/powerpoint/2010/main" val="3013753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F5590-2CA8-CE23-010C-DE50B885C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0B481-3FFF-3F9E-A50F-089663007DC8}"/>
              </a:ext>
            </a:extLst>
          </p:cNvPr>
          <p:cNvSpPr>
            <a:spLocks noGrp="1"/>
          </p:cNvSpPr>
          <p:nvPr>
            <p:ph type="title"/>
          </p:nvPr>
        </p:nvSpPr>
        <p:spPr/>
        <p:txBody>
          <a:bodyPr/>
          <a:lstStyle/>
          <a:p>
            <a:r>
              <a:rPr lang="en-US" dirty="0"/>
              <a:t>Distributing Credits or Discounts Across Invoice Line Items</a:t>
            </a:r>
          </a:p>
        </p:txBody>
      </p:sp>
      <p:pic>
        <p:nvPicPr>
          <p:cNvPr id="5" name="Picture 4">
            <a:extLst>
              <a:ext uri="{FF2B5EF4-FFF2-40B4-BE49-F238E27FC236}">
                <a16:creationId xmlns:a16="http://schemas.microsoft.com/office/drawing/2014/main" id="{FCE771BA-E3A2-3BB6-4E96-B0B88EA998D8}"/>
              </a:ext>
            </a:extLst>
          </p:cNvPr>
          <p:cNvPicPr>
            <a:picLocks noChangeAspect="1"/>
          </p:cNvPicPr>
          <p:nvPr/>
        </p:nvPicPr>
        <p:blipFill>
          <a:blip r:embed="rId3"/>
          <a:stretch>
            <a:fillRect/>
          </a:stretch>
        </p:blipFill>
        <p:spPr>
          <a:xfrm>
            <a:off x="1206736" y="1798655"/>
            <a:ext cx="4086821" cy="2721257"/>
          </a:xfrm>
          <a:prstGeom prst="rect">
            <a:avLst/>
          </a:prstGeom>
        </p:spPr>
      </p:pic>
      <p:pic>
        <p:nvPicPr>
          <p:cNvPr id="4" name="Picture 3">
            <a:extLst>
              <a:ext uri="{FF2B5EF4-FFF2-40B4-BE49-F238E27FC236}">
                <a16:creationId xmlns:a16="http://schemas.microsoft.com/office/drawing/2014/main" id="{A9B387A0-8E9B-E315-CEE5-940B360051A7}"/>
              </a:ext>
            </a:extLst>
          </p:cNvPr>
          <p:cNvPicPr>
            <a:picLocks noChangeAspect="1"/>
          </p:cNvPicPr>
          <p:nvPr/>
        </p:nvPicPr>
        <p:blipFill>
          <a:blip r:embed="rId4"/>
          <a:stretch>
            <a:fillRect/>
          </a:stretch>
        </p:blipFill>
        <p:spPr>
          <a:xfrm>
            <a:off x="6421582" y="1798655"/>
            <a:ext cx="3939257" cy="1989574"/>
          </a:xfrm>
          <a:prstGeom prst="rect">
            <a:avLst/>
          </a:prstGeom>
        </p:spPr>
      </p:pic>
      <p:pic>
        <p:nvPicPr>
          <p:cNvPr id="8" name="Picture 7">
            <a:extLst>
              <a:ext uri="{FF2B5EF4-FFF2-40B4-BE49-F238E27FC236}">
                <a16:creationId xmlns:a16="http://schemas.microsoft.com/office/drawing/2014/main" id="{929375BE-C3F6-590C-2237-1BE946583E59}"/>
              </a:ext>
            </a:extLst>
          </p:cNvPr>
          <p:cNvPicPr>
            <a:picLocks noChangeAspect="1"/>
          </p:cNvPicPr>
          <p:nvPr/>
        </p:nvPicPr>
        <p:blipFill>
          <a:blip r:embed="rId5"/>
          <a:stretch>
            <a:fillRect/>
          </a:stretch>
        </p:blipFill>
        <p:spPr>
          <a:xfrm>
            <a:off x="6421582" y="3876689"/>
            <a:ext cx="3989922" cy="1641300"/>
          </a:xfrm>
          <a:prstGeom prst="rect">
            <a:avLst/>
          </a:prstGeom>
        </p:spPr>
      </p:pic>
    </p:spTree>
    <p:extLst>
      <p:ext uri="{BB962C8B-B14F-4D97-AF65-F5344CB8AC3E}">
        <p14:creationId xmlns:p14="http://schemas.microsoft.com/office/powerpoint/2010/main" val="2981077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7F43D-103D-DC60-EBE4-2226E1D08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6AA25-0980-90E7-B4C0-DE9126CFDD4C}"/>
              </a:ext>
            </a:extLst>
          </p:cNvPr>
          <p:cNvSpPr>
            <a:spLocks noGrp="1"/>
          </p:cNvSpPr>
          <p:nvPr>
            <p:ph type="title"/>
          </p:nvPr>
        </p:nvSpPr>
        <p:spPr/>
        <p:txBody>
          <a:bodyPr/>
          <a:lstStyle/>
          <a:p>
            <a:r>
              <a:rPr lang="en-US" dirty="0"/>
              <a:t>Distributing Sales Tax Across Invoice Line Items</a:t>
            </a:r>
          </a:p>
        </p:txBody>
      </p:sp>
      <p:pic>
        <p:nvPicPr>
          <p:cNvPr id="5" name="Picture 4">
            <a:extLst>
              <a:ext uri="{FF2B5EF4-FFF2-40B4-BE49-F238E27FC236}">
                <a16:creationId xmlns:a16="http://schemas.microsoft.com/office/drawing/2014/main" id="{AF8F473C-16B7-0446-3B88-A27676ACAE18}"/>
              </a:ext>
            </a:extLst>
          </p:cNvPr>
          <p:cNvPicPr>
            <a:picLocks noChangeAspect="1"/>
          </p:cNvPicPr>
          <p:nvPr/>
        </p:nvPicPr>
        <p:blipFill>
          <a:blip r:embed="rId3"/>
          <a:stretch>
            <a:fillRect/>
          </a:stretch>
        </p:blipFill>
        <p:spPr>
          <a:xfrm>
            <a:off x="1652925" y="1868993"/>
            <a:ext cx="4086821" cy="2721257"/>
          </a:xfrm>
          <a:prstGeom prst="rect">
            <a:avLst/>
          </a:prstGeom>
        </p:spPr>
      </p:pic>
      <p:pic>
        <p:nvPicPr>
          <p:cNvPr id="6" name="Picture 5">
            <a:extLst>
              <a:ext uri="{FF2B5EF4-FFF2-40B4-BE49-F238E27FC236}">
                <a16:creationId xmlns:a16="http://schemas.microsoft.com/office/drawing/2014/main" id="{346C3022-6410-4FCF-6ACF-BF3541E5239C}"/>
              </a:ext>
            </a:extLst>
          </p:cNvPr>
          <p:cNvPicPr>
            <a:picLocks noChangeAspect="1"/>
          </p:cNvPicPr>
          <p:nvPr/>
        </p:nvPicPr>
        <p:blipFill>
          <a:blip r:embed="rId4"/>
          <a:stretch>
            <a:fillRect/>
          </a:stretch>
        </p:blipFill>
        <p:spPr>
          <a:xfrm>
            <a:off x="6881955" y="1732611"/>
            <a:ext cx="2958556" cy="2078034"/>
          </a:xfrm>
          <a:prstGeom prst="rect">
            <a:avLst/>
          </a:prstGeom>
        </p:spPr>
      </p:pic>
      <p:pic>
        <p:nvPicPr>
          <p:cNvPr id="9" name="Picture 8">
            <a:extLst>
              <a:ext uri="{FF2B5EF4-FFF2-40B4-BE49-F238E27FC236}">
                <a16:creationId xmlns:a16="http://schemas.microsoft.com/office/drawing/2014/main" id="{CBFAF734-F2F9-AB1D-5489-9B8DADBB9584}"/>
              </a:ext>
            </a:extLst>
          </p:cNvPr>
          <p:cNvPicPr>
            <a:picLocks noChangeAspect="1"/>
          </p:cNvPicPr>
          <p:nvPr/>
        </p:nvPicPr>
        <p:blipFill>
          <a:blip r:embed="rId5"/>
          <a:stretch>
            <a:fillRect/>
          </a:stretch>
        </p:blipFill>
        <p:spPr>
          <a:xfrm>
            <a:off x="6452255" y="3949363"/>
            <a:ext cx="4533009" cy="1743124"/>
          </a:xfrm>
          <a:prstGeom prst="rect">
            <a:avLst/>
          </a:prstGeom>
        </p:spPr>
      </p:pic>
    </p:spTree>
    <p:extLst>
      <p:ext uri="{BB962C8B-B14F-4D97-AF65-F5344CB8AC3E}">
        <p14:creationId xmlns:p14="http://schemas.microsoft.com/office/powerpoint/2010/main" val="267050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F03A7-B65F-D1FD-7164-6B8773E47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11FB1-8806-8419-5195-A8AD4CAEFB1E}"/>
              </a:ext>
            </a:extLst>
          </p:cNvPr>
          <p:cNvSpPr>
            <a:spLocks noGrp="1"/>
          </p:cNvSpPr>
          <p:nvPr>
            <p:ph type="title"/>
          </p:nvPr>
        </p:nvSpPr>
        <p:spPr/>
        <p:txBody>
          <a:bodyPr/>
          <a:lstStyle/>
          <a:p>
            <a:r>
              <a:rPr lang="en-US" dirty="0"/>
              <a:t>Support for </a:t>
            </a:r>
            <a:r>
              <a:rPr lang="en-US" dirty="0" err="1"/>
              <a:t>Subfunds</a:t>
            </a:r>
            <a:r>
              <a:rPr lang="en-US" dirty="0"/>
              <a:t> and Manually Adjusting Fund Balances</a:t>
            </a:r>
          </a:p>
        </p:txBody>
      </p:sp>
      <p:sp>
        <p:nvSpPr>
          <p:cNvPr id="4" name="TextBox 3">
            <a:extLst>
              <a:ext uri="{FF2B5EF4-FFF2-40B4-BE49-F238E27FC236}">
                <a16:creationId xmlns:a16="http://schemas.microsoft.com/office/drawing/2014/main" id="{BF75DD77-6246-4C5A-4FE4-4D3EB32F49B0}"/>
              </a:ext>
            </a:extLst>
          </p:cNvPr>
          <p:cNvSpPr txBox="1"/>
          <p:nvPr/>
        </p:nvSpPr>
        <p:spPr>
          <a:xfrm>
            <a:off x="1547445" y="2150347"/>
            <a:ext cx="8842550"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t>Creating a new Fiscal Year</a:t>
            </a:r>
          </a:p>
          <a:p>
            <a:pPr marL="285750" indent="-285750">
              <a:buFont typeface="Arial" panose="020B0604020202020204" pitchFamily="34" charset="0"/>
              <a:buChar char="•"/>
            </a:pPr>
            <a:r>
              <a:rPr lang="en-US" sz="3200" dirty="0"/>
              <a:t>Adding Funds</a:t>
            </a:r>
          </a:p>
          <a:p>
            <a:pPr marL="285750" indent="-285750">
              <a:buFont typeface="Arial" panose="020B0604020202020204" pitchFamily="34" charset="0"/>
              <a:buChar char="•"/>
            </a:pPr>
            <a:r>
              <a:rPr lang="en-US" sz="3200" dirty="0"/>
              <a:t>Viewing and Adding </a:t>
            </a:r>
            <a:r>
              <a:rPr lang="en-US" sz="3200" dirty="0" err="1"/>
              <a:t>Subfunds</a:t>
            </a:r>
            <a:endParaRPr lang="en-US" sz="3200" dirty="0"/>
          </a:p>
        </p:txBody>
      </p:sp>
    </p:spTree>
    <p:extLst>
      <p:ext uri="{BB962C8B-B14F-4D97-AF65-F5344CB8AC3E}">
        <p14:creationId xmlns:p14="http://schemas.microsoft.com/office/powerpoint/2010/main" val="2473832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876F0-0AEE-FF22-8DF8-F4F5A1AB6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AE5E7-0017-BD31-5AB3-AD63566AB346}"/>
              </a:ext>
            </a:extLst>
          </p:cNvPr>
          <p:cNvSpPr>
            <a:spLocks noGrp="1"/>
          </p:cNvSpPr>
          <p:nvPr>
            <p:ph type="title"/>
          </p:nvPr>
        </p:nvSpPr>
        <p:spPr/>
        <p:txBody>
          <a:bodyPr/>
          <a:lstStyle/>
          <a:p>
            <a:r>
              <a:rPr lang="en-US" dirty="0"/>
              <a:t>Creating a New Fiscal Year</a:t>
            </a:r>
          </a:p>
        </p:txBody>
      </p:sp>
      <p:pic>
        <p:nvPicPr>
          <p:cNvPr id="5" name="Picture 4">
            <a:extLst>
              <a:ext uri="{FF2B5EF4-FFF2-40B4-BE49-F238E27FC236}">
                <a16:creationId xmlns:a16="http://schemas.microsoft.com/office/drawing/2014/main" id="{FD834E1B-0A33-8213-3129-EBCFF757D261}"/>
              </a:ext>
            </a:extLst>
          </p:cNvPr>
          <p:cNvPicPr>
            <a:picLocks noChangeAspect="1"/>
          </p:cNvPicPr>
          <p:nvPr/>
        </p:nvPicPr>
        <p:blipFill>
          <a:blip r:embed="rId3"/>
          <a:stretch>
            <a:fillRect/>
          </a:stretch>
        </p:blipFill>
        <p:spPr>
          <a:xfrm>
            <a:off x="1401907" y="1718397"/>
            <a:ext cx="3139966" cy="2466047"/>
          </a:xfrm>
          <a:prstGeom prst="rect">
            <a:avLst/>
          </a:prstGeom>
        </p:spPr>
      </p:pic>
      <p:pic>
        <p:nvPicPr>
          <p:cNvPr id="7" name="Picture 6">
            <a:extLst>
              <a:ext uri="{FF2B5EF4-FFF2-40B4-BE49-F238E27FC236}">
                <a16:creationId xmlns:a16="http://schemas.microsoft.com/office/drawing/2014/main" id="{AB1A7161-4D4C-1103-4DA8-3B1CF8F9F1CC}"/>
              </a:ext>
            </a:extLst>
          </p:cNvPr>
          <p:cNvPicPr>
            <a:picLocks noChangeAspect="1"/>
          </p:cNvPicPr>
          <p:nvPr/>
        </p:nvPicPr>
        <p:blipFill>
          <a:blip r:embed="rId4"/>
          <a:stretch>
            <a:fillRect/>
          </a:stretch>
        </p:blipFill>
        <p:spPr>
          <a:xfrm>
            <a:off x="5019294" y="1718397"/>
            <a:ext cx="6096000" cy="1951536"/>
          </a:xfrm>
          <a:prstGeom prst="rect">
            <a:avLst/>
          </a:prstGeom>
        </p:spPr>
      </p:pic>
      <p:pic>
        <p:nvPicPr>
          <p:cNvPr id="9" name="Picture 8">
            <a:extLst>
              <a:ext uri="{FF2B5EF4-FFF2-40B4-BE49-F238E27FC236}">
                <a16:creationId xmlns:a16="http://schemas.microsoft.com/office/drawing/2014/main" id="{BBAFFB7B-C02F-A72E-A84D-B4A92FF20D95}"/>
              </a:ext>
            </a:extLst>
          </p:cNvPr>
          <p:cNvPicPr>
            <a:picLocks noChangeAspect="1"/>
          </p:cNvPicPr>
          <p:nvPr/>
        </p:nvPicPr>
        <p:blipFill>
          <a:blip r:embed="rId5"/>
          <a:stretch>
            <a:fillRect/>
          </a:stretch>
        </p:blipFill>
        <p:spPr>
          <a:xfrm>
            <a:off x="5019294" y="3777857"/>
            <a:ext cx="6096000" cy="1973845"/>
          </a:xfrm>
          <a:prstGeom prst="rect">
            <a:avLst/>
          </a:prstGeom>
        </p:spPr>
      </p:pic>
    </p:spTree>
    <p:extLst>
      <p:ext uri="{BB962C8B-B14F-4D97-AF65-F5344CB8AC3E}">
        <p14:creationId xmlns:p14="http://schemas.microsoft.com/office/powerpoint/2010/main" val="981851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3D070-72EE-87E3-45B7-E042312F1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24EE5-FFC8-CE32-2FA2-2958B6897BF8}"/>
              </a:ext>
            </a:extLst>
          </p:cNvPr>
          <p:cNvSpPr>
            <a:spLocks noGrp="1"/>
          </p:cNvSpPr>
          <p:nvPr>
            <p:ph type="title"/>
          </p:nvPr>
        </p:nvSpPr>
        <p:spPr/>
        <p:txBody>
          <a:bodyPr/>
          <a:lstStyle/>
          <a:p>
            <a:r>
              <a:rPr lang="en-US" dirty="0"/>
              <a:t>Adding Funds to a New Fiscal Year</a:t>
            </a:r>
          </a:p>
        </p:txBody>
      </p:sp>
      <p:pic>
        <p:nvPicPr>
          <p:cNvPr id="4" name="Picture 3">
            <a:extLst>
              <a:ext uri="{FF2B5EF4-FFF2-40B4-BE49-F238E27FC236}">
                <a16:creationId xmlns:a16="http://schemas.microsoft.com/office/drawing/2014/main" id="{C5DBA3C3-3B07-AE02-2A70-5F288BF57876}"/>
              </a:ext>
            </a:extLst>
          </p:cNvPr>
          <p:cNvPicPr>
            <a:picLocks noChangeAspect="1"/>
          </p:cNvPicPr>
          <p:nvPr/>
        </p:nvPicPr>
        <p:blipFill>
          <a:blip r:embed="rId3"/>
          <a:srcRect r="47862"/>
          <a:stretch>
            <a:fillRect/>
          </a:stretch>
        </p:blipFill>
        <p:spPr>
          <a:xfrm>
            <a:off x="1314226" y="1589001"/>
            <a:ext cx="2677724" cy="1662939"/>
          </a:xfrm>
          <a:prstGeom prst="rect">
            <a:avLst/>
          </a:prstGeom>
        </p:spPr>
      </p:pic>
      <p:pic>
        <p:nvPicPr>
          <p:cNvPr id="11" name="Picture 10">
            <a:extLst>
              <a:ext uri="{FF2B5EF4-FFF2-40B4-BE49-F238E27FC236}">
                <a16:creationId xmlns:a16="http://schemas.microsoft.com/office/drawing/2014/main" id="{DE90905C-7F6B-97DA-DB9B-98440F7A3FDF}"/>
              </a:ext>
            </a:extLst>
          </p:cNvPr>
          <p:cNvPicPr>
            <a:picLocks noChangeAspect="1"/>
          </p:cNvPicPr>
          <p:nvPr/>
        </p:nvPicPr>
        <p:blipFill>
          <a:blip r:embed="rId4"/>
          <a:srcRect r="47862"/>
          <a:stretch>
            <a:fillRect/>
          </a:stretch>
        </p:blipFill>
        <p:spPr>
          <a:xfrm>
            <a:off x="4220946" y="1589001"/>
            <a:ext cx="3087385" cy="1662938"/>
          </a:xfrm>
          <a:prstGeom prst="rect">
            <a:avLst/>
          </a:prstGeom>
        </p:spPr>
      </p:pic>
      <p:pic>
        <p:nvPicPr>
          <p:cNvPr id="13" name="Picture 12">
            <a:extLst>
              <a:ext uri="{FF2B5EF4-FFF2-40B4-BE49-F238E27FC236}">
                <a16:creationId xmlns:a16="http://schemas.microsoft.com/office/drawing/2014/main" id="{315684F5-DBF9-38BC-0873-9B0FF4A6DD24}"/>
              </a:ext>
            </a:extLst>
          </p:cNvPr>
          <p:cNvPicPr>
            <a:picLocks noChangeAspect="1"/>
          </p:cNvPicPr>
          <p:nvPr/>
        </p:nvPicPr>
        <p:blipFill>
          <a:blip r:embed="rId5"/>
          <a:stretch>
            <a:fillRect/>
          </a:stretch>
        </p:blipFill>
        <p:spPr>
          <a:xfrm>
            <a:off x="7537328" y="1589001"/>
            <a:ext cx="4415586" cy="1708056"/>
          </a:xfrm>
          <a:prstGeom prst="rect">
            <a:avLst/>
          </a:prstGeom>
        </p:spPr>
      </p:pic>
      <p:pic>
        <p:nvPicPr>
          <p:cNvPr id="15" name="Picture 14">
            <a:extLst>
              <a:ext uri="{FF2B5EF4-FFF2-40B4-BE49-F238E27FC236}">
                <a16:creationId xmlns:a16="http://schemas.microsoft.com/office/drawing/2014/main" id="{D557B97D-DC77-3722-9ED2-B5CEE35602FE}"/>
              </a:ext>
            </a:extLst>
          </p:cNvPr>
          <p:cNvPicPr>
            <a:picLocks noChangeAspect="1"/>
          </p:cNvPicPr>
          <p:nvPr/>
        </p:nvPicPr>
        <p:blipFill>
          <a:blip r:embed="rId6"/>
          <a:stretch>
            <a:fillRect/>
          </a:stretch>
        </p:blipFill>
        <p:spPr>
          <a:xfrm>
            <a:off x="1680414" y="3675077"/>
            <a:ext cx="4415586" cy="1819500"/>
          </a:xfrm>
          <a:prstGeom prst="rect">
            <a:avLst/>
          </a:prstGeom>
        </p:spPr>
      </p:pic>
      <p:pic>
        <p:nvPicPr>
          <p:cNvPr id="17" name="Picture 16">
            <a:extLst>
              <a:ext uri="{FF2B5EF4-FFF2-40B4-BE49-F238E27FC236}">
                <a16:creationId xmlns:a16="http://schemas.microsoft.com/office/drawing/2014/main" id="{B83BF012-7D9E-D4F6-F2CF-B9AED322336E}"/>
              </a:ext>
            </a:extLst>
          </p:cNvPr>
          <p:cNvPicPr>
            <a:picLocks noChangeAspect="1"/>
          </p:cNvPicPr>
          <p:nvPr/>
        </p:nvPicPr>
        <p:blipFill>
          <a:blip r:embed="rId7"/>
          <a:stretch>
            <a:fillRect/>
          </a:stretch>
        </p:blipFill>
        <p:spPr>
          <a:xfrm>
            <a:off x="6511976" y="3675077"/>
            <a:ext cx="4411974" cy="1819500"/>
          </a:xfrm>
          <a:prstGeom prst="rect">
            <a:avLst/>
          </a:prstGeom>
        </p:spPr>
      </p:pic>
    </p:spTree>
    <p:extLst>
      <p:ext uri="{BB962C8B-B14F-4D97-AF65-F5344CB8AC3E}">
        <p14:creationId xmlns:p14="http://schemas.microsoft.com/office/powerpoint/2010/main" val="164514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648F6-02E7-288E-9887-02245F797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A6C98-1C90-407C-08E5-F1EC7A758CF1}"/>
              </a:ext>
            </a:extLst>
          </p:cNvPr>
          <p:cNvSpPr>
            <a:spLocks noGrp="1"/>
          </p:cNvSpPr>
          <p:nvPr>
            <p:ph type="title"/>
          </p:nvPr>
        </p:nvSpPr>
        <p:spPr/>
        <p:txBody>
          <a:bodyPr/>
          <a:lstStyle/>
          <a:p>
            <a:r>
              <a:rPr lang="en-US" dirty="0"/>
              <a:t>Adding </a:t>
            </a:r>
            <a:r>
              <a:rPr lang="en-US" dirty="0" err="1"/>
              <a:t>Subfunds</a:t>
            </a:r>
            <a:endParaRPr lang="en-US" dirty="0"/>
          </a:p>
        </p:txBody>
      </p:sp>
      <p:pic>
        <p:nvPicPr>
          <p:cNvPr id="5" name="Picture 4">
            <a:extLst>
              <a:ext uri="{FF2B5EF4-FFF2-40B4-BE49-F238E27FC236}">
                <a16:creationId xmlns:a16="http://schemas.microsoft.com/office/drawing/2014/main" id="{B50EC0E4-A57D-30C2-8E5D-EB8DFBC2E753}"/>
              </a:ext>
            </a:extLst>
          </p:cNvPr>
          <p:cNvPicPr>
            <a:picLocks noChangeAspect="1"/>
          </p:cNvPicPr>
          <p:nvPr/>
        </p:nvPicPr>
        <p:blipFill>
          <a:blip r:embed="rId3"/>
          <a:stretch>
            <a:fillRect/>
          </a:stretch>
        </p:blipFill>
        <p:spPr>
          <a:xfrm>
            <a:off x="1401907" y="1807914"/>
            <a:ext cx="5049329" cy="1534656"/>
          </a:xfrm>
          <a:prstGeom prst="rect">
            <a:avLst/>
          </a:prstGeom>
        </p:spPr>
      </p:pic>
      <p:pic>
        <p:nvPicPr>
          <p:cNvPr id="9" name="Picture 8">
            <a:extLst>
              <a:ext uri="{FF2B5EF4-FFF2-40B4-BE49-F238E27FC236}">
                <a16:creationId xmlns:a16="http://schemas.microsoft.com/office/drawing/2014/main" id="{A5D78A3A-6346-5DE2-2527-4379CF4F9E60}"/>
              </a:ext>
            </a:extLst>
          </p:cNvPr>
          <p:cNvPicPr>
            <a:picLocks noChangeAspect="1"/>
          </p:cNvPicPr>
          <p:nvPr/>
        </p:nvPicPr>
        <p:blipFill>
          <a:blip r:embed="rId4"/>
          <a:stretch>
            <a:fillRect/>
          </a:stretch>
        </p:blipFill>
        <p:spPr>
          <a:xfrm>
            <a:off x="1401907" y="3619630"/>
            <a:ext cx="4968357" cy="1366438"/>
          </a:xfrm>
          <a:prstGeom prst="rect">
            <a:avLst/>
          </a:prstGeom>
        </p:spPr>
      </p:pic>
      <p:pic>
        <p:nvPicPr>
          <p:cNvPr id="16" name="Picture 15">
            <a:extLst>
              <a:ext uri="{FF2B5EF4-FFF2-40B4-BE49-F238E27FC236}">
                <a16:creationId xmlns:a16="http://schemas.microsoft.com/office/drawing/2014/main" id="{35BE8BAD-64BA-F993-8488-89B6386066D6}"/>
              </a:ext>
            </a:extLst>
          </p:cNvPr>
          <p:cNvPicPr>
            <a:picLocks noChangeAspect="1"/>
          </p:cNvPicPr>
          <p:nvPr/>
        </p:nvPicPr>
        <p:blipFill>
          <a:blip r:embed="rId5"/>
          <a:stretch>
            <a:fillRect/>
          </a:stretch>
        </p:blipFill>
        <p:spPr>
          <a:xfrm>
            <a:off x="1401907" y="5263128"/>
            <a:ext cx="4850921" cy="699786"/>
          </a:xfrm>
          <a:prstGeom prst="rect">
            <a:avLst/>
          </a:prstGeom>
        </p:spPr>
      </p:pic>
      <p:pic>
        <p:nvPicPr>
          <p:cNvPr id="19" name="Picture 18">
            <a:extLst>
              <a:ext uri="{FF2B5EF4-FFF2-40B4-BE49-F238E27FC236}">
                <a16:creationId xmlns:a16="http://schemas.microsoft.com/office/drawing/2014/main" id="{DCF85168-CC9C-0071-B467-48EE6540AD6E}"/>
              </a:ext>
            </a:extLst>
          </p:cNvPr>
          <p:cNvPicPr>
            <a:picLocks noChangeAspect="1"/>
          </p:cNvPicPr>
          <p:nvPr/>
        </p:nvPicPr>
        <p:blipFill>
          <a:blip r:embed="rId6"/>
          <a:stretch>
            <a:fillRect/>
          </a:stretch>
        </p:blipFill>
        <p:spPr>
          <a:xfrm>
            <a:off x="7883764" y="1718397"/>
            <a:ext cx="2072730" cy="1978891"/>
          </a:xfrm>
          <a:prstGeom prst="rect">
            <a:avLst/>
          </a:prstGeom>
        </p:spPr>
      </p:pic>
      <p:pic>
        <p:nvPicPr>
          <p:cNvPr id="21" name="Picture 20">
            <a:extLst>
              <a:ext uri="{FF2B5EF4-FFF2-40B4-BE49-F238E27FC236}">
                <a16:creationId xmlns:a16="http://schemas.microsoft.com/office/drawing/2014/main" id="{9DC194F4-C00E-5EF6-47DE-B81E830B08E6}"/>
              </a:ext>
            </a:extLst>
          </p:cNvPr>
          <p:cNvPicPr>
            <a:picLocks noChangeAspect="1"/>
          </p:cNvPicPr>
          <p:nvPr/>
        </p:nvPicPr>
        <p:blipFill>
          <a:blip r:embed="rId7"/>
          <a:stretch>
            <a:fillRect/>
          </a:stretch>
        </p:blipFill>
        <p:spPr>
          <a:xfrm>
            <a:off x="7050165" y="4168398"/>
            <a:ext cx="3739928" cy="1462435"/>
          </a:xfrm>
          <a:prstGeom prst="rect">
            <a:avLst/>
          </a:prstGeom>
        </p:spPr>
      </p:pic>
    </p:spTree>
    <p:extLst>
      <p:ext uri="{BB962C8B-B14F-4D97-AF65-F5344CB8AC3E}">
        <p14:creationId xmlns:p14="http://schemas.microsoft.com/office/powerpoint/2010/main" val="308986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CE179-93DE-D771-6569-D12B20F40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6A85D-9233-5E76-475B-3CFE665A8084}"/>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EBABBC11-B351-7855-BA19-EF27D56956C6}"/>
              </a:ext>
            </a:extLst>
          </p:cNvPr>
          <p:cNvSpPr>
            <a:spLocks noGrp="1"/>
          </p:cNvSpPr>
          <p:nvPr>
            <p:ph sz="half" idx="1"/>
          </p:nvPr>
        </p:nvSpPr>
        <p:spPr>
          <a:xfrm>
            <a:off x="1115290" y="1846984"/>
            <a:ext cx="10467109" cy="4351338"/>
          </a:xfrm>
        </p:spPr>
        <p:txBody>
          <a:bodyPr/>
          <a:lstStyle/>
          <a:p>
            <a:r>
              <a:rPr lang="en-US" dirty="0"/>
              <a:t>GMDs</a:t>
            </a:r>
          </a:p>
          <a:p>
            <a:pPr lvl="1"/>
            <a:r>
              <a:rPr lang="en-US" dirty="0"/>
              <a:t>Please make sure that you are including GMDs (when appropriate) in Polaris records.</a:t>
            </a:r>
          </a:p>
          <a:p>
            <a:r>
              <a:rPr lang="en-US" dirty="0"/>
              <a:t>Editing OCLC Records</a:t>
            </a:r>
          </a:p>
          <a:p>
            <a:pPr lvl="1"/>
            <a:r>
              <a:rPr lang="en-US" dirty="0"/>
              <a:t>Please don’t change dates, publication locations, pagination, etc., if your item doesn’t match. </a:t>
            </a:r>
          </a:p>
          <a:p>
            <a:pPr lvl="1"/>
            <a:r>
              <a:rPr lang="en-US" dirty="0"/>
              <a:t>If unsure, reach out to us or create a new record.</a:t>
            </a:r>
          </a:p>
          <a:p>
            <a:pPr lvl="1"/>
            <a:endParaRPr lang="en-US" dirty="0"/>
          </a:p>
          <a:p>
            <a:endParaRPr lang="en-US" dirty="0"/>
          </a:p>
        </p:txBody>
      </p:sp>
    </p:spTree>
    <p:extLst>
      <p:ext uri="{BB962C8B-B14F-4D97-AF65-F5344CB8AC3E}">
        <p14:creationId xmlns:p14="http://schemas.microsoft.com/office/powerpoint/2010/main" val="3779699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9161F-9B27-74E0-C4DC-1B77BD49C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2B7EC-94EB-02E1-609E-170AE2BA7F3C}"/>
              </a:ext>
            </a:extLst>
          </p:cNvPr>
          <p:cNvSpPr>
            <a:spLocks noGrp="1"/>
          </p:cNvSpPr>
          <p:nvPr>
            <p:ph type="title"/>
          </p:nvPr>
        </p:nvSpPr>
        <p:spPr/>
        <p:txBody>
          <a:bodyPr/>
          <a:lstStyle/>
          <a:p>
            <a:r>
              <a:rPr lang="en-US" dirty="0"/>
              <a:t>Viewing </a:t>
            </a:r>
            <a:r>
              <a:rPr lang="en-US" dirty="0" err="1"/>
              <a:t>Subfunds</a:t>
            </a:r>
            <a:endParaRPr lang="en-US" dirty="0"/>
          </a:p>
        </p:txBody>
      </p:sp>
      <p:pic>
        <p:nvPicPr>
          <p:cNvPr id="4" name="Picture 3">
            <a:extLst>
              <a:ext uri="{FF2B5EF4-FFF2-40B4-BE49-F238E27FC236}">
                <a16:creationId xmlns:a16="http://schemas.microsoft.com/office/drawing/2014/main" id="{C3376812-3168-C789-F683-86086B7FB7E5}"/>
              </a:ext>
            </a:extLst>
          </p:cNvPr>
          <p:cNvPicPr>
            <a:picLocks noChangeAspect="1"/>
          </p:cNvPicPr>
          <p:nvPr/>
        </p:nvPicPr>
        <p:blipFill>
          <a:blip r:embed="rId3"/>
          <a:stretch>
            <a:fillRect/>
          </a:stretch>
        </p:blipFill>
        <p:spPr>
          <a:xfrm>
            <a:off x="1227790" y="1539910"/>
            <a:ext cx="4288756" cy="2674410"/>
          </a:xfrm>
          <a:prstGeom prst="rect">
            <a:avLst/>
          </a:prstGeom>
        </p:spPr>
      </p:pic>
      <p:pic>
        <p:nvPicPr>
          <p:cNvPr id="7" name="Picture 6">
            <a:extLst>
              <a:ext uri="{FF2B5EF4-FFF2-40B4-BE49-F238E27FC236}">
                <a16:creationId xmlns:a16="http://schemas.microsoft.com/office/drawing/2014/main" id="{A4BEE7DD-80F7-A9E3-424C-5D3EA34FDDA7}"/>
              </a:ext>
            </a:extLst>
          </p:cNvPr>
          <p:cNvPicPr>
            <a:picLocks noChangeAspect="1"/>
          </p:cNvPicPr>
          <p:nvPr/>
        </p:nvPicPr>
        <p:blipFill>
          <a:blip r:embed="rId4"/>
          <a:stretch>
            <a:fillRect/>
          </a:stretch>
        </p:blipFill>
        <p:spPr>
          <a:xfrm>
            <a:off x="5690663" y="1551552"/>
            <a:ext cx="6103583" cy="2674410"/>
          </a:xfrm>
          <a:prstGeom prst="rect">
            <a:avLst/>
          </a:prstGeom>
        </p:spPr>
      </p:pic>
    </p:spTree>
    <p:extLst>
      <p:ext uri="{BB962C8B-B14F-4D97-AF65-F5344CB8AC3E}">
        <p14:creationId xmlns:p14="http://schemas.microsoft.com/office/powerpoint/2010/main" val="3076010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032B-4101-8F86-B2BF-5F0FE60EE2BC}"/>
              </a:ext>
            </a:extLst>
          </p:cNvPr>
          <p:cNvSpPr>
            <a:spLocks noGrp="1"/>
          </p:cNvSpPr>
          <p:nvPr>
            <p:ph type="title"/>
          </p:nvPr>
        </p:nvSpPr>
        <p:spPr/>
        <p:txBody>
          <a:bodyPr/>
          <a:lstStyle/>
          <a:p>
            <a:r>
              <a:rPr lang="en-US" dirty="0"/>
              <a:t>Polaris Leap 7.8 Updates</a:t>
            </a:r>
          </a:p>
        </p:txBody>
      </p:sp>
      <p:sp>
        <p:nvSpPr>
          <p:cNvPr id="3" name="Content Placeholder 2">
            <a:extLst>
              <a:ext uri="{FF2B5EF4-FFF2-40B4-BE49-F238E27FC236}">
                <a16:creationId xmlns:a16="http://schemas.microsoft.com/office/drawing/2014/main" id="{BA2CE7D2-7FF6-711C-3F12-9C6B50C9EE47}"/>
              </a:ext>
            </a:extLst>
          </p:cNvPr>
          <p:cNvSpPr>
            <a:spLocks noGrp="1"/>
          </p:cNvSpPr>
          <p:nvPr>
            <p:ph sz="half" idx="1"/>
          </p:nvPr>
        </p:nvSpPr>
        <p:spPr>
          <a:xfrm>
            <a:off x="1115290" y="1846984"/>
            <a:ext cx="9510179" cy="4351338"/>
          </a:xfrm>
        </p:spPr>
        <p:txBody>
          <a:bodyPr/>
          <a:lstStyle/>
          <a:p>
            <a:r>
              <a:rPr lang="en-US" dirty="0"/>
              <a:t>Renewal Count Statistics</a:t>
            </a:r>
          </a:p>
          <a:p>
            <a:r>
              <a:rPr lang="en-US" dirty="0"/>
              <a:t>New Views in Leap </a:t>
            </a:r>
            <a:r>
              <a:rPr lang="en-US" dirty="0" err="1"/>
              <a:t>Workforms</a:t>
            </a:r>
            <a:endParaRPr lang="en-US" dirty="0"/>
          </a:p>
          <a:p>
            <a:r>
              <a:rPr lang="en-US" dirty="0"/>
              <a:t>Acquisitions</a:t>
            </a:r>
          </a:p>
        </p:txBody>
      </p:sp>
    </p:spTree>
    <p:extLst>
      <p:ext uri="{BB962C8B-B14F-4D97-AF65-F5344CB8AC3E}">
        <p14:creationId xmlns:p14="http://schemas.microsoft.com/office/powerpoint/2010/main" val="1510142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78C7628-0614-0591-7ECA-E6FE6D6F9C8D}"/>
              </a:ext>
            </a:extLst>
          </p:cNvPr>
          <p:cNvSpPr>
            <a:spLocks noGrp="1"/>
          </p:cNvSpPr>
          <p:nvPr>
            <p:ph type="title"/>
          </p:nvPr>
        </p:nvSpPr>
        <p:spPr>
          <a:xfrm>
            <a:off x="1314450" y="365125"/>
            <a:ext cx="10039350" cy="1325563"/>
          </a:xfrm>
        </p:spPr>
        <p:txBody>
          <a:bodyPr/>
          <a:lstStyle/>
          <a:p>
            <a:r>
              <a:rPr lang="en-US">
                <a:latin typeface="Sansation"/>
              </a:rPr>
              <a:t>Renewal Count Statistics in Leap</a:t>
            </a:r>
            <a:endParaRPr lang="en-US"/>
          </a:p>
        </p:txBody>
      </p:sp>
      <p:pic>
        <p:nvPicPr>
          <p:cNvPr id="4" name="Picture 3">
            <a:extLst>
              <a:ext uri="{FF2B5EF4-FFF2-40B4-BE49-F238E27FC236}">
                <a16:creationId xmlns:a16="http://schemas.microsoft.com/office/drawing/2014/main" id="{16A4586B-3EC2-DE58-DFD2-C0BDB706756D}"/>
              </a:ext>
            </a:extLst>
          </p:cNvPr>
          <p:cNvPicPr>
            <a:picLocks noChangeAspect="1"/>
          </p:cNvPicPr>
          <p:nvPr/>
        </p:nvPicPr>
        <p:blipFill>
          <a:blip r:embed="rId3"/>
          <a:stretch>
            <a:fillRect/>
          </a:stretch>
        </p:blipFill>
        <p:spPr>
          <a:xfrm>
            <a:off x="1126294" y="1926185"/>
            <a:ext cx="10415661" cy="3005629"/>
          </a:xfrm>
          <a:prstGeom prst="rect">
            <a:avLst/>
          </a:prstGeom>
        </p:spPr>
      </p:pic>
      <p:sp>
        <p:nvSpPr>
          <p:cNvPr id="5" name="Rectangle 4">
            <a:extLst>
              <a:ext uri="{FF2B5EF4-FFF2-40B4-BE49-F238E27FC236}">
                <a16:creationId xmlns:a16="http://schemas.microsoft.com/office/drawing/2014/main" id="{9404FC80-CC51-C65D-7FF9-275882209C81}"/>
              </a:ext>
            </a:extLst>
          </p:cNvPr>
          <p:cNvSpPr/>
          <p:nvPr/>
        </p:nvSpPr>
        <p:spPr>
          <a:xfrm>
            <a:off x="6271403" y="4053167"/>
            <a:ext cx="1475117" cy="81951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2061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CC4BF-D283-E324-5D21-4CF4DDE3D7F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2058AC2-BAD5-E5A1-CA23-88FED95E8C43}"/>
              </a:ext>
            </a:extLst>
          </p:cNvPr>
          <p:cNvSpPr>
            <a:spLocks noGrp="1"/>
          </p:cNvSpPr>
          <p:nvPr>
            <p:ph type="title"/>
          </p:nvPr>
        </p:nvSpPr>
        <p:spPr>
          <a:xfrm>
            <a:off x="1314450" y="365125"/>
            <a:ext cx="10039350" cy="1325563"/>
          </a:xfrm>
        </p:spPr>
        <p:txBody>
          <a:bodyPr/>
          <a:lstStyle/>
          <a:p>
            <a:r>
              <a:rPr lang="en-US" dirty="0">
                <a:latin typeface="Sansation"/>
              </a:rPr>
              <a:t>New Views in Leap </a:t>
            </a:r>
            <a:r>
              <a:rPr lang="en-US" dirty="0" err="1">
                <a:latin typeface="Sansation"/>
              </a:rPr>
              <a:t>Workforms</a:t>
            </a:r>
            <a:r>
              <a:rPr lang="en-US" dirty="0">
                <a:latin typeface="Sansation"/>
              </a:rPr>
              <a:t> – Bib Record</a:t>
            </a:r>
            <a:endParaRPr lang="en-US" dirty="0"/>
          </a:p>
        </p:txBody>
      </p:sp>
      <p:pic>
        <p:nvPicPr>
          <p:cNvPr id="3" name="Picture 2">
            <a:extLst>
              <a:ext uri="{FF2B5EF4-FFF2-40B4-BE49-F238E27FC236}">
                <a16:creationId xmlns:a16="http://schemas.microsoft.com/office/drawing/2014/main" id="{60778500-31EF-2D33-D07B-4EF71C2EA06C}"/>
              </a:ext>
            </a:extLst>
          </p:cNvPr>
          <p:cNvPicPr>
            <a:picLocks noChangeAspect="1"/>
          </p:cNvPicPr>
          <p:nvPr/>
        </p:nvPicPr>
        <p:blipFill>
          <a:blip r:embed="rId3"/>
          <a:stretch>
            <a:fillRect/>
          </a:stretch>
        </p:blipFill>
        <p:spPr>
          <a:xfrm>
            <a:off x="1076325" y="1945914"/>
            <a:ext cx="10039350" cy="2966172"/>
          </a:xfrm>
          <a:prstGeom prst="rect">
            <a:avLst/>
          </a:prstGeom>
        </p:spPr>
      </p:pic>
    </p:spTree>
    <p:extLst>
      <p:ext uri="{BB962C8B-B14F-4D97-AF65-F5344CB8AC3E}">
        <p14:creationId xmlns:p14="http://schemas.microsoft.com/office/powerpoint/2010/main" val="3690704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2527C-C694-DB86-1078-A70DF1635BB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8D8A03A-635B-67F3-197D-E3FD10E70FB2}"/>
              </a:ext>
            </a:extLst>
          </p:cNvPr>
          <p:cNvSpPr>
            <a:spLocks noGrp="1"/>
          </p:cNvSpPr>
          <p:nvPr>
            <p:ph type="title"/>
          </p:nvPr>
        </p:nvSpPr>
        <p:spPr>
          <a:xfrm>
            <a:off x="1314450" y="365125"/>
            <a:ext cx="10039350" cy="1325563"/>
          </a:xfrm>
        </p:spPr>
        <p:txBody>
          <a:bodyPr/>
          <a:lstStyle/>
          <a:p>
            <a:r>
              <a:rPr lang="en-US" dirty="0">
                <a:latin typeface="Sansation"/>
              </a:rPr>
              <a:t>New Views in Leap </a:t>
            </a:r>
            <a:r>
              <a:rPr lang="en-US" dirty="0" err="1">
                <a:latin typeface="Sansation"/>
              </a:rPr>
              <a:t>Workforms</a:t>
            </a:r>
            <a:r>
              <a:rPr lang="en-US" dirty="0">
                <a:latin typeface="Sansation"/>
              </a:rPr>
              <a:t> – Item Record</a:t>
            </a:r>
            <a:endParaRPr lang="en-US" dirty="0"/>
          </a:p>
        </p:txBody>
      </p:sp>
      <p:pic>
        <p:nvPicPr>
          <p:cNvPr id="9" name="Picture 8">
            <a:extLst>
              <a:ext uri="{FF2B5EF4-FFF2-40B4-BE49-F238E27FC236}">
                <a16:creationId xmlns:a16="http://schemas.microsoft.com/office/drawing/2014/main" id="{A6814FF6-AE7C-990F-4F0D-8BCC1523BCFE}"/>
              </a:ext>
            </a:extLst>
          </p:cNvPr>
          <p:cNvPicPr>
            <a:picLocks noChangeAspect="1"/>
          </p:cNvPicPr>
          <p:nvPr/>
        </p:nvPicPr>
        <p:blipFill>
          <a:blip r:embed="rId3"/>
          <a:srcRect b="20921"/>
          <a:stretch>
            <a:fillRect/>
          </a:stretch>
        </p:blipFill>
        <p:spPr>
          <a:xfrm>
            <a:off x="1412826" y="2062513"/>
            <a:ext cx="9842598" cy="2732973"/>
          </a:xfrm>
          <a:prstGeom prst="rect">
            <a:avLst/>
          </a:prstGeom>
        </p:spPr>
      </p:pic>
    </p:spTree>
    <p:extLst>
      <p:ext uri="{BB962C8B-B14F-4D97-AF65-F5344CB8AC3E}">
        <p14:creationId xmlns:p14="http://schemas.microsoft.com/office/powerpoint/2010/main" val="472177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64F60-9E3D-5162-8F7D-58929931A23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A85B906-0628-EE0C-DC65-A3CF5AFEBD24}"/>
              </a:ext>
            </a:extLst>
          </p:cNvPr>
          <p:cNvSpPr>
            <a:spLocks noGrp="1"/>
          </p:cNvSpPr>
          <p:nvPr>
            <p:ph type="title"/>
          </p:nvPr>
        </p:nvSpPr>
        <p:spPr>
          <a:xfrm>
            <a:off x="1314450" y="365125"/>
            <a:ext cx="10039350" cy="1325563"/>
          </a:xfrm>
        </p:spPr>
        <p:txBody>
          <a:bodyPr/>
          <a:lstStyle/>
          <a:p>
            <a:r>
              <a:rPr lang="en-US" dirty="0">
                <a:latin typeface="Sansation"/>
              </a:rPr>
              <a:t>New Views in Leap </a:t>
            </a:r>
            <a:r>
              <a:rPr lang="en-US" dirty="0" err="1">
                <a:latin typeface="Sansation"/>
              </a:rPr>
              <a:t>Workforms</a:t>
            </a:r>
            <a:r>
              <a:rPr lang="en-US" dirty="0">
                <a:latin typeface="Sansation"/>
              </a:rPr>
              <a:t> – Invoice Line Item</a:t>
            </a:r>
            <a:endParaRPr lang="en-US" dirty="0"/>
          </a:p>
        </p:txBody>
      </p:sp>
      <p:pic>
        <p:nvPicPr>
          <p:cNvPr id="3" name="Picture 2">
            <a:extLst>
              <a:ext uri="{FF2B5EF4-FFF2-40B4-BE49-F238E27FC236}">
                <a16:creationId xmlns:a16="http://schemas.microsoft.com/office/drawing/2014/main" id="{21BDB874-E419-70AE-A01F-6CD097EFBBDA}"/>
              </a:ext>
            </a:extLst>
          </p:cNvPr>
          <p:cNvPicPr>
            <a:picLocks noChangeAspect="1"/>
          </p:cNvPicPr>
          <p:nvPr/>
        </p:nvPicPr>
        <p:blipFill>
          <a:blip r:embed="rId3"/>
          <a:stretch>
            <a:fillRect/>
          </a:stretch>
        </p:blipFill>
        <p:spPr>
          <a:xfrm>
            <a:off x="1215722" y="2232218"/>
            <a:ext cx="9760555" cy="2393564"/>
          </a:xfrm>
          <a:prstGeom prst="rect">
            <a:avLst/>
          </a:prstGeom>
        </p:spPr>
      </p:pic>
    </p:spTree>
    <p:extLst>
      <p:ext uri="{BB962C8B-B14F-4D97-AF65-F5344CB8AC3E}">
        <p14:creationId xmlns:p14="http://schemas.microsoft.com/office/powerpoint/2010/main" val="2612098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44AB-44F1-6265-FF6F-C7FE07B35FE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F50917B-1CD5-089F-C361-8FFCB07265B1}"/>
              </a:ext>
            </a:extLst>
          </p:cNvPr>
          <p:cNvSpPr>
            <a:spLocks noGrp="1"/>
          </p:cNvSpPr>
          <p:nvPr>
            <p:ph type="title"/>
          </p:nvPr>
        </p:nvSpPr>
        <p:spPr>
          <a:xfrm>
            <a:off x="1314450" y="365125"/>
            <a:ext cx="10039350" cy="1325563"/>
          </a:xfrm>
        </p:spPr>
        <p:txBody>
          <a:bodyPr/>
          <a:lstStyle/>
          <a:p>
            <a:r>
              <a:rPr lang="en-US" dirty="0">
                <a:latin typeface="Sansation"/>
              </a:rPr>
              <a:t>New Views in Leap </a:t>
            </a:r>
            <a:r>
              <a:rPr lang="en-US" dirty="0" err="1">
                <a:latin typeface="Sansation"/>
              </a:rPr>
              <a:t>Workforms</a:t>
            </a:r>
            <a:r>
              <a:rPr lang="en-US" dirty="0">
                <a:latin typeface="Sansation"/>
              </a:rPr>
              <a:t> – Purchase Order Line Item</a:t>
            </a:r>
            <a:endParaRPr lang="en-US" dirty="0"/>
          </a:p>
        </p:txBody>
      </p:sp>
      <p:pic>
        <p:nvPicPr>
          <p:cNvPr id="4" name="Picture 3">
            <a:extLst>
              <a:ext uri="{FF2B5EF4-FFF2-40B4-BE49-F238E27FC236}">
                <a16:creationId xmlns:a16="http://schemas.microsoft.com/office/drawing/2014/main" id="{CCDDD083-9CF0-2ACA-BD2A-5767675D0301}"/>
              </a:ext>
            </a:extLst>
          </p:cNvPr>
          <p:cNvPicPr>
            <a:picLocks noChangeAspect="1"/>
          </p:cNvPicPr>
          <p:nvPr/>
        </p:nvPicPr>
        <p:blipFill>
          <a:blip r:embed="rId3"/>
          <a:stretch>
            <a:fillRect/>
          </a:stretch>
        </p:blipFill>
        <p:spPr>
          <a:xfrm>
            <a:off x="1678330" y="2286862"/>
            <a:ext cx="9314598" cy="2284276"/>
          </a:xfrm>
          <a:prstGeom prst="rect">
            <a:avLst/>
          </a:prstGeom>
        </p:spPr>
      </p:pic>
    </p:spTree>
    <p:extLst>
      <p:ext uri="{BB962C8B-B14F-4D97-AF65-F5344CB8AC3E}">
        <p14:creationId xmlns:p14="http://schemas.microsoft.com/office/powerpoint/2010/main" val="498954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97B37-7EA1-EE89-B4D1-026DED472CD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56BD0EC-1E76-2B07-B9C2-3E258D7D8293}"/>
              </a:ext>
            </a:extLst>
          </p:cNvPr>
          <p:cNvSpPr>
            <a:spLocks noGrp="1"/>
          </p:cNvSpPr>
          <p:nvPr>
            <p:ph type="title"/>
          </p:nvPr>
        </p:nvSpPr>
        <p:spPr>
          <a:xfrm>
            <a:off x="1314450" y="365125"/>
            <a:ext cx="10039350" cy="1325563"/>
          </a:xfrm>
        </p:spPr>
        <p:txBody>
          <a:bodyPr/>
          <a:lstStyle/>
          <a:p>
            <a:r>
              <a:rPr lang="en-US" dirty="0">
                <a:latin typeface="Sansation"/>
              </a:rPr>
              <a:t>Acquisitions – Copying an Invoice</a:t>
            </a:r>
            <a:endParaRPr lang="en-US" dirty="0"/>
          </a:p>
        </p:txBody>
      </p:sp>
      <p:pic>
        <p:nvPicPr>
          <p:cNvPr id="3" name="Picture 2">
            <a:extLst>
              <a:ext uri="{FF2B5EF4-FFF2-40B4-BE49-F238E27FC236}">
                <a16:creationId xmlns:a16="http://schemas.microsoft.com/office/drawing/2014/main" id="{B178382B-8AC1-1EB6-2FCD-047981FF387B}"/>
              </a:ext>
            </a:extLst>
          </p:cNvPr>
          <p:cNvPicPr>
            <a:picLocks noChangeAspect="1"/>
          </p:cNvPicPr>
          <p:nvPr/>
        </p:nvPicPr>
        <p:blipFill>
          <a:blip r:embed="rId3"/>
          <a:stretch>
            <a:fillRect/>
          </a:stretch>
        </p:blipFill>
        <p:spPr>
          <a:xfrm>
            <a:off x="2032928" y="1314395"/>
            <a:ext cx="8844622" cy="2299239"/>
          </a:xfrm>
          <a:prstGeom prst="rect">
            <a:avLst/>
          </a:prstGeom>
        </p:spPr>
      </p:pic>
      <p:pic>
        <p:nvPicPr>
          <p:cNvPr id="6" name="Picture 5">
            <a:extLst>
              <a:ext uri="{FF2B5EF4-FFF2-40B4-BE49-F238E27FC236}">
                <a16:creationId xmlns:a16="http://schemas.microsoft.com/office/drawing/2014/main" id="{6ABDCB3C-C15A-B3E7-2E0F-DC2785ACE32E}"/>
              </a:ext>
            </a:extLst>
          </p:cNvPr>
          <p:cNvPicPr>
            <a:picLocks noChangeAspect="1"/>
          </p:cNvPicPr>
          <p:nvPr/>
        </p:nvPicPr>
        <p:blipFill>
          <a:blip r:embed="rId4"/>
          <a:stretch>
            <a:fillRect/>
          </a:stretch>
        </p:blipFill>
        <p:spPr>
          <a:xfrm>
            <a:off x="2032928" y="3826527"/>
            <a:ext cx="8844622" cy="2257812"/>
          </a:xfrm>
          <a:prstGeom prst="rect">
            <a:avLst/>
          </a:prstGeom>
        </p:spPr>
      </p:pic>
    </p:spTree>
    <p:extLst>
      <p:ext uri="{BB962C8B-B14F-4D97-AF65-F5344CB8AC3E}">
        <p14:creationId xmlns:p14="http://schemas.microsoft.com/office/powerpoint/2010/main" val="1073994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4DF17-DCDD-CFB6-EE2E-3D5C9CADF0B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DBF20E1-4F02-2735-E2D7-7BC7E34A69BB}"/>
              </a:ext>
            </a:extLst>
          </p:cNvPr>
          <p:cNvSpPr>
            <a:spLocks noGrp="1"/>
          </p:cNvSpPr>
          <p:nvPr>
            <p:ph type="title"/>
          </p:nvPr>
        </p:nvSpPr>
        <p:spPr>
          <a:xfrm>
            <a:off x="1314450" y="365125"/>
            <a:ext cx="10039350" cy="1325563"/>
          </a:xfrm>
        </p:spPr>
        <p:txBody>
          <a:bodyPr/>
          <a:lstStyle/>
          <a:p>
            <a:r>
              <a:rPr lang="en-US" dirty="0">
                <a:latin typeface="Sansation"/>
              </a:rPr>
              <a:t>Acquisitions – Checking for Duplicate Segments in Purchase Orders</a:t>
            </a:r>
            <a:endParaRPr lang="en-US" dirty="0"/>
          </a:p>
        </p:txBody>
      </p:sp>
      <p:pic>
        <p:nvPicPr>
          <p:cNvPr id="4" name="Picture 3">
            <a:extLst>
              <a:ext uri="{FF2B5EF4-FFF2-40B4-BE49-F238E27FC236}">
                <a16:creationId xmlns:a16="http://schemas.microsoft.com/office/drawing/2014/main" id="{F8DFA72E-2CE7-391E-3BA5-B47E04435AE4}"/>
              </a:ext>
            </a:extLst>
          </p:cNvPr>
          <p:cNvPicPr>
            <a:picLocks noChangeAspect="1"/>
          </p:cNvPicPr>
          <p:nvPr/>
        </p:nvPicPr>
        <p:blipFill>
          <a:blip r:embed="rId3"/>
          <a:stretch>
            <a:fillRect/>
          </a:stretch>
        </p:blipFill>
        <p:spPr>
          <a:xfrm>
            <a:off x="1118966" y="1880480"/>
            <a:ext cx="9954067" cy="1325562"/>
          </a:xfrm>
          <a:prstGeom prst="rect">
            <a:avLst/>
          </a:prstGeom>
        </p:spPr>
      </p:pic>
      <p:pic>
        <p:nvPicPr>
          <p:cNvPr id="7" name="Picture 6">
            <a:extLst>
              <a:ext uri="{FF2B5EF4-FFF2-40B4-BE49-F238E27FC236}">
                <a16:creationId xmlns:a16="http://schemas.microsoft.com/office/drawing/2014/main" id="{773609F7-6C1F-3DDC-27B4-E47DFE45FDDE}"/>
              </a:ext>
            </a:extLst>
          </p:cNvPr>
          <p:cNvPicPr>
            <a:picLocks noChangeAspect="1"/>
          </p:cNvPicPr>
          <p:nvPr/>
        </p:nvPicPr>
        <p:blipFill>
          <a:blip r:embed="rId4"/>
          <a:stretch>
            <a:fillRect/>
          </a:stretch>
        </p:blipFill>
        <p:spPr>
          <a:xfrm>
            <a:off x="4239547" y="3395834"/>
            <a:ext cx="4189156" cy="2913292"/>
          </a:xfrm>
          <a:prstGeom prst="rect">
            <a:avLst/>
          </a:prstGeom>
        </p:spPr>
      </p:pic>
    </p:spTree>
    <p:extLst>
      <p:ext uri="{BB962C8B-B14F-4D97-AF65-F5344CB8AC3E}">
        <p14:creationId xmlns:p14="http://schemas.microsoft.com/office/powerpoint/2010/main" val="3298195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8B5ED-833D-7D52-77BD-6AC3C3F4938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B69CA8D-EF01-A739-C6A0-972A0A7C610D}"/>
              </a:ext>
            </a:extLst>
          </p:cNvPr>
          <p:cNvSpPr>
            <a:spLocks noGrp="1"/>
          </p:cNvSpPr>
          <p:nvPr>
            <p:ph type="title"/>
          </p:nvPr>
        </p:nvSpPr>
        <p:spPr>
          <a:xfrm>
            <a:off x="1314450" y="365125"/>
            <a:ext cx="10039350" cy="1325563"/>
          </a:xfrm>
        </p:spPr>
        <p:txBody>
          <a:bodyPr/>
          <a:lstStyle/>
          <a:p>
            <a:r>
              <a:rPr lang="en-US" dirty="0">
                <a:latin typeface="Sansation"/>
              </a:rPr>
              <a:t>Acquisitions – Process EDI Invoices Workform</a:t>
            </a:r>
            <a:endParaRPr lang="en-US" dirty="0"/>
          </a:p>
        </p:txBody>
      </p:sp>
      <p:pic>
        <p:nvPicPr>
          <p:cNvPr id="3" name="Picture 2">
            <a:extLst>
              <a:ext uri="{FF2B5EF4-FFF2-40B4-BE49-F238E27FC236}">
                <a16:creationId xmlns:a16="http://schemas.microsoft.com/office/drawing/2014/main" id="{7EC774CD-76F0-2CD0-50A8-9C60ED39ADE1}"/>
              </a:ext>
            </a:extLst>
          </p:cNvPr>
          <p:cNvPicPr>
            <a:picLocks noChangeAspect="1"/>
          </p:cNvPicPr>
          <p:nvPr/>
        </p:nvPicPr>
        <p:blipFill>
          <a:blip r:embed="rId3"/>
          <a:stretch>
            <a:fillRect/>
          </a:stretch>
        </p:blipFill>
        <p:spPr>
          <a:xfrm>
            <a:off x="1561098" y="1949379"/>
            <a:ext cx="3060782" cy="3554225"/>
          </a:xfrm>
          <a:prstGeom prst="rect">
            <a:avLst/>
          </a:prstGeom>
        </p:spPr>
      </p:pic>
      <p:pic>
        <p:nvPicPr>
          <p:cNvPr id="6" name="Picture 5">
            <a:extLst>
              <a:ext uri="{FF2B5EF4-FFF2-40B4-BE49-F238E27FC236}">
                <a16:creationId xmlns:a16="http://schemas.microsoft.com/office/drawing/2014/main" id="{AE025150-C7C6-3426-1CA6-7BCCA8B243F4}"/>
              </a:ext>
            </a:extLst>
          </p:cNvPr>
          <p:cNvPicPr>
            <a:picLocks noChangeAspect="1"/>
          </p:cNvPicPr>
          <p:nvPr/>
        </p:nvPicPr>
        <p:blipFill>
          <a:blip r:embed="rId4"/>
          <a:stretch>
            <a:fillRect/>
          </a:stretch>
        </p:blipFill>
        <p:spPr>
          <a:xfrm>
            <a:off x="5028234" y="1949379"/>
            <a:ext cx="6887719" cy="1388377"/>
          </a:xfrm>
          <a:prstGeom prst="rect">
            <a:avLst/>
          </a:prstGeom>
        </p:spPr>
      </p:pic>
      <p:pic>
        <p:nvPicPr>
          <p:cNvPr id="10" name="Picture 9">
            <a:extLst>
              <a:ext uri="{FF2B5EF4-FFF2-40B4-BE49-F238E27FC236}">
                <a16:creationId xmlns:a16="http://schemas.microsoft.com/office/drawing/2014/main" id="{14AF7FBF-A376-95E6-8B78-D44C603A18B5}"/>
              </a:ext>
            </a:extLst>
          </p:cNvPr>
          <p:cNvPicPr>
            <a:picLocks noChangeAspect="1"/>
          </p:cNvPicPr>
          <p:nvPr/>
        </p:nvPicPr>
        <p:blipFill>
          <a:blip r:embed="rId5"/>
          <a:stretch>
            <a:fillRect/>
          </a:stretch>
        </p:blipFill>
        <p:spPr>
          <a:xfrm>
            <a:off x="5028234" y="3674085"/>
            <a:ext cx="6893132" cy="854783"/>
          </a:xfrm>
          <a:prstGeom prst="rect">
            <a:avLst/>
          </a:prstGeom>
        </p:spPr>
      </p:pic>
    </p:spTree>
    <p:extLst>
      <p:ext uri="{BB962C8B-B14F-4D97-AF65-F5344CB8AC3E}">
        <p14:creationId xmlns:p14="http://schemas.microsoft.com/office/powerpoint/2010/main" val="58163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489B-86A3-5B28-D617-529DFB378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59BDF-37FA-CB9C-557D-08CFE1CFB171}"/>
              </a:ext>
            </a:extLst>
          </p:cNvPr>
          <p:cNvSpPr>
            <a:spLocks noGrp="1"/>
          </p:cNvSpPr>
          <p:nvPr>
            <p:ph type="title"/>
          </p:nvPr>
        </p:nvSpPr>
        <p:spPr/>
        <p:txBody>
          <a:bodyPr/>
          <a:lstStyle/>
          <a:p>
            <a:r>
              <a:rPr lang="en-US" dirty="0"/>
              <a:t>CMC Update</a:t>
            </a:r>
          </a:p>
        </p:txBody>
      </p:sp>
      <p:sp>
        <p:nvSpPr>
          <p:cNvPr id="3" name="Content Placeholder 2">
            <a:extLst>
              <a:ext uri="{FF2B5EF4-FFF2-40B4-BE49-F238E27FC236}">
                <a16:creationId xmlns:a16="http://schemas.microsoft.com/office/drawing/2014/main" id="{B84738F8-0EC4-5CF0-26F9-8C94760286A9}"/>
              </a:ext>
            </a:extLst>
          </p:cNvPr>
          <p:cNvSpPr>
            <a:spLocks noGrp="1"/>
          </p:cNvSpPr>
          <p:nvPr>
            <p:ph sz="half" idx="1"/>
          </p:nvPr>
        </p:nvSpPr>
        <p:spPr>
          <a:xfrm>
            <a:off x="1115290" y="1846984"/>
            <a:ext cx="10467109" cy="4351338"/>
          </a:xfrm>
        </p:spPr>
        <p:txBody>
          <a:bodyPr>
            <a:normAutofit fontScale="92500"/>
          </a:bodyPr>
          <a:lstStyle/>
          <a:p>
            <a:r>
              <a:rPr lang="en-US" b="1" dirty="0"/>
              <a:t>Focus on Cataloging 3D Objects, April 20-May 3, 2026. </a:t>
            </a:r>
          </a:p>
          <a:p>
            <a:pPr lvl="1"/>
            <a:r>
              <a:rPr lang="en-US" dirty="0">
                <a:hlinkClick r:id="rId3" tooltip="https://librarylearning.org/event/2026-04-20/focus-cataloging-3d-objects-cmc-cataloging-course"/>
              </a:rPr>
              <a:t>Register in L2</a:t>
            </a:r>
            <a:r>
              <a:rPr lang="en-US" dirty="0"/>
              <a:t>.</a:t>
            </a:r>
          </a:p>
          <a:p>
            <a:pPr lvl="1"/>
            <a:r>
              <a:rPr lang="en-US" dirty="0"/>
              <a:t>Dr. Pamela Thomas will spend two weeks providing hands-on cataloging of 3D Objects. During the course, students will originally catalog 3D objects. </a:t>
            </a:r>
            <a:r>
              <a:rPr lang="en-US" b="1" dirty="0"/>
              <a:t>Cataloging knowledge and experience is strongly recommended.</a:t>
            </a:r>
            <a:endParaRPr lang="en-US" dirty="0"/>
          </a:p>
          <a:p>
            <a:endParaRPr lang="en-US" dirty="0"/>
          </a:p>
          <a:p>
            <a:r>
              <a:rPr lang="en-US" b="1" dirty="0"/>
              <a:t>Focus on Cataloging Realia, May 18-31, 2026.</a:t>
            </a:r>
          </a:p>
          <a:p>
            <a:pPr lvl="1"/>
            <a:r>
              <a:rPr lang="en-US" dirty="0">
                <a:hlinkClick r:id="rId4" tooltip="https://librarylearning.org/event/2026-05-18/focus-cataloging-realia-cmc-cataloging-course"/>
              </a:rPr>
              <a:t>Register in L2</a:t>
            </a:r>
            <a:r>
              <a:rPr lang="en-US" dirty="0"/>
              <a:t>.</a:t>
            </a:r>
          </a:p>
          <a:p>
            <a:pPr lvl="1"/>
            <a:r>
              <a:rPr lang="en-US" dirty="0"/>
              <a:t>Dr. Pamela Thomas will spend two weeks providing hands-on cataloging of realia. During this course, students will originally catalog realia. </a:t>
            </a:r>
            <a:r>
              <a:rPr lang="en-US" b="1" dirty="0"/>
              <a:t>Cataloging knowledge and experience is strongly recommended.</a:t>
            </a:r>
            <a:endParaRPr lang="en-US" dirty="0"/>
          </a:p>
          <a:p>
            <a:endParaRPr lang="en-US" dirty="0"/>
          </a:p>
        </p:txBody>
      </p:sp>
    </p:spTree>
    <p:extLst>
      <p:ext uri="{BB962C8B-B14F-4D97-AF65-F5344CB8AC3E}">
        <p14:creationId xmlns:p14="http://schemas.microsoft.com/office/powerpoint/2010/main" val="591204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BAA91-C15E-1CDB-EE5C-F4B53BE66EF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01FEFB4-9785-5F1A-7B06-BB5E33C2E235}"/>
              </a:ext>
            </a:extLst>
          </p:cNvPr>
          <p:cNvSpPr>
            <a:spLocks noGrp="1"/>
          </p:cNvSpPr>
          <p:nvPr>
            <p:ph type="title"/>
          </p:nvPr>
        </p:nvSpPr>
        <p:spPr>
          <a:xfrm>
            <a:off x="1314450" y="365125"/>
            <a:ext cx="10039350" cy="1325563"/>
          </a:xfrm>
        </p:spPr>
        <p:txBody>
          <a:bodyPr/>
          <a:lstStyle/>
          <a:p>
            <a:r>
              <a:rPr lang="en-US" dirty="0">
                <a:latin typeface="Sansation"/>
              </a:rPr>
              <a:t>Acquisitions – EDI Integrations</a:t>
            </a:r>
            <a:endParaRPr lang="en-US" dirty="0"/>
          </a:p>
        </p:txBody>
      </p:sp>
      <p:sp>
        <p:nvSpPr>
          <p:cNvPr id="2" name="TextBox 1">
            <a:extLst>
              <a:ext uri="{FF2B5EF4-FFF2-40B4-BE49-F238E27FC236}">
                <a16:creationId xmlns:a16="http://schemas.microsoft.com/office/drawing/2014/main" id="{F3D8F8BB-4E3B-DE95-5DB5-DBDB8481BCD2}"/>
              </a:ext>
            </a:extLst>
          </p:cNvPr>
          <p:cNvSpPr txBox="1"/>
          <p:nvPr/>
        </p:nvSpPr>
        <p:spPr>
          <a:xfrm>
            <a:off x="2922917" y="2271177"/>
            <a:ext cx="6346166" cy="4221698"/>
          </a:xfrm>
          <a:prstGeom prst="rect">
            <a:avLst/>
          </a:prstGeom>
          <a:noFill/>
        </p:spPr>
        <p:txBody>
          <a:bodyPr wrap="square" numCol="2" rtlCol="0">
            <a:spAutoFit/>
          </a:bodyPr>
          <a:lstStyle/>
          <a:p>
            <a:pPr marL="285750" indent="-285750">
              <a:buFont typeface="Arial" panose="020B0604020202020204" pitchFamily="34" charset="0"/>
              <a:buChar char="•"/>
            </a:pPr>
            <a:r>
              <a:rPr lang="en-US" dirty="0"/>
              <a:t>Audio Book Services</a:t>
            </a:r>
          </a:p>
          <a:p>
            <a:pPr marL="285750" indent="-285750">
              <a:buFont typeface="Arial" panose="020B0604020202020204" pitchFamily="34" charset="0"/>
              <a:buChar char="•"/>
            </a:pPr>
            <a:r>
              <a:rPr lang="en-US" dirty="0" err="1"/>
              <a:t>Brodart</a:t>
            </a:r>
            <a:endParaRPr lang="en-US" dirty="0"/>
          </a:p>
          <a:p>
            <a:pPr marL="285750" indent="-285750">
              <a:buFont typeface="Arial" panose="020B0604020202020204" pitchFamily="34" charset="0"/>
              <a:buChar char="•"/>
            </a:pPr>
            <a:r>
              <a:rPr lang="en-US" dirty="0"/>
              <a:t>Children’s Plus, Inc.</a:t>
            </a:r>
          </a:p>
          <a:p>
            <a:pPr marL="285750" indent="-285750">
              <a:buFont typeface="Arial" panose="020B0604020202020204" pitchFamily="34" charset="0"/>
              <a:buChar char="•"/>
            </a:pPr>
            <a:r>
              <a:rPr lang="en-US" dirty="0" err="1"/>
              <a:t>Findaway</a:t>
            </a:r>
            <a:r>
              <a:rPr lang="en-US" dirty="0"/>
              <a:t> World</a:t>
            </a:r>
          </a:p>
          <a:p>
            <a:pPr marL="285750" indent="-285750">
              <a:buFont typeface="Arial" panose="020B0604020202020204" pitchFamily="34" charset="0"/>
              <a:buChar char="•"/>
            </a:pPr>
            <a:r>
              <a:rPr lang="en-US" dirty="0"/>
              <a:t>Gale-Cengage Learning</a:t>
            </a:r>
          </a:p>
          <a:p>
            <a:pPr marL="285750" indent="-285750">
              <a:buFont typeface="Arial" panose="020B0604020202020204" pitchFamily="34" charset="0"/>
              <a:buChar char="•"/>
            </a:pPr>
            <a:r>
              <a:rPr lang="en-US" dirty="0"/>
              <a:t>Ingram</a:t>
            </a:r>
          </a:p>
          <a:p>
            <a:pPr marL="285750" indent="-285750">
              <a:buFont typeface="Arial" panose="020B0604020202020204" pitchFamily="34" charset="0"/>
              <a:buChar char="•"/>
            </a:pPr>
            <a:r>
              <a:rPr lang="en-US" dirty="0" err="1"/>
              <a:t>Libraria</a:t>
            </a:r>
            <a:endParaRPr lang="en-US" dirty="0"/>
          </a:p>
          <a:p>
            <a:pPr marL="285750" indent="-285750">
              <a:buFont typeface="Arial" panose="020B0604020202020204" pitchFamily="34" charset="0"/>
              <a:buChar char="•"/>
            </a:pPr>
            <a:r>
              <a:rPr lang="en-US" dirty="0"/>
              <a:t>Library Bound</a:t>
            </a:r>
          </a:p>
          <a:p>
            <a:pPr marL="285750" indent="-285750">
              <a:buFont typeface="Arial" panose="020B0604020202020204" pitchFamily="34" charset="0"/>
              <a:buChar char="•"/>
            </a:pPr>
            <a:r>
              <a:rPr lang="en-US" dirty="0"/>
              <a:t>Library Services Centre</a:t>
            </a:r>
          </a:p>
          <a:p>
            <a:pPr marL="285750" indent="-285750">
              <a:buFont typeface="Arial" panose="020B0604020202020204" pitchFamily="34" charset="0"/>
              <a:buChar char="•"/>
            </a:pPr>
            <a:r>
              <a:rPr lang="en-US" dirty="0"/>
              <a:t>MDM Entertainment</a:t>
            </a:r>
          </a:p>
          <a:p>
            <a:pPr marL="285750" indent="-285750">
              <a:buFont typeface="Arial" panose="020B0604020202020204" pitchFamily="34" charset="0"/>
              <a:buChar char="•"/>
            </a:pPr>
            <a:r>
              <a:rPr lang="en-US" dirty="0"/>
              <a:t>Micromarketing</a:t>
            </a:r>
          </a:p>
          <a:p>
            <a:pPr marL="285750" indent="-285750">
              <a:buFont typeface="Arial" panose="020B0604020202020204" pitchFamily="34" charset="0"/>
              <a:buChar char="•"/>
            </a:pPr>
            <a:r>
              <a:rPr lang="en-US" dirty="0"/>
              <a:t>Midwest Library Service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Midwest Tape</a:t>
            </a:r>
          </a:p>
          <a:p>
            <a:pPr marL="285750" indent="-285750">
              <a:buFont typeface="Arial" panose="020B0604020202020204" pitchFamily="34" charset="0"/>
              <a:buChar char="•"/>
            </a:pPr>
            <a:r>
              <a:rPr lang="en-US" dirty="0" err="1"/>
              <a:t>Penworthy</a:t>
            </a:r>
            <a:endParaRPr lang="en-US" dirty="0"/>
          </a:p>
          <a:p>
            <a:pPr marL="285750" indent="-285750">
              <a:buFont typeface="Arial" panose="020B0604020202020204" pitchFamily="34" charset="0"/>
              <a:buChar char="•"/>
            </a:pPr>
            <a:r>
              <a:rPr lang="en-US" dirty="0"/>
              <a:t>Quality Books</a:t>
            </a:r>
          </a:p>
          <a:p>
            <a:pPr marL="285750" indent="-285750">
              <a:buFont typeface="Arial" panose="020B0604020202020204" pitchFamily="34" charset="0"/>
              <a:buChar char="•"/>
            </a:pPr>
            <a:r>
              <a:rPr lang="en-US" dirty="0"/>
              <a:t>Rainbow Books</a:t>
            </a:r>
          </a:p>
          <a:p>
            <a:pPr marL="285750" indent="-285750">
              <a:buFont typeface="Arial" panose="020B0604020202020204" pitchFamily="34" charset="0"/>
              <a:buChar char="•"/>
            </a:pPr>
            <a:r>
              <a:rPr lang="en-US" dirty="0"/>
              <a:t>Recorded Books</a:t>
            </a:r>
            <a:br>
              <a:rPr lang="en-US" dirty="0"/>
            </a:br>
            <a:r>
              <a:rPr lang="en-US" dirty="0"/>
              <a:t>Scholastic Library Publishing</a:t>
            </a:r>
          </a:p>
          <a:p>
            <a:pPr marL="285750" indent="-285750">
              <a:buFont typeface="Arial" panose="020B0604020202020204" pitchFamily="34" charset="0"/>
              <a:buChar char="•"/>
            </a:pPr>
            <a:r>
              <a:rPr lang="en-US" dirty="0" err="1"/>
              <a:t>Ulverscroft</a:t>
            </a:r>
            <a:endParaRPr lang="en-US" dirty="0"/>
          </a:p>
          <a:p>
            <a:pPr marL="285750" indent="-285750">
              <a:buFont typeface="Arial" panose="020B0604020202020204" pitchFamily="34" charset="0"/>
              <a:buChar char="•"/>
            </a:pPr>
            <a:r>
              <a:rPr lang="en-US" dirty="0"/>
              <a:t>United Library  Services</a:t>
            </a:r>
          </a:p>
          <a:p>
            <a:pPr marL="285750" indent="-285750">
              <a:buFont typeface="Arial" panose="020B0604020202020204" pitchFamily="34" charset="0"/>
              <a:buChar char="•"/>
            </a:pPr>
            <a:r>
              <a:rPr lang="en-US" dirty="0" err="1"/>
              <a:t>Whitehots</a:t>
            </a:r>
            <a:endParaRPr lang="en-US" dirty="0"/>
          </a:p>
          <a:p>
            <a:pPr marL="285750" indent="-285750">
              <a:buFont typeface="Arial" panose="020B0604020202020204" pitchFamily="34" charset="0"/>
              <a:buChar char="•"/>
            </a:pPr>
            <a:r>
              <a:rPr lang="en-US" dirty="0"/>
              <a:t>James Bennett</a:t>
            </a:r>
          </a:p>
          <a:p>
            <a:pPr marL="285750" indent="-285750">
              <a:buFont typeface="Arial" panose="020B0604020202020204" pitchFamily="34" charset="0"/>
              <a:buChar char="•"/>
            </a:pPr>
            <a:r>
              <a:rPr lang="en-US" dirty="0"/>
              <a:t>Blackstone</a:t>
            </a:r>
          </a:p>
        </p:txBody>
      </p:sp>
      <p:sp>
        <p:nvSpPr>
          <p:cNvPr id="4" name="TextBox 3">
            <a:extLst>
              <a:ext uri="{FF2B5EF4-FFF2-40B4-BE49-F238E27FC236}">
                <a16:creationId xmlns:a16="http://schemas.microsoft.com/office/drawing/2014/main" id="{948029B0-B09D-6A89-606F-390D4375BAC4}"/>
              </a:ext>
            </a:extLst>
          </p:cNvPr>
          <p:cNvSpPr txBox="1"/>
          <p:nvPr/>
        </p:nvSpPr>
        <p:spPr>
          <a:xfrm>
            <a:off x="1955320" y="1624846"/>
            <a:ext cx="8281359" cy="646331"/>
          </a:xfrm>
          <a:prstGeom prst="rect">
            <a:avLst/>
          </a:prstGeom>
          <a:noFill/>
        </p:spPr>
        <p:txBody>
          <a:bodyPr wrap="square" rtlCol="0">
            <a:spAutoFit/>
          </a:bodyPr>
          <a:lstStyle/>
          <a:p>
            <a:r>
              <a:rPr lang="en-US" dirty="0"/>
              <a:t>Polaris currently supports EDI ordering and invoicing for the following suppliers:</a:t>
            </a:r>
          </a:p>
          <a:p>
            <a:endParaRPr lang="en-US" dirty="0"/>
          </a:p>
        </p:txBody>
      </p:sp>
    </p:spTree>
    <p:extLst>
      <p:ext uri="{BB962C8B-B14F-4D97-AF65-F5344CB8AC3E}">
        <p14:creationId xmlns:p14="http://schemas.microsoft.com/office/powerpoint/2010/main" val="4126088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E9382-7A76-7E0D-AF27-03285794AB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40750-54B4-EEBE-531F-E37A85B081E1}"/>
              </a:ext>
            </a:extLst>
          </p:cNvPr>
          <p:cNvSpPr>
            <a:spLocks noGrp="1"/>
          </p:cNvSpPr>
          <p:nvPr>
            <p:ph type="title"/>
          </p:nvPr>
        </p:nvSpPr>
        <p:spPr/>
        <p:txBody>
          <a:bodyPr/>
          <a:lstStyle/>
          <a:p>
            <a:r>
              <a:rPr lang="en-US" dirty="0"/>
              <a:t>What Leap Can’t Do…Yet!</a:t>
            </a:r>
          </a:p>
        </p:txBody>
      </p:sp>
      <p:sp>
        <p:nvSpPr>
          <p:cNvPr id="3" name="Content Placeholder 2">
            <a:extLst>
              <a:ext uri="{FF2B5EF4-FFF2-40B4-BE49-F238E27FC236}">
                <a16:creationId xmlns:a16="http://schemas.microsoft.com/office/drawing/2014/main" id="{0422EBFC-4570-1503-B830-D4B963363CE8}"/>
              </a:ext>
            </a:extLst>
          </p:cNvPr>
          <p:cNvSpPr>
            <a:spLocks noGrp="1"/>
          </p:cNvSpPr>
          <p:nvPr>
            <p:ph sz="half" idx="1"/>
          </p:nvPr>
        </p:nvSpPr>
        <p:spPr>
          <a:xfrm>
            <a:off x="1401906" y="1594500"/>
            <a:ext cx="9932560" cy="3755422"/>
          </a:xfrm>
        </p:spPr>
        <p:txBody>
          <a:bodyPr>
            <a:normAutofit fontScale="62500" lnSpcReduction="20000"/>
          </a:bodyPr>
          <a:lstStyle/>
          <a:p>
            <a:pPr marL="0" indent="0">
              <a:buNone/>
            </a:pPr>
            <a:r>
              <a:rPr lang="en-US" dirty="0"/>
              <a:t>Developed &amp; In Development for Future Upgrades:</a:t>
            </a:r>
          </a:p>
          <a:p>
            <a:pPr lvl="1"/>
            <a:r>
              <a:rPr lang="en-US" dirty="0"/>
              <a:t>Polaris 8.0</a:t>
            </a:r>
          </a:p>
          <a:p>
            <a:pPr lvl="2"/>
            <a:r>
              <a:rPr lang="en-US" dirty="0"/>
              <a:t>Dated patron notes</a:t>
            </a:r>
          </a:p>
          <a:p>
            <a:pPr lvl="2"/>
            <a:r>
              <a:rPr lang="en-US" dirty="0"/>
              <a:t>Bibliographic record templates (including on-order bibliographic templates)</a:t>
            </a:r>
          </a:p>
          <a:p>
            <a:pPr lvl="2"/>
            <a:r>
              <a:rPr lang="en-US" dirty="0"/>
              <a:t>Automatic MARC Import for Vendor Files</a:t>
            </a:r>
          </a:p>
          <a:p>
            <a:pPr lvl="2"/>
            <a:r>
              <a:rPr lang="en-US" dirty="0"/>
              <a:t>Offline check-in</a:t>
            </a:r>
          </a:p>
          <a:p>
            <a:pPr lvl="2"/>
            <a:r>
              <a:rPr lang="en-US" dirty="0"/>
              <a:t>Fiscal year rollover utility </a:t>
            </a:r>
          </a:p>
          <a:p>
            <a:pPr lvl="1"/>
            <a:r>
              <a:rPr lang="en-US" dirty="0"/>
              <a:t>Polaris 8.1</a:t>
            </a:r>
          </a:p>
          <a:p>
            <a:pPr lvl="2"/>
            <a:r>
              <a:rPr lang="en-US" dirty="0"/>
              <a:t>Return to place in record set results</a:t>
            </a:r>
          </a:p>
          <a:p>
            <a:pPr lvl="2"/>
            <a:r>
              <a:rPr lang="en-US" dirty="0"/>
              <a:t>Enter a reason when cancelling holds</a:t>
            </a:r>
          </a:p>
          <a:p>
            <a:pPr lvl="2"/>
            <a:r>
              <a:rPr lang="en-US" dirty="0"/>
              <a:t>Find Tool Window expansion</a:t>
            </a:r>
          </a:p>
          <a:p>
            <a:pPr lvl="2"/>
            <a:r>
              <a:rPr lang="en-US" dirty="0"/>
              <a:t>Stacked sorting</a:t>
            </a:r>
          </a:p>
          <a:p>
            <a:pPr marL="914400" lvl="2" indent="0">
              <a:buNone/>
            </a:pPr>
            <a:endParaRPr lang="en-US" dirty="0"/>
          </a:p>
          <a:p>
            <a:pPr marL="914400" lvl="2" indent="0">
              <a:buNone/>
            </a:pPr>
            <a:endParaRPr lang="en-US" dirty="0"/>
          </a:p>
          <a:p>
            <a:pPr marL="0" indent="0">
              <a:buNone/>
            </a:pPr>
            <a:r>
              <a:rPr lang="en-US" dirty="0"/>
              <a:t>Not currently slated on the roadmap</a:t>
            </a:r>
          </a:p>
          <a:p>
            <a:pPr lvl="1"/>
            <a:r>
              <a:rPr lang="en-US" dirty="0"/>
              <a:t>Macros</a:t>
            </a:r>
          </a:p>
          <a:p>
            <a:pPr lvl="1"/>
            <a:r>
              <a:rPr lang="en-US" dirty="0"/>
              <a:t>Multiple windows (possibly 8.1)</a:t>
            </a:r>
          </a:p>
          <a:p>
            <a:pPr marL="457200" lvl="1" indent="0">
              <a:buNone/>
            </a:pPr>
            <a:endParaRPr lang="en-US" dirty="0"/>
          </a:p>
          <a:p>
            <a:endParaRPr lang="en-US" dirty="0"/>
          </a:p>
          <a:p>
            <a:pPr lvl="1"/>
            <a:endParaRPr lang="en-US" dirty="0"/>
          </a:p>
        </p:txBody>
      </p:sp>
    </p:spTree>
    <p:extLst>
      <p:ext uri="{BB962C8B-B14F-4D97-AF65-F5344CB8AC3E}">
        <p14:creationId xmlns:p14="http://schemas.microsoft.com/office/powerpoint/2010/main" val="4157892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7BB28-5B64-A54B-A0B0-846749EA4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595A9-CD62-C953-7621-6B32414E0779}"/>
              </a:ext>
            </a:extLst>
          </p:cNvPr>
          <p:cNvSpPr>
            <a:spLocks noGrp="1"/>
          </p:cNvSpPr>
          <p:nvPr>
            <p:ph type="title"/>
          </p:nvPr>
        </p:nvSpPr>
        <p:spPr/>
        <p:txBody>
          <a:bodyPr/>
          <a:lstStyle/>
          <a:p>
            <a:r>
              <a:rPr lang="en-US" dirty="0"/>
              <a:t>SHARE Policies and Procedures </a:t>
            </a:r>
          </a:p>
        </p:txBody>
      </p:sp>
      <p:sp>
        <p:nvSpPr>
          <p:cNvPr id="3" name="Content Placeholder 2">
            <a:extLst>
              <a:ext uri="{FF2B5EF4-FFF2-40B4-BE49-F238E27FC236}">
                <a16:creationId xmlns:a16="http://schemas.microsoft.com/office/drawing/2014/main" id="{9317DDCC-19C8-CFB7-C46A-BC9966A25A59}"/>
              </a:ext>
            </a:extLst>
          </p:cNvPr>
          <p:cNvSpPr>
            <a:spLocks noGrp="1"/>
          </p:cNvSpPr>
          <p:nvPr>
            <p:ph sz="half" idx="1"/>
          </p:nvPr>
        </p:nvSpPr>
        <p:spPr>
          <a:xfrm>
            <a:off x="1115290" y="1846984"/>
            <a:ext cx="9510179" cy="4351338"/>
          </a:xfrm>
        </p:spPr>
        <p:txBody>
          <a:bodyPr/>
          <a:lstStyle/>
          <a:p>
            <a:r>
              <a:rPr lang="en-US" dirty="0"/>
              <a:t>FY24 – FY25 – SHARE Bib Services Policies and Procedures were reviewed, updated, and removed (when necessary).</a:t>
            </a:r>
          </a:p>
          <a:p>
            <a:r>
              <a:rPr lang="en-US" dirty="0"/>
              <a:t>FY25 – FY26 – SHARE Bib Services portion of the SHARE website was updated with all the changes.</a:t>
            </a:r>
          </a:p>
          <a:p>
            <a:r>
              <a:rPr lang="en-US" dirty="0"/>
              <a:t>FY26 – One new Bib Services-related policy will be going up for member vote at the 2026 Members Meeting later this spring.</a:t>
            </a:r>
          </a:p>
        </p:txBody>
      </p:sp>
    </p:spTree>
    <p:extLst>
      <p:ext uri="{BB962C8B-B14F-4D97-AF65-F5344CB8AC3E}">
        <p14:creationId xmlns:p14="http://schemas.microsoft.com/office/powerpoint/2010/main" val="786133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33ABC-E63C-47BE-1354-EBD38AD77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BFBAC-D281-2772-B7E9-B6AEEEF12A0F}"/>
              </a:ext>
            </a:extLst>
          </p:cNvPr>
          <p:cNvSpPr>
            <a:spLocks noGrp="1"/>
          </p:cNvSpPr>
          <p:nvPr>
            <p:ph type="title"/>
          </p:nvPr>
        </p:nvSpPr>
        <p:spPr/>
        <p:txBody>
          <a:bodyPr/>
          <a:lstStyle/>
          <a:p>
            <a:r>
              <a:rPr lang="en-US" dirty="0"/>
              <a:t>SHARE Policies and Procedures – Key Changes</a:t>
            </a:r>
          </a:p>
        </p:txBody>
      </p:sp>
      <p:pic>
        <p:nvPicPr>
          <p:cNvPr id="5" name="Content Placeholder 4">
            <a:extLst>
              <a:ext uri="{FF2B5EF4-FFF2-40B4-BE49-F238E27FC236}">
                <a16:creationId xmlns:a16="http://schemas.microsoft.com/office/drawing/2014/main" id="{4B3D9FA2-2A3D-DB3B-E3B6-CBE52CBC9912}"/>
              </a:ext>
            </a:extLst>
          </p:cNvPr>
          <p:cNvPicPr>
            <a:picLocks noGrp="1" noChangeAspect="1"/>
          </p:cNvPicPr>
          <p:nvPr>
            <p:ph sz="half" idx="1"/>
          </p:nvPr>
        </p:nvPicPr>
        <p:blipFill>
          <a:blip r:embed="rId3"/>
          <a:stretch>
            <a:fillRect/>
          </a:stretch>
        </p:blipFill>
        <p:spPr>
          <a:xfrm>
            <a:off x="1776611" y="1824998"/>
            <a:ext cx="8638777" cy="4351337"/>
          </a:xfrm>
          <a:prstGeom prst="rect">
            <a:avLst/>
          </a:prstGeom>
        </p:spPr>
      </p:pic>
    </p:spTree>
    <p:extLst>
      <p:ext uri="{BB962C8B-B14F-4D97-AF65-F5344CB8AC3E}">
        <p14:creationId xmlns:p14="http://schemas.microsoft.com/office/powerpoint/2010/main" val="238365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56CE7-A62E-5E6D-63C2-ECC30FD30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4133C-58B4-CFCF-0C41-16E5E1896C8F}"/>
              </a:ext>
            </a:extLst>
          </p:cNvPr>
          <p:cNvSpPr>
            <a:spLocks noGrp="1"/>
          </p:cNvSpPr>
          <p:nvPr>
            <p:ph type="title"/>
          </p:nvPr>
        </p:nvSpPr>
        <p:spPr/>
        <p:txBody>
          <a:bodyPr/>
          <a:lstStyle/>
          <a:p>
            <a:r>
              <a:rPr lang="en-US" dirty="0"/>
              <a:t>SHARE Policies and Procedures – Key Changes</a:t>
            </a:r>
          </a:p>
        </p:txBody>
      </p:sp>
      <p:pic>
        <p:nvPicPr>
          <p:cNvPr id="7" name="Picture 6">
            <a:extLst>
              <a:ext uri="{FF2B5EF4-FFF2-40B4-BE49-F238E27FC236}">
                <a16:creationId xmlns:a16="http://schemas.microsoft.com/office/drawing/2014/main" id="{F26CFA64-330E-F859-99C1-50B6A9384D61}"/>
              </a:ext>
            </a:extLst>
          </p:cNvPr>
          <p:cNvPicPr>
            <a:picLocks noChangeAspect="1"/>
          </p:cNvPicPr>
          <p:nvPr/>
        </p:nvPicPr>
        <p:blipFill>
          <a:blip r:embed="rId2"/>
          <a:stretch>
            <a:fillRect/>
          </a:stretch>
        </p:blipFill>
        <p:spPr>
          <a:xfrm>
            <a:off x="6422065" y="2372058"/>
            <a:ext cx="5647568" cy="2672284"/>
          </a:xfrm>
          <a:prstGeom prst="rect">
            <a:avLst/>
          </a:prstGeom>
        </p:spPr>
      </p:pic>
      <p:pic>
        <p:nvPicPr>
          <p:cNvPr id="9" name="Picture 8">
            <a:extLst>
              <a:ext uri="{FF2B5EF4-FFF2-40B4-BE49-F238E27FC236}">
                <a16:creationId xmlns:a16="http://schemas.microsoft.com/office/drawing/2014/main" id="{00F3655E-DF6E-58A1-BA94-0C9DC666B522}"/>
              </a:ext>
            </a:extLst>
          </p:cNvPr>
          <p:cNvPicPr>
            <a:picLocks noChangeAspect="1"/>
          </p:cNvPicPr>
          <p:nvPr/>
        </p:nvPicPr>
        <p:blipFill>
          <a:blip r:embed="rId3"/>
          <a:stretch>
            <a:fillRect/>
          </a:stretch>
        </p:blipFill>
        <p:spPr>
          <a:xfrm>
            <a:off x="1401908" y="1846984"/>
            <a:ext cx="4222484" cy="3384235"/>
          </a:xfrm>
          <a:prstGeom prst="rect">
            <a:avLst/>
          </a:prstGeom>
        </p:spPr>
      </p:pic>
      <p:sp>
        <p:nvSpPr>
          <p:cNvPr id="10" name="Arrow: Right 9">
            <a:extLst>
              <a:ext uri="{FF2B5EF4-FFF2-40B4-BE49-F238E27FC236}">
                <a16:creationId xmlns:a16="http://schemas.microsoft.com/office/drawing/2014/main" id="{6CB9EDD8-4926-E682-251A-4124BFA65925}"/>
              </a:ext>
            </a:extLst>
          </p:cNvPr>
          <p:cNvSpPr/>
          <p:nvPr/>
        </p:nvSpPr>
        <p:spPr>
          <a:xfrm>
            <a:off x="5720316" y="3338623"/>
            <a:ext cx="627321" cy="616689"/>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740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2D3D8-E694-4323-5E7A-1DA27B672D3B}"/>
              </a:ext>
            </a:extLst>
          </p:cNvPr>
          <p:cNvSpPr>
            <a:spLocks noGrp="1"/>
          </p:cNvSpPr>
          <p:nvPr>
            <p:ph type="title"/>
          </p:nvPr>
        </p:nvSpPr>
        <p:spPr/>
        <p:txBody>
          <a:bodyPr/>
          <a:lstStyle/>
          <a:p>
            <a:r>
              <a:rPr lang="en-US" dirty="0"/>
              <a:t>Reaching Forward South – April 10, 2026</a:t>
            </a:r>
          </a:p>
        </p:txBody>
      </p:sp>
      <p:pic>
        <p:nvPicPr>
          <p:cNvPr id="6" name="Content Placeholder 5">
            <a:extLst>
              <a:ext uri="{FF2B5EF4-FFF2-40B4-BE49-F238E27FC236}">
                <a16:creationId xmlns:a16="http://schemas.microsoft.com/office/drawing/2014/main" id="{B4FB2064-EB5E-7170-5941-96C3F7AB9072}"/>
              </a:ext>
            </a:extLst>
          </p:cNvPr>
          <p:cNvPicPr>
            <a:picLocks noGrp="1" noChangeAspect="1"/>
          </p:cNvPicPr>
          <p:nvPr>
            <p:ph sz="half" idx="1"/>
          </p:nvPr>
        </p:nvPicPr>
        <p:blipFill>
          <a:blip r:embed="rId2"/>
          <a:stretch>
            <a:fillRect/>
          </a:stretch>
        </p:blipFill>
        <p:spPr>
          <a:xfrm>
            <a:off x="1576758" y="1909325"/>
            <a:ext cx="5181600" cy="2703701"/>
          </a:xfrm>
          <a:prstGeom prst="rect">
            <a:avLst/>
          </a:prstGeom>
        </p:spPr>
      </p:pic>
      <p:pic>
        <p:nvPicPr>
          <p:cNvPr id="8" name="Picture 7">
            <a:extLst>
              <a:ext uri="{FF2B5EF4-FFF2-40B4-BE49-F238E27FC236}">
                <a16:creationId xmlns:a16="http://schemas.microsoft.com/office/drawing/2014/main" id="{050908F6-3DDA-D195-171C-F7EA2A5361C9}"/>
              </a:ext>
            </a:extLst>
          </p:cNvPr>
          <p:cNvPicPr>
            <a:picLocks noChangeAspect="1"/>
          </p:cNvPicPr>
          <p:nvPr/>
        </p:nvPicPr>
        <p:blipFill>
          <a:blip r:embed="rId3"/>
          <a:stretch>
            <a:fillRect/>
          </a:stretch>
        </p:blipFill>
        <p:spPr>
          <a:xfrm>
            <a:off x="6913705" y="1909324"/>
            <a:ext cx="4226078" cy="2703701"/>
          </a:xfrm>
          <a:prstGeom prst="rect">
            <a:avLst/>
          </a:prstGeom>
        </p:spPr>
      </p:pic>
    </p:spTree>
    <p:extLst>
      <p:ext uri="{BB962C8B-B14F-4D97-AF65-F5344CB8AC3E}">
        <p14:creationId xmlns:p14="http://schemas.microsoft.com/office/powerpoint/2010/main" val="3489195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318D7-9E97-862E-B7B3-22FB3D6E8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AB17A-1E28-6FB9-03A5-DB6B9BAF6C83}"/>
              </a:ext>
            </a:extLst>
          </p:cNvPr>
          <p:cNvSpPr>
            <a:spLocks noGrp="1"/>
          </p:cNvSpPr>
          <p:nvPr>
            <p:ph type="title"/>
          </p:nvPr>
        </p:nvSpPr>
        <p:spPr/>
        <p:txBody>
          <a:bodyPr/>
          <a:lstStyle/>
          <a:p>
            <a:r>
              <a:rPr lang="en-US" dirty="0"/>
              <a:t>Reaching Forward South – April 10, 2026</a:t>
            </a:r>
          </a:p>
        </p:txBody>
      </p:sp>
      <p:pic>
        <p:nvPicPr>
          <p:cNvPr id="7" name="Content Placeholder 6">
            <a:extLst>
              <a:ext uri="{FF2B5EF4-FFF2-40B4-BE49-F238E27FC236}">
                <a16:creationId xmlns:a16="http://schemas.microsoft.com/office/drawing/2014/main" id="{C5894103-108D-A5E3-D435-05B03A99D8BD}"/>
              </a:ext>
            </a:extLst>
          </p:cNvPr>
          <p:cNvPicPr>
            <a:picLocks noGrp="1" noChangeAspect="1"/>
          </p:cNvPicPr>
          <p:nvPr>
            <p:ph sz="half" idx="1"/>
          </p:nvPr>
        </p:nvPicPr>
        <p:blipFill>
          <a:blip r:embed="rId3"/>
          <a:stretch>
            <a:fillRect/>
          </a:stretch>
        </p:blipFill>
        <p:spPr>
          <a:xfrm>
            <a:off x="3864732" y="1718397"/>
            <a:ext cx="5113700" cy="4351337"/>
          </a:xfrm>
          <a:prstGeom prst="rect">
            <a:avLst/>
          </a:prstGeom>
        </p:spPr>
      </p:pic>
    </p:spTree>
    <p:extLst>
      <p:ext uri="{BB962C8B-B14F-4D97-AF65-F5344CB8AC3E}">
        <p14:creationId xmlns:p14="http://schemas.microsoft.com/office/powerpoint/2010/main" val="134134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52504-6E1A-5439-C37A-0ABA456CE8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FF69C-4117-C32D-17AE-8BFF23BBD8A1}"/>
              </a:ext>
            </a:extLst>
          </p:cNvPr>
          <p:cNvSpPr>
            <a:spLocks noGrp="1"/>
          </p:cNvSpPr>
          <p:nvPr>
            <p:ph type="title"/>
          </p:nvPr>
        </p:nvSpPr>
        <p:spPr/>
        <p:txBody>
          <a:bodyPr/>
          <a:lstStyle/>
          <a:p>
            <a:r>
              <a:rPr lang="en-US" dirty="0"/>
              <a:t>CMC Update</a:t>
            </a:r>
          </a:p>
        </p:txBody>
      </p:sp>
      <p:sp>
        <p:nvSpPr>
          <p:cNvPr id="3" name="Content Placeholder 2">
            <a:extLst>
              <a:ext uri="{FF2B5EF4-FFF2-40B4-BE49-F238E27FC236}">
                <a16:creationId xmlns:a16="http://schemas.microsoft.com/office/drawing/2014/main" id="{E44EE839-876E-645E-3CD2-61C4318EB668}"/>
              </a:ext>
            </a:extLst>
          </p:cNvPr>
          <p:cNvSpPr>
            <a:spLocks noGrp="1"/>
          </p:cNvSpPr>
          <p:nvPr>
            <p:ph sz="half" idx="1"/>
          </p:nvPr>
        </p:nvSpPr>
        <p:spPr>
          <a:xfrm>
            <a:off x="1115290" y="1846984"/>
            <a:ext cx="10467109" cy="4351338"/>
          </a:xfrm>
        </p:spPr>
        <p:txBody>
          <a:bodyPr vert="horz" lIns="91440" tIns="45720" rIns="91440" bIns="45720" rtlCol="0" anchor="t">
            <a:normAutofit fontScale="47500" lnSpcReduction="20000"/>
          </a:bodyPr>
          <a:lstStyle/>
          <a:p>
            <a:r>
              <a:rPr lang="en-US">
                <a:latin typeface="Helvetica CE"/>
              </a:rPr>
              <a:t>Upcoming Online with the CMC: </a:t>
            </a:r>
            <a:r>
              <a:rPr lang="en-US" b="1">
                <a:latin typeface="Helvetica CE"/>
              </a:rPr>
              <a:t>Focus on Deriving a Record, March 9–22, 2026. </a:t>
            </a:r>
            <a:r>
              <a:rPr lang="en-US">
                <a:latin typeface="Helvetica CE"/>
                <a:hlinkClick r:id="rId3">
                  <a:extLst>
                    <a:ext uri="{A12FA001-AC4F-418D-AE19-62706E023703}">
                      <ahyp:hlinkClr xmlns:ahyp="http://schemas.microsoft.com/office/drawing/2018/hyperlinkcolor" val="tx"/>
                    </a:ext>
                  </a:extLst>
                </a:hlinkClick>
              </a:rPr>
              <a:t>Register in L2</a:t>
            </a:r>
            <a:r>
              <a:rPr lang="en-US">
                <a:latin typeface="Helvetica CE"/>
              </a:rPr>
              <a:t>.</a:t>
            </a:r>
          </a:p>
          <a:p>
            <a:pPr lvl="1"/>
            <a:r>
              <a:rPr lang="en-US">
                <a:latin typeface="Helvetica CE"/>
              </a:rPr>
              <a:t>Have you found records in OCLC that are almost a match, but you need to create a new bibliographic record? Or do you? If you find a close match, you can derive a new record. Eric McKinney will teach you how to do that.</a:t>
            </a:r>
          </a:p>
          <a:p>
            <a:pPr marL="0" indent="0">
              <a:buNone/>
            </a:pPr>
            <a:endParaRPr lang="en-US" dirty="0"/>
          </a:p>
          <a:p>
            <a:r>
              <a:rPr lang="en-US" b="1">
                <a:latin typeface="Helvetica CE"/>
              </a:rPr>
              <a:t>Focus on Cataloging CDs, April 6–19, 2026. </a:t>
            </a:r>
            <a:r>
              <a:rPr lang="en-US">
                <a:latin typeface="Helvetica CE"/>
                <a:hlinkClick r:id="rId4">
                  <a:extLst>
                    <a:ext uri="{A12FA001-AC4F-418D-AE19-62706E023703}">
                      <ahyp:hlinkClr xmlns:ahyp="http://schemas.microsoft.com/office/drawing/2018/hyperlinkcolor" val="tx"/>
                    </a:ext>
                  </a:extLst>
                </a:hlinkClick>
              </a:rPr>
              <a:t>Register in L2</a:t>
            </a:r>
            <a:r>
              <a:rPr lang="en-US">
                <a:latin typeface="Helvetica CE"/>
              </a:rPr>
              <a:t>.</a:t>
            </a:r>
          </a:p>
          <a:p>
            <a:pPr lvl="1"/>
            <a:r>
              <a:rPr lang="en-US">
                <a:latin typeface="Helvetica CE"/>
              </a:rPr>
              <a:t>Cataloging CDs can be challenging—what MARC (MAchine-Readable Cataloging) fields are required, and which ones are optional? How do you fill out the fixed-field elements? Eric McKinney will guide you through the process of creating bibliographic records for CDs.</a:t>
            </a:r>
          </a:p>
          <a:p>
            <a:pPr marL="0" indent="0">
              <a:buNone/>
            </a:pPr>
            <a:endParaRPr lang="en-US" dirty="0"/>
          </a:p>
          <a:p>
            <a:r>
              <a:rPr lang="en-US" b="1">
                <a:latin typeface="Helvetica CE"/>
              </a:rPr>
              <a:t>Cataloging Basics, April 27–June 7, 2026. </a:t>
            </a:r>
            <a:r>
              <a:rPr lang="en-US">
                <a:latin typeface="Helvetica CE"/>
                <a:hlinkClick r:id="rId5">
                  <a:extLst>
                    <a:ext uri="{A12FA001-AC4F-418D-AE19-62706E023703}">
                      <ahyp:hlinkClr xmlns:ahyp="http://schemas.microsoft.com/office/drawing/2018/hyperlinkcolor" val="tx"/>
                    </a:ext>
                  </a:extLst>
                </a:hlinkClick>
              </a:rPr>
              <a:t>Register in L2</a:t>
            </a:r>
            <a:r>
              <a:rPr lang="en-US">
                <a:latin typeface="Helvetica CE"/>
              </a:rPr>
              <a:t>.</a:t>
            </a:r>
          </a:p>
          <a:p>
            <a:pPr lvl="1"/>
            <a:r>
              <a:rPr lang="en-US">
                <a:latin typeface="Helvetica CE"/>
              </a:rPr>
              <a:t>This six-week crash course in basic cataloging dives into cataloging using RDA, the Resource Description and Access standards, and using MARC, the MAchine-Readable Cataloging standards. Eric McKinney will cover MARC fields 0XX-8XX and fixed-field elements, the most commonly used fields when cataloging library items.</a:t>
            </a:r>
          </a:p>
          <a:p>
            <a:pPr marL="457200" lvl="1" indent="0">
              <a:buNone/>
            </a:pPr>
            <a:endParaRPr lang="en-US"/>
          </a:p>
          <a:p>
            <a:r>
              <a:rPr lang="en-US" b="1">
                <a:latin typeface="Helvetica CE"/>
              </a:rPr>
              <a:t>Focus on Cataloging 3D Objects, April 20-May 3, 2026. </a:t>
            </a:r>
            <a:r>
              <a:rPr lang="en-US">
                <a:latin typeface="Helvetica CE"/>
                <a:hlinkClick r:id="rId6">
                  <a:extLst>
                    <a:ext uri="{A12FA001-AC4F-418D-AE19-62706E023703}">
                      <ahyp:hlinkClr xmlns:ahyp="http://schemas.microsoft.com/office/drawing/2018/hyperlinkcolor" val="tx"/>
                    </a:ext>
                  </a:extLst>
                </a:hlinkClick>
              </a:rPr>
              <a:t>Register in L2</a:t>
            </a:r>
            <a:r>
              <a:rPr lang="en-US">
                <a:latin typeface="Helvetica CE"/>
              </a:rPr>
              <a:t>.</a:t>
            </a:r>
          </a:p>
          <a:p>
            <a:pPr lvl="1"/>
            <a:r>
              <a:rPr lang="en-US">
                <a:latin typeface="Helvetica CE"/>
              </a:rPr>
              <a:t>Dr. Pamela Thomas will spend two weeks providing hands-on cataloging of 3D Objects. During the course, students will originally catalog 3D objects. </a:t>
            </a:r>
            <a:r>
              <a:rPr lang="en-US" b="1">
                <a:latin typeface="Helvetica CE"/>
              </a:rPr>
              <a:t>Cataloging knowledge and experience is strongly recommended.</a:t>
            </a:r>
            <a:endParaRPr lang="en-US">
              <a:latin typeface="Helvetica CE"/>
            </a:endParaRPr>
          </a:p>
          <a:p>
            <a:pPr marL="0" indent="0">
              <a:buNone/>
            </a:pPr>
            <a:endParaRPr lang="en-US" dirty="0"/>
          </a:p>
          <a:p>
            <a:r>
              <a:rPr lang="en-US" b="1">
                <a:latin typeface="Helvetica CE"/>
              </a:rPr>
              <a:t>Focus on Cataloging Realia, May 18-31, 2026. </a:t>
            </a:r>
            <a:r>
              <a:rPr lang="en-US">
                <a:latin typeface="Helvetica CE"/>
                <a:hlinkClick r:id="rId7">
                  <a:extLst>
                    <a:ext uri="{A12FA001-AC4F-418D-AE19-62706E023703}">
                      <ahyp:hlinkClr xmlns:ahyp="http://schemas.microsoft.com/office/drawing/2018/hyperlinkcolor" val="tx"/>
                    </a:ext>
                  </a:extLst>
                </a:hlinkClick>
              </a:rPr>
              <a:t>Register in L2</a:t>
            </a:r>
            <a:r>
              <a:rPr lang="en-US">
                <a:latin typeface="Helvetica CE"/>
              </a:rPr>
              <a:t>.</a:t>
            </a:r>
          </a:p>
          <a:p>
            <a:pPr lvl="1"/>
            <a:r>
              <a:rPr lang="en-US">
                <a:latin typeface="Helvetica CE"/>
              </a:rPr>
              <a:t>Dr. Pamela Thomas will spend two weeks providing hands-on cataloging of realia. During this course, students will originally catalog realia. </a:t>
            </a:r>
            <a:r>
              <a:rPr lang="en-US" b="1">
                <a:latin typeface="Helvetica CE"/>
              </a:rPr>
              <a:t>Cataloging knowledge and experience is strongly recommended.</a:t>
            </a:r>
            <a:endParaRPr lang="en-US">
              <a:latin typeface="Helvetica CE"/>
            </a:endParaRPr>
          </a:p>
          <a:p>
            <a:endParaRPr lang="en-US" dirty="0"/>
          </a:p>
        </p:txBody>
      </p:sp>
    </p:spTree>
    <p:extLst>
      <p:ext uri="{BB962C8B-B14F-4D97-AF65-F5344CB8AC3E}">
        <p14:creationId xmlns:p14="http://schemas.microsoft.com/office/powerpoint/2010/main" val="198638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3F88B-0BE6-6D7E-D1C0-1370BBD8E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86D58-86C5-049A-70BB-D0A382AE3968}"/>
              </a:ext>
            </a:extLst>
          </p:cNvPr>
          <p:cNvSpPr>
            <a:spLocks noGrp="1"/>
          </p:cNvSpPr>
          <p:nvPr>
            <p:ph type="title"/>
          </p:nvPr>
        </p:nvSpPr>
        <p:spPr/>
        <p:txBody>
          <a:bodyPr/>
          <a:lstStyle/>
          <a:p>
            <a:r>
              <a:rPr lang="en-US" dirty="0"/>
              <a:t>CMC Update</a:t>
            </a:r>
          </a:p>
        </p:txBody>
      </p:sp>
      <p:sp>
        <p:nvSpPr>
          <p:cNvPr id="3" name="TextBox 2">
            <a:extLst>
              <a:ext uri="{FF2B5EF4-FFF2-40B4-BE49-F238E27FC236}">
                <a16:creationId xmlns:a16="http://schemas.microsoft.com/office/drawing/2014/main" id="{5DD8EBBA-F3C1-F57D-D5E5-057D4496B34D}"/>
              </a:ext>
            </a:extLst>
          </p:cNvPr>
          <p:cNvSpPr txBox="1"/>
          <p:nvPr/>
        </p:nvSpPr>
        <p:spPr>
          <a:xfrm>
            <a:off x="1401907" y="1659285"/>
            <a:ext cx="7322993" cy="3539430"/>
          </a:xfrm>
          <a:prstGeom prst="rect">
            <a:avLst/>
          </a:prstGeom>
          <a:noFill/>
        </p:spPr>
        <p:txBody>
          <a:bodyPr wrap="square" rtlCol="0">
            <a:spAutoFit/>
          </a:bodyPr>
          <a:lstStyle/>
          <a:p>
            <a:r>
              <a:rPr lang="en-US" sz="3200" dirty="0"/>
              <a:t>CMC Resources</a:t>
            </a:r>
          </a:p>
          <a:p>
            <a:pPr marL="285750" indent="-285750">
              <a:buFont typeface="Arial" panose="020B0604020202020204" pitchFamily="34" charset="0"/>
              <a:buChar char="•"/>
            </a:pPr>
            <a:r>
              <a:rPr lang="en-US" sz="3200" dirty="0">
                <a:solidFill>
                  <a:schemeClr val="bg2"/>
                </a:solidFill>
                <a:hlinkClick r:id="rId3">
                  <a:extLst>
                    <a:ext uri="{A12FA001-AC4F-418D-AE19-62706E023703}">
                      <ahyp:hlinkClr xmlns:ahyp="http://schemas.microsoft.com/office/drawing/2018/hyperlinkcolor" val="tx"/>
                    </a:ext>
                  </a:extLst>
                </a:hlinkClick>
              </a:rPr>
              <a:t>Cataloging Request Form</a:t>
            </a:r>
            <a:endParaRPr lang="en-US" sz="3200" dirty="0">
              <a:solidFill>
                <a:schemeClr val="bg2"/>
              </a:solidFill>
            </a:endParaRPr>
          </a:p>
          <a:p>
            <a:pPr marL="285750" indent="-285750">
              <a:buFont typeface="Arial" panose="020B0604020202020204" pitchFamily="34" charset="0"/>
              <a:buChar char="•"/>
            </a:pPr>
            <a:r>
              <a:rPr lang="en-US" sz="3200" dirty="0">
                <a:solidFill>
                  <a:schemeClr val="bg2"/>
                </a:solidFill>
                <a:hlinkClick r:id="rId4">
                  <a:extLst>
                    <a:ext uri="{A12FA001-AC4F-418D-AE19-62706E023703}">
                      <ahyp:hlinkClr xmlns:ahyp="http://schemas.microsoft.com/office/drawing/2018/hyperlinkcolor" val="tx"/>
                    </a:ext>
                  </a:extLst>
                </a:hlinkClick>
              </a:rPr>
              <a:t>CMC Cataloging Training</a:t>
            </a:r>
            <a:endParaRPr lang="en-US" sz="3200" dirty="0">
              <a:solidFill>
                <a:schemeClr val="bg2"/>
              </a:solidFill>
            </a:endParaRPr>
          </a:p>
          <a:p>
            <a:pPr marL="285750" indent="-285750">
              <a:buFont typeface="Arial" panose="020B0604020202020204" pitchFamily="34" charset="0"/>
              <a:buChar char="•"/>
            </a:pPr>
            <a:r>
              <a:rPr lang="en-US" sz="3200" dirty="0">
                <a:solidFill>
                  <a:schemeClr val="bg2"/>
                </a:solidFill>
                <a:hlinkClick r:id="rId5">
                  <a:extLst>
                    <a:ext uri="{A12FA001-AC4F-418D-AE19-62706E023703}">
                      <ahyp:hlinkClr xmlns:ahyp="http://schemas.microsoft.com/office/drawing/2018/hyperlinkcolor" val="tx"/>
                    </a:ext>
                  </a:extLst>
                </a:hlinkClick>
              </a:rPr>
              <a:t>CMC Web page</a:t>
            </a:r>
            <a:endParaRPr lang="en-US" sz="3200" dirty="0">
              <a:solidFill>
                <a:schemeClr val="bg2"/>
              </a:solidFill>
            </a:endParaRPr>
          </a:p>
          <a:p>
            <a:pPr marL="285750" indent="-285750">
              <a:buFont typeface="Arial" panose="020B0604020202020204" pitchFamily="34" charset="0"/>
              <a:buChar char="•"/>
            </a:pPr>
            <a:r>
              <a:rPr lang="en-US" sz="3200" dirty="0">
                <a:solidFill>
                  <a:schemeClr val="bg2"/>
                </a:solidFill>
                <a:hlinkClick r:id="rId6">
                  <a:extLst>
                    <a:ext uri="{A12FA001-AC4F-418D-AE19-62706E023703}">
                      <ahyp:hlinkClr xmlns:ahyp="http://schemas.microsoft.com/office/drawing/2018/hyperlinkcolor" val="tx"/>
                    </a:ext>
                  </a:extLst>
                </a:hlinkClick>
              </a:rPr>
              <a:t>The CMC Chronicles</a:t>
            </a:r>
            <a:endParaRPr lang="en-US" sz="3200" dirty="0">
              <a:solidFill>
                <a:schemeClr val="bg2"/>
              </a:solidFill>
            </a:endParaRPr>
          </a:p>
          <a:p>
            <a:pPr marL="285750" indent="-285750">
              <a:buFont typeface="Arial" panose="020B0604020202020204" pitchFamily="34" charset="0"/>
              <a:buChar char="•"/>
            </a:pPr>
            <a:r>
              <a:rPr lang="en-US" sz="3200" dirty="0">
                <a:solidFill>
                  <a:schemeClr val="bg2"/>
                </a:solidFill>
                <a:hlinkClick r:id="rId7">
                  <a:extLst>
                    <a:ext uri="{A12FA001-AC4F-418D-AE19-62706E023703}">
                      <ahyp:hlinkClr xmlns:ahyp="http://schemas.microsoft.com/office/drawing/2018/hyperlinkcolor" val="tx"/>
                    </a:ext>
                  </a:extLst>
                </a:hlinkClick>
              </a:rPr>
              <a:t>Online with the CMC Recordings</a:t>
            </a:r>
            <a:endParaRPr lang="en-US" sz="3200" dirty="0">
              <a:solidFill>
                <a:schemeClr val="bg2"/>
              </a:solidFill>
            </a:endParaRPr>
          </a:p>
          <a:p>
            <a:pPr marL="285750" indent="-285750">
              <a:buFont typeface="Arial" panose="020B0604020202020204" pitchFamily="34" charset="0"/>
              <a:buChar char="•"/>
            </a:pPr>
            <a:r>
              <a:rPr lang="en-US" sz="3200" dirty="0">
                <a:solidFill>
                  <a:schemeClr val="bg2"/>
                </a:solidFill>
                <a:hlinkClick r:id="rId8">
                  <a:extLst>
                    <a:ext uri="{A12FA001-AC4F-418D-AE19-62706E023703}">
                      <ahyp:hlinkClr xmlns:ahyp="http://schemas.microsoft.com/office/drawing/2018/hyperlinkcolor" val="tx"/>
                    </a:ext>
                  </a:extLst>
                </a:hlinkClick>
              </a:rPr>
              <a:t>ILDS Label</a:t>
            </a:r>
            <a:endParaRPr lang="en-US" sz="3200" dirty="0">
              <a:solidFill>
                <a:schemeClr val="bg2"/>
              </a:solidFill>
            </a:endParaRPr>
          </a:p>
        </p:txBody>
      </p:sp>
      <p:pic>
        <p:nvPicPr>
          <p:cNvPr id="6" name="Picture 5">
            <a:extLst>
              <a:ext uri="{FF2B5EF4-FFF2-40B4-BE49-F238E27FC236}">
                <a16:creationId xmlns:a16="http://schemas.microsoft.com/office/drawing/2014/main" id="{89728868-E73D-15CE-6696-51DF68D0417F}"/>
              </a:ext>
            </a:extLst>
          </p:cNvPr>
          <p:cNvPicPr>
            <a:picLocks noChangeAspect="1"/>
          </p:cNvPicPr>
          <p:nvPr/>
        </p:nvPicPr>
        <p:blipFill>
          <a:blip r:embed="rId9"/>
          <a:stretch>
            <a:fillRect/>
          </a:stretch>
        </p:blipFill>
        <p:spPr>
          <a:xfrm>
            <a:off x="7989460" y="830355"/>
            <a:ext cx="2537680" cy="5197290"/>
          </a:xfrm>
          <a:prstGeom prst="rect">
            <a:avLst/>
          </a:prstGeom>
        </p:spPr>
      </p:pic>
    </p:spTree>
    <p:extLst>
      <p:ext uri="{BB962C8B-B14F-4D97-AF65-F5344CB8AC3E}">
        <p14:creationId xmlns:p14="http://schemas.microsoft.com/office/powerpoint/2010/main" val="383009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AC4CD-2F17-5B81-1262-505C11E17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908537-14BC-BEB0-16A3-DE597316B307}"/>
              </a:ext>
            </a:extLst>
          </p:cNvPr>
          <p:cNvSpPr>
            <a:spLocks noGrp="1"/>
          </p:cNvSpPr>
          <p:nvPr>
            <p:ph type="ctrTitle"/>
          </p:nvPr>
        </p:nvSpPr>
        <p:spPr>
          <a:xfrm>
            <a:off x="1524000" y="2235200"/>
            <a:ext cx="9144000" cy="2387600"/>
          </a:xfrm>
        </p:spPr>
        <p:txBody>
          <a:bodyPr/>
          <a:lstStyle/>
          <a:p>
            <a:r>
              <a:rPr lang="en-US" dirty="0"/>
              <a:t>Updates and Reminders for a New Year</a:t>
            </a:r>
          </a:p>
        </p:txBody>
      </p:sp>
    </p:spTree>
    <p:extLst>
      <p:ext uri="{BB962C8B-B14F-4D97-AF65-F5344CB8AC3E}">
        <p14:creationId xmlns:p14="http://schemas.microsoft.com/office/powerpoint/2010/main" val="409328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30C2F-E415-A541-90E8-E139BF7F2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7D90E6-824A-5524-8449-D2797AE99D8C}"/>
              </a:ext>
            </a:extLst>
          </p:cNvPr>
          <p:cNvSpPr>
            <a:spLocks noGrp="1"/>
          </p:cNvSpPr>
          <p:nvPr>
            <p:ph type="title"/>
          </p:nvPr>
        </p:nvSpPr>
        <p:spPr/>
        <p:txBody>
          <a:bodyPr/>
          <a:lstStyle/>
          <a:p>
            <a:r>
              <a:rPr lang="en-US" dirty="0"/>
              <a:t>Agenda</a:t>
            </a:r>
          </a:p>
        </p:txBody>
      </p:sp>
      <p:sp>
        <p:nvSpPr>
          <p:cNvPr id="4" name="Content Placeholder 2">
            <a:extLst>
              <a:ext uri="{FF2B5EF4-FFF2-40B4-BE49-F238E27FC236}">
                <a16:creationId xmlns:a16="http://schemas.microsoft.com/office/drawing/2014/main" id="{85FD0DA7-CA52-4ABF-1AFF-F1635F45C8F0}"/>
              </a:ext>
            </a:extLst>
          </p:cNvPr>
          <p:cNvSpPr>
            <a:spLocks noGrp="1"/>
          </p:cNvSpPr>
          <p:nvPr>
            <p:ph sz="half" idx="1"/>
          </p:nvPr>
        </p:nvSpPr>
        <p:spPr>
          <a:xfrm>
            <a:off x="1115290" y="1846984"/>
            <a:ext cx="10467109" cy="4351338"/>
          </a:xfrm>
        </p:spPr>
        <p:txBody>
          <a:bodyPr/>
          <a:lstStyle/>
          <a:p>
            <a:r>
              <a:rPr lang="en-US" dirty="0"/>
              <a:t>Polaris Original vs. Polaris Leap</a:t>
            </a:r>
          </a:p>
          <a:p>
            <a:r>
              <a:rPr lang="en-US" dirty="0"/>
              <a:t>Polaris Leap 7.7 &amp; 7.8</a:t>
            </a:r>
          </a:p>
          <a:p>
            <a:r>
              <a:rPr lang="en-US" dirty="0"/>
              <a:t>What Leap can’t do…Yet!</a:t>
            </a:r>
          </a:p>
          <a:p>
            <a:r>
              <a:rPr lang="en-US" dirty="0"/>
              <a:t>SHARE Policies and Procedures - Update</a:t>
            </a:r>
          </a:p>
          <a:p>
            <a:endParaRPr lang="en-US" dirty="0"/>
          </a:p>
        </p:txBody>
      </p:sp>
    </p:spTree>
    <p:extLst>
      <p:ext uri="{BB962C8B-B14F-4D97-AF65-F5344CB8AC3E}">
        <p14:creationId xmlns:p14="http://schemas.microsoft.com/office/powerpoint/2010/main" val="1909897689"/>
      </p:ext>
    </p:extLst>
  </p:cSld>
  <p:clrMapOvr>
    <a:masterClrMapping/>
  </p:clrMapOvr>
</p:sld>
</file>

<file path=ppt/theme/theme1.xml><?xml version="1.0" encoding="utf-8"?>
<a:theme xmlns:a="http://schemas.openxmlformats.org/drawingml/2006/main" name="SHARE Template 1">
  <a:themeElements>
    <a:clrScheme name="SHARE Colors">
      <a:dk1>
        <a:srgbClr val="000000"/>
      </a:dk1>
      <a:lt1>
        <a:srgbClr val="FFFFFF"/>
      </a:lt1>
      <a:dk2>
        <a:srgbClr val="E4E4E4"/>
      </a:dk2>
      <a:lt2>
        <a:srgbClr val="7C4081"/>
      </a:lt2>
      <a:accent1>
        <a:srgbClr val="BEA0C0"/>
      </a:accent1>
      <a:accent2>
        <a:srgbClr val="8998B2"/>
      </a:accent2>
      <a:accent3>
        <a:srgbClr val="133064"/>
      </a:accent3>
      <a:accent4>
        <a:srgbClr val="DECFE0"/>
      </a:accent4>
      <a:accent5>
        <a:srgbClr val="999999"/>
      </a:accent5>
      <a:accent6>
        <a:srgbClr val="CCCCCC"/>
      </a:accent6>
      <a:hlink>
        <a:srgbClr val="C4CBD8"/>
      </a:hlink>
      <a:folHlink>
        <a:srgbClr val="E6E6E6"/>
      </a:folHlink>
    </a:clrScheme>
    <a:fontScheme name="SHARE Fonts">
      <a:majorFont>
        <a:latin typeface="Sansation"/>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074F3D7-226C-4D21-937E-CFCF2AF22761}" vid="{FA81C774-0B23-4104-B5CE-D1D12430D0FA}"/>
    </a:ext>
  </a:extLst>
</a:theme>
</file>

<file path=ppt/theme/theme2.xml><?xml version="1.0" encoding="utf-8"?>
<a:theme xmlns:a="http://schemas.openxmlformats.org/drawingml/2006/main" name="SHARE Template 2">
  <a:themeElements>
    <a:clrScheme name="SHARE Colors">
      <a:dk1>
        <a:srgbClr val="000000"/>
      </a:dk1>
      <a:lt1>
        <a:srgbClr val="FFFFFF"/>
      </a:lt1>
      <a:dk2>
        <a:srgbClr val="E4E4E4"/>
      </a:dk2>
      <a:lt2>
        <a:srgbClr val="7C4081"/>
      </a:lt2>
      <a:accent1>
        <a:srgbClr val="BEA0C0"/>
      </a:accent1>
      <a:accent2>
        <a:srgbClr val="8998B2"/>
      </a:accent2>
      <a:accent3>
        <a:srgbClr val="133064"/>
      </a:accent3>
      <a:accent4>
        <a:srgbClr val="DECFE0"/>
      </a:accent4>
      <a:accent5>
        <a:srgbClr val="999999"/>
      </a:accent5>
      <a:accent6>
        <a:srgbClr val="CCCCCC"/>
      </a:accent6>
      <a:hlink>
        <a:srgbClr val="C4CBD8"/>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074F3D7-226C-4D21-937E-CFCF2AF22761}" vid="{2B922CD6-7DF0-4364-9204-B48BB19671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88A0AF3F452E4A8468F921C2E70FD5" ma:contentTypeVersion="18" ma:contentTypeDescription="Create a new document." ma:contentTypeScope="" ma:versionID="6eadd0a614cf583edb16759f77a2d3fc">
  <xsd:schema xmlns:xsd="http://www.w3.org/2001/XMLSchema" xmlns:xs="http://www.w3.org/2001/XMLSchema" xmlns:p="http://schemas.microsoft.com/office/2006/metadata/properties" xmlns:ns2="e58fe311-2a7f-4221-893c-568fb6b678c8" xmlns:ns3="84d48c8c-f8ed-451c-8aad-60bc72e5e60d" targetNamespace="http://schemas.microsoft.com/office/2006/metadata/properties" ma:root="true" ma:fieldsID="5c1febd6dd4dac8c45c60aa7e0ba39fb" ns2:_="" ns3:_="">
    <xsd:import namespace="e58fe311-2a7f-4221-893c-568fb6b678c8"/>
    <xsd:import namespace="84d48c8c-f8ed-451c-8aad-60bc72e5e6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fe311-2a7f-4221-893c-568fb6b678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6ab139-beac-4a0c-b3a9-d02764f68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d48c8c-f8ed-451c-8aad-60bc72e5e60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d6324e9-d268-482f-9a17-af8dd9c06daf}" ma:internalName="TaxCatchAll" ma:showField="CatchAllData" ma:web="84d48c8c-f8ed-451c-8aad-60bc72e5e6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E3F2F9-AE43-45DF-B0D4-033AEA11BC75}">
  <ds:schemaRefs>
    <ds:schemaRef ds:uri="http://schemas.microsoft.com/sharepoint/v3/contenttype/forms"/>
  </ds:schemaRefs>
</ds:datastoreItem>
</file>

<file path=customXml/itemProps2.xml><?xml version="1.0" encoding="utf-8"?>
<ds:datastoreItem xmlns:ds="http://schemas.openxmlformats.org/officeDocument/2006/customXml" ds:itemID="{FFA15DEB-D9A4-43C9-BE41-9A939D984F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8fe311-2a7f-4221-893c-568fb6b678c8"/>
    <ds:schemaRef ds:uri="84d48c8c-f8ed-451c-8aad-60bc72e5e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SHARE PowerPoint Template Base</Template>
  <TotalTime>15137</TotalTime>
  <Words>3249</Words>
  <Application>Microsoft Office PowerPoint</Application>
  <PresentationFormat>Widescreen</PresentationFormat>
  <Paragraphs>375</Paragraphs>
  <Slides>56</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Helvetica</vt:lpstr>
      <vt:lpstr>Helvetica CE</vt:lpstr>
      <vt:lpstr>Sansation</vt:lpstr>
      <vt:lpstr>Wingdings</vt:lpstr>
      <vt:lpstr>SHARE Template 1</vt:lpstr>
      <vt:lpstr>SHARE Template 2</vt:lpstr>
      <vt:lpstr>Updates and Reminders for a New Year</vt:lpstr>
      <vt:lpstr>Agenda</vt:lpstr>
      <vt:lpstr>Announcements</vt:lpstr>
      <vt:lpstr>Reminders</vt:lpstr>
      <vt:lpstr>CMC Update</vt:lpstr>
      <vt:lpstr>CMC Update</vt:lpstr>
      <vt:lpstr>CMC Update</vt:lpstr>
      <vt:lpstr>Updates and Reminders for a New Year</vt:lpstr>
      <vt:lpstr>Agenda</vt:lpstr>
      <vt:lpstr>Polaris Original</vt:lpstr>
      <vt:lpstr>Polaris Leap</vt:lpstr>
      <vt:lpstr>Polaris Leap – Log in</vt:lpstr>
      <vt:lpstr>Polaris Leap 7.7 Updates</vt:lpstr>
      <vt:lpstr>Saving a Set of Find Tool Filters as Your User Default</vt:lpstr>
      <vt:lpstr>Comparing Bibliographic Records</vt:lpstr>
      <vt:lpstr>Comparing Bibliographic Records – Recent Searches</vt:lpstr>
      <vt:lpstr>Comparing Bibliographic Records– Recent Searches</vt:lpstr>
      <vt:lpstr>Comparing Bibliographic Records – Choosing Compare Records</vt:lpstr>
      <vt:lpstr>Comparing Bibliographic Records - First Compare Record</vt:lpstr>
      <vt:lpstr>Comparing Bibliographic Records – Align Tags</vt:lpstr>
      <vt:lpstr>Comparing Bibliographic Records – Multiple Compare Records</vt:lpstr>
      <vt:lpstr>Comparing Bibliographic Records – Multiple Compare Records</vt:lpstr>
      <vt:lpstr>Copying MARC Tags from One Record to Another</vt:lpstr>
      <vt:lpstr>Copying MARC Tags from One Record to Another</vt:lpstr>
      <vt:lpstr>Compare Records Workform – Keyboard Shortcuts</vt:lpstr>
      <vt:lpstr>Keyboard Shortcuts</vt:lpstr>
      <vt:lpstr>Checking for duplicate bibliographic records without saving</vt:lpstr>
      <vt:lpstr>Selecting a Range of Records (Shift + click)</vt:lpstr>
      <vt:lpstr>Loading All Records in a Record Set</vt:lpstr>
      <vt:lpstr>Serials in Polaris Leap </vt:lpstr>
      <vt:lpstr>Acquisitions </vt:lpstr>
      <vt:lpstr>Receiving EDI Orders that use ASN</vt:lpstr>
      <vt:lpstr>Distributing Charges Across Invoice Line Items</vt:lpstr>
      <vt:lpstr>Distributing Credits or Discounts Across Invoice Line Items</vt:lpstr>
      <vt:lpstr>Distributing Sales Tax Across Invoice Line Items</vt:lpstr>
      <vt:lpstr>Support for Subfunds and Manually Adjusting Fund Balances</vt:lpstr>
      <vt:lpstr>Creating a New Fiscal Year</vt:lpstr>
      <vt:lpstr>Adding Funds to a New Fiscal Year</vt:lpstr>
      <vt:lpstr>Adding Subfunds</vt:lpstr>
      <vt:lpstr>Viewing Subfunds</vt:lpstr>
      <vt:lpstr>Polaris Leap 7.8 Updates</vt:lpstr>
      <vt:lpstr>Renewal Count Statistics in Leap</vt:lpstr>
      <vt:lpstr>New Views in Leap Workforms – Bib Record</vt:lpstr>
      <vt:lpstr>New Views in Leap Workforms – Item Record</vt:lpstr>
      <vt:lpstr>New Views in Leap Workforms – Invoice Line Item</vt:lpstr>
      <vt:lpstr>New Views in Leap Workforms – Purchase Order Line Item</vt:lpstr>
      <vt:lpstr>Acquisitions – Copying an Invoice</vt:lpstr>
      <vt:lpstr>Acquisitions – Checking for Duplicate Segments in Purchase Orders</vt:lpstr>
      <vt:lpstr>Acquisitions – Process EDI Invoices Workform</vt:lpstr>
      <vt:lpstr>Acquisitions – EDI Integrations</vt:lpstr>
      <vt:lpstr>What Leap Can’t Do…Yet!</vt:lpstr>
      <vt:lpstr>SHARE Policies and Procedures </vt:lpstr>
      <vt:lpstr>SHARE Policies and Procedures – Key Changes</vt:lpstr>
      <vt:lpstr>SHARE Policies and Procedures – Key Changes</vt:lpstr>
      <vt:lpstr>Reaching Forward South – April 10, 2026</vt:lpstr>
      <vt:lpstr>Reaching Forward South – April 10,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Baugh</dc:creator>
  <cp:lastModifiedBy>Jennifer Baugh</cp:lastModifiedBy>
  <cp:revision>4</cp:revision>
  <dcterms:created xsi:type="dcterms:W3CDTF">2026-01-30T15:32:05Z</dcterms:created>
  <dcterms:modified xsi:type="dcterms:W3CDTF">2026-02-10T15:56:04Z</dcterms:modified>
</cp:coreProperties>
</file>